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254FE111-EC0F-4E28-9E6D-87DCA82FA7F4}" type="pres">
      <dgm:prSet presAssocID="{D440395D-C541-4E0E-9360-DAA0B71364C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1BECE7-910E-4BE2-8211-7AF57CD3B1A8}" type="pres">
      <dgm:prSet presAssocID="{D12964FF-9395-4425-985A-70731795F236}" presName="parTxOnlySpace" presStyleCnt="0"/>
      <dgm:spPr/>
    </dgm:pt>
    <dgm:pt modelId="{5D3878C3-E7A2-4AE3-9F2D-1239C20A81CB}" type="pres">
      <dgm:prSet presAssocID="{1BD2F704-BEC5-4AEA-8BCD-046D77BD76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BF837-526D-428D-A463-EEBB24AA7C8E}" type="pres">
      <dgm:prSet presAssocID="{C5B23A5D-C71F-408F-98A4-5E7AD66D54A5}" presName="parTxOnlySpace" presStyleCnt="0"/>
      <dgm:spPr/>
    </dgm:pt>
    <dgm:pt modelId="{A25B5D18-5163-43E0-BAEF-3BF2DB9C7D80}" type="pres">
      <dgm:prSet presAssocID="{24EC5B94-98E3-4941-904A-FAF5260ECE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0EB76E-7296-4606-A652-B111951B1F09}" type="pres">
      <dgm:prSet presAssocID="{15F1516A-2AEF-4AFA-B8D3-6990C8B4635D}" presName="parTxOnlySpace" presStyleCnt="0"/>
      <dgm:spPr/>
    </dgm:pt>
    <dgm:pt modelId="{EF375F6B-E129-4F39-AEF3-8411B715C95D}" type="pres">
      <dgm:prSet presAssocID="{718FD199-93E0-4CB5-A710-E54D2995F83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F0822-57D6-4D92-9A5B-5106F074BBBF}" type="presOf" srcId="{718FD199-93E0-4CB5-A710-E54D2995F839}" destId="{EF375F6B-E129-4F39-AEF3-8411B715C95D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E8BD5F39-228A-4655-8668-F0286E47CAF3}" type="presOf" srcId="{24EC5B94-98E3-4941-904A-FAF5260ECE74}" destId="{A25B5D18-5163-43E0-BAEF-3BF2DB9C7D80}" srcOrd="0" destOrd="0" presId="urn:microsoft.com/office/officeart/2005/8/layout/chevron1"/>
    <dgm:cxn modelId="{43823F3A-3FB7-4DDC-9E75-5912E865DDCF}" srcId="{37192208-0298-468B-97C1-EEFD8B6AED64}" destId="{1BD2F704-BEC5-4AEA-8BCD-046D77BD7652}" srcOrd="1" destOrd="0" parTransId="{AD096568-37F9-4007-B157-A01933BF72B2}" sibTransId="{C5B23A5D-C71F-408F-98A4-5E7AD66D54A5}"/>
    <dgm:cxn modelId="{DDCC9866-8559-494E-B52B-16CC4D004104}" srcId="{37192208-0298-468B-97C1-EEFD8B6AED64}" destId="{24EC5B94-98E3-4941-904A-FAF5260ECE74}" srcOrd="2" destOrd="0" parTransId="{1465DA6C-F633-4556-AEB0-B4168D8A2DFB}" sibTransId="{15F1516A-2AEF-4AFA-B8D3-6990C8B4635D}"/>
    <dgm:cxn modelId="{DBFF2DA2-503C-4556-A0E4-7E9B216F6856}" srcId="{37192208-0298-468B-97C1-EEFD8B6AED64}" destId="{D440395D-C541-4E0E-9360-DAA0B71364CF}" srcOrd="0" destOrd="0" parTransId="{25A336F9-4883-40A8-91C4-8F29D78123DD}" sibTransId="{D12964FF-9395-4425-985A-70731795F236}"/>
    <dgm:cxn modelId="{5AA209C2-78E5-4154-8B34-46FA337F2803}" srcId="{37192208-0298-468B-97C1-EEFD8B6AED64}" destId="{718FD199-93E0-4CB5-A710-E54D2995F839}" srcOrd="3" destOrd="0" parTransId="{170A9077-B2CC-43A9-9E4E-97D8AB872468}" sibTransId="{55A0F7DC-7059-4C64-AA1C-90EB0A5EEE83}"/>
    <dgm:cxn modelId="{10F50BD2-EB0C-4FA6-A84C-1F7C12411B7F}" type="presOf" srcId="{D440395D-C541-4E0E-9360-DAA0B71364CF}" destId="{254FE111-EC0F-4E28-9E6D-87DCA82FA7F4}" srcOrd="0" destOrd="0" presId="urn:microsoft.com/office/officeart/2005/8/layout/chevron1"/>
    <dgm:cxn modelId="{2BB811E2-DF99-40C5-888F-9C3D450F1A9B}" type="presOf" srcId="{1BD2F704-BEC5-4AEA-8BCD-046D77BD7652}" destId="{5D3878C3-E7A2-4AE3-9F2D-1239C20A81CB}" srcOrd="0" destOrd="0" presId="urn:microsoft.com/office/officeart/2005/8/layout/chevron1"/>
    <dgm:cxn modelId="{8CAB0A20-56B2-419E-A1A2-4D688EBBF815}" type="presParOf" srcId="{C314A662-3C9F-4711-9A8E-8401ABA70CA4}" destId="{254FE111-EC0F-4E28-9E6D-87DCA82FA7F4}" srcOrd="0" destOrd="0" presId="urn:microsoft.com/office/officeart/2005/8/layout/chevron1"/>
    <dgm:cxn modelId="{B8D59A52-DDE1-40FB-A0BD-01E7BC3557E7}" type="presParOf" srcId="{C314A662-3C9F-4711-9A8E-8401ABA70CA4}" destId="{EF1BECE7-910E-4BE2-8211-7AF57CD3B1A8}" srcOrd="1" destOrd="0" presId="urn:microsoft.com/office/officeart/2005/8/layout/chevron1"/>
    <dgm:cxn modelId="{5144E240-AC05-44A1-8526-1B6434BFB32C}" type="presParOf" srcId="{C314A662-3C9F-4711-9A8E-8401ABA70CA4}" destId="{5D3878C3-E7A2-4AE3-9F2D-1239C20A81CB}" srcOrd="2" destOrd="0" presId="urn:microsoft.com/office/officeart/2005/8/layout/chevron1"/>
    <dgm:cxn modelId="{3A8C3C7F-16A3-4A34-87A2-BD2791CC7A53}" type="presParOf" srcId="{C314A662-3C9F-4711-9A8E-8401ABA70CA4}" destId="{C75BF837-526D-428D-A463-EEBB24AA7C8E}" srcOrd="3" destOrd="0" presId="urn:microsoft.com/office/officeart/2005/8/layout/chevron1"/>
    <dgm:cxn modelId="{754F2C04-371E-4605-8953-3BE43B754EDD}" type="presParOf" srcId="{C314A662-3C9F-4711-9A8E-8401ABA70CA4}" destId="{A25B5D18-5163-43E0-BAEF-3BF2DB9C7D80}" srcOrd="4" destOrd="0" presId="urn:microsoft.com/office/officeart/2005/8/layout/chevron1"/>
    <dgm:cxn modelId="{1BB3DB55-A8ED-4747-A84B-02F1BFE6EC61}" type="presParOf" srcId="{C314A662-3C9F-4711-9A8E-8401ABA70CA4}" destId="{AA0EB76E-7296-4606-A652-B111951B1F09}" srcOrd="5" destOrd="0" presId="urn:microsoft.com/office/officeart/2005/8/layout/chevron1"/>
    <dgm:cxn modelId="{126826A5-4788-474A-87D7-2B56D43DE0DB}" type="presParOf" srcId="{C314A662-3C9F-4711-9A8E-8401ABA70CA4}" destId="{EF375F6B-E129-4F39-AEF3-8411B715C95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254FE111-EC0F-4E28-9E6D-87DCA82FA7F4}" type="pres">
      <dgm:prSet presAssocID="{D440395D-C541-4E0E-9360-DAA0B71364C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1BECE7-910E-4BE2-8211-7AF57CD3B1A8}" type="pres">
      <dgm:prSet presAssocID="{D12964FF-9395-4425-985A-70731795F236}" presName="parTxOnlySpace" presStyleCnt="0"/>
      <dgm:spPr/>
    </dgm:pt>
    <dgm:pt modelId="{5D3878C3-E7A2-4AE3-9F2D-1239C20A81CB}" type="pres">
      <dgm:prSet presAssocID="{1BD2F704-BEC5-4AEA-8BCD-046D77BD76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BF837-526D-428D-A463-EEBB24AA7C8E}" type="pres">
      <dgm:prSet presAssocID="{C5B23A5D-C71F-408F-98A4-5E7AD66D54A5}" presName="parTxOnlySpace" presStyleCnt="0"/>
      <dgm:spPr/>
    </dgm:pt>
    <dgm:pt modelId="{A25B5D18-5163-43E0-BAEF-3BF2DB9C7D80}" type="pres">
      <dgm:prSet presAssocID="{24EC5B94-98E3-4941-904A-FAF5260ECE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0EB76E-7296-4606-A652-B111951B1F09}" type="pres">
      <dgm:prSet presAssocID="{15F1516A-2AEF-4AFA-B8D3-6990C8B4635D}" presName="parTxOnlySpace" presStyleCnt="0"/>
      <dgm:spPr/>
    </dgm:pt>
    <dgm:pt modelId="{EF375F6B-E129-4F39-AEF3-8411B715C95D}" type="pres">
      <dgm:prSet presAssocID="{718FD199-93E0-4CB5-A710-E54D2995F83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F0822-57D6-4D92-9A5B-5106F074BBBF}" type="presOf" srcId="{718FD199-93E0-4CB5-A710-E54D2995F839}" destId="{EF375F6B-E129-4F39-AEF3-8411B715C95D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E8BD5F39-228A-4655-8668-F0286E47CAF3}" type="presOf" srcId="{24EC5B94-98E3-4941-904A-FAF5260ECE74}" destId="{A25B5D18-5163-43E0-BAEF-3BF2DB9C7D80}" srcOrd="0" destOrd="0" presId="urn:microsoft.com/office/officeart/2005/8/layout/chevron1"/>
    <dgm:cxn modelId="{43823F3A-3FB7-4DDC-9E75-5912E865DDCF}" srcId="{37192208-0298-468B-97C1-EEFD8B6AED64}" destId="{1BD2F704-BEC5-4AEA-8BCD-046D77BD7652}" srcOrd="1" destOrd="0" parTransId="{AD096568-37F9-4007-B157-A01933BF72B2}" sibTransId="{C5B23A5D-C71F-408F-98A4-5E7AD66D54A5}"/>
    <dgm:cxn modelId="{DDCC9866-8559-494E-B52B-16CC4D004104}" srcId="{37192208-0298-468B-97C1-EEFD8B6AED64}" destId="{24EC5B94-98E3-4941-904A-FAF5260ECE74}" srcOrd="2" destOrd="0" parTransId="{1465DA6C-F633-4556-AEB0-B4168D8A2DFB}" sibTransId="{15F1516A-2AEF-4AFA-B8D3-6990C8B4635D}"/>
    <dgm:cxn modelId="{DBFF2DA2-503C-4556-A0E4-7E9B216F6856}" srcId="{37192208-0298-468B-97C1-EEFD8B6AED64}" destId="{D440395D-C541-4E0E-9360-DAA0B71364CF}" srcOrd="0" destOrd="0" parTransId="{25A336F9-4883-40A8-91C4-8F29D78123DD}" sibTransId="{D12964FF-9395-4425-985A-70731795F236}"/>
    <dgm:cxn modelId="{5AA209C2-78E5-4154-8B34-46FA337F2803}" srcId="{37192208-0298-468B-97C1-EEFD8B6AED64}" destId="{718FD199-93E0-4CB5-A710-E54D2995F839}" srcOrd="3" destOrd="0" parTransId="{170A9077-B2CC-43A9-9E4E-97D8AB872468}" sibTransId="{55A0F7DC-7059-4C64-AA1C-90EB0A5EEE83}"/>
    <dgm:cxn modelId="{10F50BD2-EB0C-4FA6-A84C-1F7C12411B7F}" type="presOf" srcId="{D440395D-C541-4E0E-9360-DAA0B71364CF}" destId="{254FE111-EC0F-4E28-9E6D-87DCA82FA7F4}" srcOrd="0" destOrd="0" presId="urn:microsoft.com/office/officeart/2005/8/layout/chevron1"/>
    <dgm:cxn modelId="{2BB811E2-DF99-40C5-888F-9C3D450F1A9B}" type="presOf" srcId="{1BD2F704-BEC5-4AEA-8BCD-046D77BD7652}" destId="{5D3878C3-E7A2-4AE3-9F2D-1239C20A81CB}" srcOrd="0" destOrd="0" presId="urn:microsoft.com/office/officeart/2005/8/layout/chevron1"/>
    <dgm:cxn modelId="{8CAB0A20-56B2-419E-A1A2-4D688EBBF815}" type="presParOf" srcId="{C314A662-3C9F-4711-9A8E-8401ABA70CA4}" destId="{254FE111-EC0F-4E28-9E6D-87DCA82FA7F4}" srcOrd="0" destOrd="0" presId="urn:microsoft.com/office/officeart/2005/8/layout/chevron1"/>
    <dgm:cxn modelId="{B8D59A52-DDE1-40FB-A0BD-01E7BC3557E7}" type="presParOf" srcId="{C314A662-3C9F-4711-9A8E-8401ABA70CA4}" destId="{EF1BECE7-910E-4BE2-8211-7AF57CD3B1A8}" srcOrd="1" destOrd="0" presId="urn:microsoft.com/office/officeart/2005/8/layout/chevron1"/>
    <dgm:cxn modelId="{5144E240-AC05-44A1-8526-1B6434BFB32C}" type="presParOf" srcId="{C314A662-3C9F-4711-9A8E-8401ABA70CA4}" destId="{5D3878C3-E7A2-4AE3-9F2D-1239C20A81CB}" srcOrd="2" destOrd="0" presId="urn:microsoft.com/office/officeart/2005/8/layout/chevron1"/>
    <dgm:cxn modelId="{3A8C3C7F-16A3-4A34-87A2-BD2791CC7A53}" type="presParOf" srcId="{C314A662-3C9F-4711-9A8E-8401ABA70CA4}" destId="{C75BF837-526D-428D-A463-EEBB24AA7C8E}" srcOrd="3" destOrd="0" presId="urn:microsoft.com/office/officeart/2005/8/layout/chevron1"/>
    <dgm:cxn modelId="{754F2C04-371E-4605-8953-3BE43B754EDD}" type="presParOf" srcId="{C314A662-3C9F-4711-9A8E-8401ABA70CA4}" destId="{A25B5D18-5163-43E0-BAEF-3BF2DB9C7D80}" srcOrd="4" destOrd="0" presId="urn:microsoft.com/office/officeart/2005/8/layout/chevron1"/>
    <dgm:cxn modelId="{1BB3DB55-A8ED-4747-A84B-02F1BFE6EC61}" type="presParOf" srcId="{C314A662-3C9F-4711-9A8E-8401ABA70CA4}" destId="{AA0EB76E-7296-4606-A652-B111951B1F09}" srcOrd="5" destOrd="0" presId="urn:microsoft.com/office/officeart/2005/8/layout/chevron1"/>
    <dgm:cxn modelId="{126826A5-4788-474A-87D7-2B56D43DE0DB}" type="presParOf" srcId="{C314A662-3C9F-4711-9A8E-8401ABA70CA4}" destId="{EF375F6B-E129-4F39-AEF3-8411B715C95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 err="1"/>
            <a:t>ActionCreator</a:t>
          </a:r>
          <a:endParaRPr lang="en-GB" dirty="0"/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7CF11D4F-C051-4257-B87C-9B95A7F99961}">
      <dgm:prSet phldrT="[Text]"/>
      <dgm:spPr/>
      <dgm:t>
        <a:bodyPr/>
        <a:lstStyle/>
        <a:p>
          <a:r>
            <a:rPr lang="en-GB" dirty="0"/>
            <a:t>UI</a:t>
          </a:r>
        </a:p>
      </dgm:t>
    </dgm:pt>
    <dgm:pt modelId="{B57F63F0-4CB0-4FA4-A6BB-B20DCCA92F76}" type="parTrans" cxnId="{6CFB532D-E8BF-4344-8210-772108E96AD3}">
      <dgm:prSet/>
      <dgm:spPr/>
      <dgm:t>
        <a:bodyPr/>
        <a:lstStyle/>
        <a:p>
          <a:endParaRPr lang="en-GB"/>
        </a:p>
      </dgm:t>
    </dgm:pt>
    <dgm:pt modelId="{85FC458A-3B22-4827-9C75-4FC065425E5C}" type="sibTrans" cxnId="{6CFB532D-E8BF-4344-8210-772108E96AD3}">
      <dgm:prSet/>
      <dgm:spPr/>
      <dgm:t>
        <a:bodyPr/>
        <a:lstStyle/>
        <a:p>
          <a:endParaRPr lang="en-GB"/>
        </a:p>
      </dgm:t>
    </dgm:pt>
    <dgm:pt modelId="{641C66B1-950C-4390-9795-23D3F7B78B60}">
      <dgm:prSet phldrT="[Text]"/>
      <dgm:spPr/>
      <dgm:t>
        <a:bodyPr/>
        <a:lstStyle/>
        <a:p>
          <a:r>
            <a:rPr lang="en-GB" dirty="0"/>
            <a:t>React</a:t>
          </a:r>
        </a:p>
      </dgm:t>
    </dgm:pt>
    <dgm:pt modelId="{26F21A47-A475-4DC5-AB59-DF5784677F66}" type="parTrans" cxnId="{1E6F5590-A720-4F46-BC9B-CF17378E4004}">
      <dgm:prSet/>
      <dgm:spPr/>
      <dgm:t>
        <a:bodyPr/>
        <a:lstStyle/>
        <a:p>
          <a:endParaRPr lang="en-GB"/>
        </a:p>
      </dgm:t>
    </dgm:pt>
    <dgm:pt modelId="{A7EE04D6-CCAF-4848-B5B4-3819F1D3003E}" type="sibTrans" cxnId="{1E6F5590-A720-4F46-BC9B-CF17378E4004}">
      <dgm:prSet/>
      <dgm:spPr/>
      <dgm:t>
        <a:bodyPr/>
        <a:lstStyle/>
        <a:p>
          <a:endParaRPr lang="en-GB"/>
        </a:p>
      </dgm:t>
    </dgm:pt>
    <dgm:pt modelId="{8EA5FF26-D6C4-48FD-B8DE-5432452A2AF4}">
      <dgm:prSet phldrT="[Text]"/>
      <dgm:spPr/>
      <dgm:t>
        <a:bodyPr/>
        <a:lstStyle/>
        <a:p>
          <a:r>
            <a:rPr lang="en-GB" dirty="0" err="1"/>
            <a:t>mapDispatchToProps</a:t>
          </a:r>
          <a:endParaRPr lang="en-GB" dirty="0"/>
        </a:p>
      </dgm:t>
    </dgm:pt>
    <dgm:pt modelId="{D1FA0902-09AF-40C0-A2BB-151B5FBBB5A4}" type="parTrans" cxnId="{EA440D5F-4973-4931-95BC-3D7AEB98DAE1}">
      <dgm:prSet/>
      <dgm:spPr/>
      <dgm:t>
        <a:bodyPr/>
        <a:lstStyle/>
        <a:p>
          <a:endParaRPr lang="en-GB"/>
        </a:p>
      </dgm:t>
    </dgm:pt>
    <dgm:pt modelId="{1055E933-5C9E-459F-B090-670303C1916B}" type="sibTrans" cxnId="{EA440D5F-4973-4931-95BC-3D7AEB98DAE1}">
      <dgm:prSet/>
      <dgm:spPr/>
      <dgm:t>
        <a:bodyPr/>
        <a:lstStyle/>
        <a:p>
          <a:endParaRPr lang="en-GB"/>
        </a:p>
      </dgm:t>
    </dgm:pt>
    <dgm:pt modelId="{F1DD6D57-5489-4562-A730-220E2DD90537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14C2FDE3-3B4A-405A-AD91-DB87C50636EC}" type="parTrans" cxnId="{C7040FC8-9E2F-427E-96BB-DF9AEB833723}">
      <dgm:prSet/>
      <dgm:spPr/>
      <dgm:t>
        <a:bodyPr/>
        <a:lstStyle/>
        <a:p>
          <a:endParaRPr lang="en-GB"/>
        </a:p>
      </dgm:t>
    </dgm:pt>
    <dgm:pt modelId="{EC247ECA-3648-4FA4-B6E6-B1E06817ADA7}" type="sibTrans" cxnId="{C7040FC8-9E2F-427E-96BB-DF9AEB833723}">
      <dgm:prSet/>
      <dgm:spPr/>
      <dgm:t>
        <a:bodyPr/>
        <a:lstStyle/>
        <a:p>
          <a:endParaRPr lang="en-GB"/>
        </a:p>
      </dgm:t>
    </dgm:pt>
    <dgm:pt modelId="{EFD141FE-B900-4845-9889-68CD2C9DEC1B}">
      <dgm:prSet phldrT="[Text]"/>
      <dgm:spPr/>
      <dgm:t>
        <a:bodyPr/>
        <a:lstStyle/>
        <a:p>
          <a:r>
            <a:rPr lang="en-GB" dirty="0" err="1"/>
            <a:t>rootReducer</a:t>
          </a:r>
          <a:endParaRPr lang="en-GB" dirty="0"/>
        </a:p>
      </dgm:t>
    </dgm:pt>
    <dgm:pt modelId="{6AA3F757-C0A4-48FF-8563-981ACEAC01F7}" type="parTrans" cxnId="{84528EBD-495E-4318-9344-2765450BA72D}">
      <dgm:prSet/>
      <dgm:spPr/>
      <dgm:t>
        <a:bodyPr/>
        <a:lstStyle/>
        <a:p>
          <a:endParaRPr lang="en-GB"/>
        </a:p>
      </dgm:t>
    </dgm:pt>
    <dgm:pt modelId="{0276B838-DAC8-4E3B-AA0B-971F5DD600CE}" type="sibTrans" cxnId="{84528EBD-495E-4318-9344-2765450BA72D}">
      <dgm:prSet/>
      <dgm:spPr/>
      <dgm:t>
        <a:bodyPr/>
        <a:lstStyle/>
        <a:p>
          <a:endParaRPr lang="en-GB"/>
        </a:p>
      </dgm:t>
    </dgm:pt>
    <dgm:pt modelId="{7358127E-DA94-458B-9731-BFBDD7BD8E52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0A2CC8E7-6ACC-4A22-9BA6-7F4D01AF71B7}" type="parTrans" cxnId="{D040E4C8-DDA2-49F2-A64C-12ADBB862FEC}">
      <dgm:prSet/>
      <dgm:spPr/>
      <dgm:t>
        <a:bodyPr/>
        <a:lstStyle/>
        <a:p>
          <a:endParaRPr lang="en-GB"/>
        </a:p>
      </dgm:t>
    </dgm:pt>
    <dgm:pt modelId="{080F1628-8A02-492C-9EA9-B7FDC8CFDC6A}" type="sibTrans" cxnId="{D040E4C8-DDA2-49F2-A64C-12ADBB862FEC}">
      <dgm:prSet/>
      <dgm:spPr/>
      <dgm:t>
        <a:bodyPr/>
        <a:lstStyle/>
        <a:p>
          <a:endParaRPr lang="en-GB"/>
        </a:p>
      </dgm:t>
    </dgm:pt>
    <dgm:pt modelId="{5764F046-BAAC-40A5-AD5E-EA3B5B05F42F}">
      <dgm:prSet phldrT="[Text]"/>
      <dgm:spPr/>
      <dgm:t>
        <a:bodyPr/>
        <a:lstStyle/>
        <a:p>
          <a:r>
            <a:rPr lang="en-GB" dirty="0"/>
            <a:t>Update </a:t>
          </a:r>
          <a:r>
            <a:rPr lang="en-GB" dirty="0" err="1"/>
            <a:t>ui</a:t>
          </a:r>
          <a:endParaRPr lang="en-GB" dirty="0"/>
        </a:p>
      </dgm:t>
    </dgm:pt>
    <dgm:pt modelId="{C7990B6F-9637-4BAB-AE68-70E678AF26DF}" type="parTrans" cxnId="{9B2752DB-7FF0-4DEE-8CF2-243CA001969B}">
      <dgm:prSet/>
      <dgm:spPr/>
      <dgm:t>
        <a:bodyPr/>
        <a:lstStyle/>
        <a:p>
          <a:endParaRPr lang="en-GB"/>
        </a:p>
      </dgm:t>
    </dgm:pt>
    <dgm:pt modelId="{6F68B593-859D-45E7-967C-318C85D48A59}" type="sibTrans" cxnId="{9B2752DB-7FF0-4DEE-8CF2-243CA001969B}">
      <dgm:prSet/>
      <dgm:spPr/>
      <dgm:t>
        <a:bodyPr/>
        <a:lstStyle/>
        <a:p>
          <a:endParaRPr lang="en-GB"/>
        </a:p>
      </dgm:t>
    </dgm:pt>
    <dgm:pt modelId="{6ACDA9D9-E401-48FE-9264-E1CE0F318578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7295C2B4-E5D6-41EB-B85B-023E2DBC067F}" type="parTrans" cxnId="{59073BE7-6C76-4B00-8A07-FDE80769DD2F}">
      <dgm:prSet/>
      <dgm:spPr/>
      <dgm:t>
        <a:bodyPr/>
        <a:lstStyle/>
        <a:p>
          <a:endParaRPr lang="en-GB"/>
        </a:p>
      </dgm:t>
    </dgm:pt>
    <dgm:pt modelId="{6CDF1D52-89CD-4DF6-9421-532844070586}" type="sibTrans" cxnId="{59073BE7-6C76-4B00-8A07-FDE80769DD2F}">
      <dgm:prSet/>
      <dgm:spPr/>
      <dgm:t>
        <a:bodyPr/>
        <a:lstStyle/>
        <a:p>
          <a:endParaRPr lang="en-GB"/>
        </a:p>
      </dgm:t>
    </dgm:pt>
    <dgm:pt modelId="{B9471FB4-81CC-48C0-953F-709DE4657034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4A5C86A2-B148-4397-9D69-0BC848A83820}" type="parTrans" cxnId="{3037BB94-3CEE-4CE1-BAC2-6EC921CF3A42}">
      <dgm:prSet/>
      <dgm:spPr/>
      <dgm:t>
        <a:bodyPr/>
        <a:lstStyle/>
        <a:p>
          <a:endParaRPr lang="en-GB"/>
        </a:p>
      </dgm:t>
    </dgm:pt>
    <dgm:pt modelId="{AA65FC8B-641B-4357-B401-F277A6BD0F71}" type="sibTrans" cxnId="{3037BB94-3CEE-4CE1-BAC2-6EC921CF3A42}">
      <dgm:prSet/>
      <dgm:spPr/>
      <dgm:t>
        <a:bodyPr/>
        <a:lstStyle/>
        <a:p>
          <a:endParaRPr lang="en-GB"/>
        </a:p>
      </dgm:t>
    </dgm:pt>
    <dgm:pt modelId="{9A5A0AF4-E93B-449D-9D68-51B4115D5EEE}">
      <dgm:prSet phldrT="[Text]"/>
      <dgm:spPr/>
      <dgm:t>
        <a:bodyPr/>
        <a:lstStyle/>
        <a:p>
          <a:r>
            <a:rPr lang="en-GB" dirty="0" err="1"/>
            <a:t>mapStateToProps</a:t>
          </a:r>
          <a:endParaRPr lang="en-GB" dirty="0"/>
        </a:p>
      </dgm:t>
    </dgm:pt>
    <dgm:pt modelId="{4995A58E-6DFB-4D05-8A73-1557F11E93F1}" type="parTrans" cxnId="{9C7D78ED-DA2C-449B-A9A4-CCB3397F98CD}">
      <dgm:prSet/>
      <dgm:spPr/>
      <dgm:t>
        <a:bodyPr/>
        <a:lstStyle/>
        <a:p>
          <a:endParaRPr lang="en-GB"/>
        </a:p>
      </dgm:t>
    </dgm:pt>
    <dgm:pt modelId="{C7B4E16A-B529-4AEF-AB84-07E27B14EE5C}" type="sibTrans" cxnId="{9C7D78ED-DA2C-449B-A9A4-CCB3397F98CD}">
      <dgm:prSet/>
      <dgm:spPr/>
      <dgm:t>
        <a:bodyPr/>
        <a:lstStyle/>
        <a:p>
          <a:endParaRPr lang="en-GB"/>
        </a:p>
      </dgm:t>
    </dgm:pt>
    <dgm:pt modelId="{4FDEC338-8C6B-4958-B1CC-100961AE9913}">
      <dgm:prSet phldrT="[Text]"/>
      <dgm:spPr/>
      <dgm:t>
        <a:bodyPr/>
        <a:lstStyle/>
        <a:p>
          <a:r>
            <a:rPr lang="en-GB" dirty="0"/>
            <a:t>User triggers event</a:t>
          </a:r>
        </a:p>
      </dgm:t>
    </dgm:pt>
    <dgm:pt modelId="{677A3B5D-45FB-45F5-A517-276F23D9B01A}" type="parTrans" cxnId="{2D585C9A-0ECD-4CEC-96DD-8D46E3ACF57D}">
      <dgm:prSet/>
      <dgm:spPr/>
      <dgm:t>
        <a:bodyPr/>
        <a:lstStyle/>
        <a:p>
          <a:endParaRPr lang="en-GB"/>
        </a:p>
      </dgm:t>
    </dgm:pt>
    <dgm:pt modelId="{AB3EC406-23C3-4326-9774-7EDE636A8A69}" type="sibTrans" cxnId="{2D585C9A-0ECD-4CEC-96DD-8D46E3ACF57D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1DDADAD3-BA82-4B15-A567-BD72900882C2}" type="pres">
      <dgm:prSet presAssocID="{7CF11D4F-C051-4257-B87C-9B95A7F99961}" presName="composite" presStyleCnt="0"/>
      <dgm:spPr/>
    </dgm:pt>
    <dgm:pt modelId="{850DA9B2-ADF4-4E74-BDFD-BB6A9337B07F}" type="pres">
      <dgm:prSet presAssocID="{7CF11D4F-C051-4257-B87C-9B95A7F9996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30AA4CE-46AB-4697-9C35-7B9057192C58}" type="pres">
      <dgm:prSet presAssocID="{7CF11D4F-C051-4257-B87C-9B95A7F99961}" presName="desTx" presStyleLbl="revTx" presStyleIdx="0" presStyleCnt="6">
        <dgm:presLayoutVars>
          <dgm:bulletEnabled val="1"/>
        </dgm:presLayoutVars>
      </dgm:prSet>
      <dgm:spPr/>
    </dgm:pt>
    <dgm:pt modelId="{295D1332-BAC8-4C54-9012-E8B45A831514}" type="pres">
      <dgm:prSet presAssocID="{85FC458A-3B22-4827-9C75-4FC065425E5C}" presName="space" presStyleCnt="0"/>
      <dgm:spPr/>
    </dgm:pt>
    <dgm:pt modelId="{E264BC38-CD43-4983-A40F-40E1C86ECFBC}" type="pres">
      <dgm:prSet presAssocID="{D440395D-C541-4E0E-9360-DAA0B71364CF}" presName="composite" presStyleCnt="0"/>
      <dgm:spPr/>
    </dgm:pt>
    <dgm:pt modelId="{7B83DAB5-F8E6-48CD-A41F-6AB04FCE7E76}" type="pres">
      <dgm:prSet presAssocID="{D440395D-C541-4E0E-9360-DAA0B71364C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BC4C30-BBB2-4436-906C-B903F655D3EA}" type="pres">
      <dgm:prSet presAssocID="{D440395D-C541-4E0E-9360-DAA0B71364CF}" presName="desTx" presStyleLbl="revTx" presStyleIdx="1" presStyleCnt="6">
        <dgm:presLayoutVars>
          <dgm:bulletEnabled val="1"/>
        </dgm:presLayoutVars>
      </dgm:prSet>
      <dgm:spPr/>
    </dgm:pt>
    <dgm:pt modelId="{47E36CA1-AA5F-4B3A-852D-E094160BEF65}" type="pres">
      <dgm:prSet presAssocID="{D12964FF-9395-4425-985A-70731795F236}" presName="space" presStyleCnt="0"/>
      <dgm:spPr/>
    </dgm:pt>
    <dgm:pt modelId="{99F223B2-E2E6-4F97-82CF-C77533C06526}" type="pres">
      <dgm:prSet presAssocID="{1BD2F704-BEC5-4AEA-8BCD-046D77BD7652}" presName="composite" presStyleCnt="0"/>
      <dgm:spPr/>
    </dgm:pt>
    <dgm:pt modelId="{049B381E-0FF3-4E9E-8323-D83AB731C7E8}" type="pres">
      <dgm:prSet presAssocID="{1BD2F704-BEC5-4AEA-8BCD-046D77BD765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5F897D-0884-4FD4-8610-F222045FFF7D}" type="pres">
      <dgm:prSet presAssocID="{1BD2F704-BEC5-4AEA-8BCD-046D77BD7652}" presName="desTx" presStyleLbl="revTx" presStyleIdx="2" presStyleCnt="6">
        <dgm:presLayoutVars>
          <dgm:bulletEnabled val="1"/>
        </dgm:presLayoutVars>
      </dgm:prSet>
      <dgm:spPr/>
    </dgm:pt>
    <dgm:pt modelId="{426C8C2D-8112-417A-9C48-DBECA7349525}" type="pres">
      <dgm:prSet presAssocID="{C5B23A5D-C71F-408F-98A4-5E7AD66D54A5}" presName="space" presStyleCnt="0"/>
      <dgm:spPr/>
    </dgm:pt>
    <dgm:pt modelId="{AAA07BDC-7C0F-451A-913E-9113435AB019}" type="pres">
      <dgm:prSet presAssocID="{24EC5B94-98E3-4941-904A-FAF5260ECE74}" presName="composite" presStyleCnt="0"/>
      <dgm:spPr/>
    </dgm:pt>
    <dgm:pt modelId="{80628471-AE36-474E-888B-8FF1FB6D9619}" type="pres">
      <dgm:prSet presAssocID="{24EC5B94-98E3-4941-904A-FAF5260ECE7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1E47DC0-C0F7-43FF-9E0D-04A749BDDA2F}" type="pres">
      <dgm:prSet presAssocID="{24EC5B94-98E3-4941-904A-FAF5260ECE74}" presName="desTx" presStyleLbl="revTx" presStyleIdx="3" presStyleCnt="6">
        <dgm:presLayoutVars>
          <dgm:bulletEnabled val="1"/>
        </dgm:presLayoutVars>
      </dgm:prSet>
      <dgm:spPr/>
    </dgm:pt>
    <dgm:pt modelId="{8ED4FB7E-75A9-415C-813F-DBDE12E71AD4}" type="pres">
      <dgm:prSet presAssocID="{15F1516A-2AEF-4AFA-B8D3-6990C8B4635D}" presName="space" presStyleCnt="0"/>
      <dgm:spPr/>
    </dgm:pt>
    <dgm:pt modelId="{B475EC87-E82E-4933-9A16-4037FC07A04A}" type="pres">
      <dgm:prSet presAssocID="{718FD199-93E0-4CB5-A710-E54D2995F839}" presName="composite" presStyleCnt="0"/>
      <dgm:spPr/>
    </dgm:pt>
    <dgm:pt modelId="{D0FDE127-19B8-45B3-8497-F14FBA077B11}" type="pres">
      <dgm:prSet presAssocID="{718FD199-93E0-4CB5-A710-E54D2995F83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E52B87-FA18-4A1C-8A2B-9478D585151B}" type="pres">
      <dgm:prSet presAssocID="{718FD199-93E0-4CB5-A710-E54D2995F839}" presName="desTx" presStyleLbl="revTx" presStyleIdx="4" presStyleCnt="6">
        <dgm:presLayoutVars>
          <dgm:bulletEnabled val="1"/>
        </dgm:presLayoutVars>
      </dgm:prSet>
      <dgm:spPr/>
    </dgm:pt>
    <dgm:pt modelId="{BF2375B5-494A-4471-9609-A393E7F4CA13}" type="pres">
      <dgm:prSet presAssocID="{55A0F7DC-7059-4C64-AA1C-90EB0A5EEE83}" presName="space" presStyleCnt="0"/>
      <dgm:spPr/>
    </dgm:pt>
    <dgm:pt modelId="{98E5B075-5C99-48FD-A587-D7DCD8B6869B}" type="pres">
      <dgm:prSet presAssocID="{5764F046-BAAC-40A5-AD5E-EA3B5B05F42F}" presName="composite" presStyleCnt="0"/>
      <dgm:spPr/>
    </dgm:pt>
    <dgm:pt modelId="{F549FF1D-81AD-4C65-9979-42507B90E60A}" type="pres">
      <dgm:prSet presAssocID="{5764F046-BAAC-40A5-AD5E-EA3B5B05F42F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67376F0D-DCC4-46DE-B096-69AACF49FFC7}" type="pres">
      <dgm:prSet presAssocID="{5764F046-BAAC-40A5-AD5E-EA3B5B05F42F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AB6108-C21D-45C0-AB82-A7CFADFF7A50}" type="presOf" srcId="{24EC5B94-98E3-4941-904A-FAF5260ECE74}" destId="{80628471-AE36-474E-888B-8FF1FB6D9619}" srcOrd="0" destOrd="0" presId="urn:microsoft.com/office/officeart/2005/8/layout/chevron1"/>
    <dgm:cxn modelId="{7951940F-3E36-4E9E-8A7D-03FF7B4FDEDD}" type="presOf" srcId="{7CF11D4F-C051-4257-B87C-9B95A7F99961}" destId="{850DA9B2-ADF4-4E74-BDFD-BB6A9337B07F}" srcOrd="0" destOrd="0" presId="urn:microsoft.com/office/officeart/2005/8/layout/chevron1"/>
    <dgm:cxn modelId="{1BAEF212-4C68-48E8-8897-62BC743CEA96}" type="presOf" srcId="{718FD199-93E0-4CB5-A710-E54D2995F839}" destId="{D0FDE127-19B8-45B3-8497-F14FBA077B11}" srcOrd="0" destOrd="0" presId="urn:microsoft.com/office/officeart/2005/8/layout/chevron1"/>
    <dgm:cxn modelId="{FDAA3E16-1224-4222-8349-4C1750BC8493}" type="presOf" srcId="{D440395D-C541-4E0E-9360-DAA0B71364CF}" destId="{7B83DAB5-F8E6-48CD-A41F-6AB04FCE7E76}" srcOrd="0" destOrd="0" presId="urn:microsoft.com/office/officeart/2005/8/layout/chevron1"/>
    <dgm:cxn modelId="{400CFD1E-017C-4666-BCC2-5BE6BC1B6042}" type="presOf" srcId="{1BD2F704-BEC5-4AEA-8BCD-046D77BD7652}" destId="{049B381E-0FF3-4E9E-8323-D83AB731C7E8}" srcOrd="0" destOrd="0" presId="urn:microsoft.com/office/officeart/2005/8/layout/chevron1"/>
    <dgm:cxn modelId="{99D33125-3CE8-40A8-88B8-88FB54371CC2}" type="presOf" srcId="{B9471FB4-81CC-48C0-953F-709DE4657034}" destId="{2EBC4C30-BBB2-4436-906C-B903F655D3EA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376AD22B-0762-4715-A55C-F4B4F82E49CD}" type="presOf" srcId="{EFD141FE-B900-4845-9889-68CD2C9DEC1B}" destId="{01E47DC0-C0F7-43FF-9E0D-04A749BDDA2F}" srcOrd="0" destOrd="0" presId="urn:microsoft.com/office/officeart/2005/8/layout/chevron1"/>
    <dgm:cxn modelId="{6CFB532D-E8BF-4344-8210-772108E96AD3}" srcId="{37192208-0298-468B-97C1-EEFD8B6AED64}" destId="{7CF11D4F-C051-4257-B87C-9B95A7F99961}" srcOrd="0" destOrd="0" parTransId="{B57F63F0-4CB0-4FA4-A6BB-B20DCCA92F76}" sibTransId="{85FC458A-3B22-4827-9C75-4FC065425E5C}"/>
    <dgm:cxn modelId="{43823F3A-3FB7-4DDC-9E75-5912E865DDCF}" srcId="{37192208-0298-468B-97C1-EEFD8B6AED64}" destId="{1BD2F704-BEC5-4AEA-8BCD-046D77BD7652}" srcOrd="2" destOrd="0" parTransId="{AD096568-37F9-4007-B157-A01933BF72B2}" sibTransId="{C5B23A5D-C71F-408F-98A4-5E7AD66D54A5}"/>
    <dgm:cxn modelId="{EA440D5F-4973-4931-95BC-3D7AEB98DAE1}" srcId="{D440395D-C541-4E0E-9360-DAA0B71364CF}" destId="{8EA5FF26-D6C4-48FD-B8DE-5432452A2AF4}" srcOrd="1" destOrd="0" parTransId="{D1FA0902-09AF-40C0-A2BB-151B5FBBB5A4}" sibTransId="{1055E933-5C9E-459F-B090-670303C1916B}"/>
    <dgm:cxn modelId="{1C3BE741-F01D-4812-AE12-E5476ABE6A14}" type="presOf" srcId="{4FDEC338-8C6B-4958-B1CC-100961AE9913}" destId="{930AA4CE-46AB-4697-9C35-7B9057192C58}" srcOrd="0" destOrd="1" presId="urn:microsoft.com/office/officeart/2005/8/layout/chevron1"/>
    <dgm:cxn modelId="{DDCC9866-8559-494E-B52B-16CC4D004104}" srcId="{37192208-0298-468B-97C1-EEFD8B6AED64}" destId="{24EC5B94-98E3-4941-904A-FAF5260ECE74}" srcOrd="3" destOrd="0" parTransId="{1465DA6C-F633-4556-AEB0-B4168D8A2DFB}" sibTransId="{15F1516A-2AEF-4AFA-B8D3-6990C8B4635D}"/>
    <dgm:cxn modelId="{99DD3174-F0A7-491B-91E7-33F5678C8155}" type="presOf" srcId="{641C66B1-950C-4390-9795-23D3F7B78B60}" destId="{930AA4CE-46AB-4697-9C35-7B9057192C58}" srcOrd="0" destOrd="0" presId="urn:microsoft.com/office/officeart/2005/8/layout/chevron1"/>
    <dgm:cxn modelId="{1E6F5590-A720-4F46-BC9B-CF17378E4004}" srcId="{7CF11D4F-C051-4257-B87C-9B95A7F99961}" destId="{641C66B1-950C-4390-9795-23D3F7B78B60}" srcOrd="0" destOrd="0" parTransId="{26F21A47-A475-4DC5-AB59-DF5784677F66}" sibTransId="{A7EE04D6-CCAF-4848-B5B4-3819F1D3003E}"/>
    <dgm:cxn modelId="{83B12193-FB28-45F1-82F5-C3B57E0F4B61}" type="presOf" srcId="{7358127E-DA94-458B-9731-BFBDD7BD8E52}" destId="{12E52B87-FA18-4A1C-8A2B-9478D585151B}" srcOrd="0" destOrd="0" presId="urn:microsoft.com/office/officeart/2005/8/layout/chevron1"/>
    <dgm:cxn modelId="{3037BB94-3CEE-4CE1-BAC2-6EC921CF3A42}" srcId="{D440395D-C541-4E0E-9360-DAA0B71364CF}" destId="{B9471FB4-81CC-48C0-953F-709DE4657034}" srcOrd="0" destOrd="0" parTransId="{4A5C86A2-B148-4397-9D69-0BC848A83820}" sibTransId="{AA65FC8B-641B-4357-B401-F277A6BD0F71}"/>
    <dgm:cxn modelId="{2D585C9A-0ECD-4CEC-96DD-8D46E3ACF57D}" srcId="{7CF11D4F-C051-4257-B87C-9B95A7F99961}" destId="{4FDEC338-8C6B-4958-B1CC-100961AE9913}" srcOrd="1" destOrd="0" parTransId="{677A3B5D-45FB-45F5-A517-276F23D9B01A}" sibTransId="{AB3EC406-23C3-4326-9774-7EDE636A8A69}"/>
    <dgm:cxn modelId="{DBFF2DA2-503C-4556-A0E4-7E9B216F6856}" srcId="{37192208-0298-468B-97C1-EEFD8B6AED64}" destId="{D440395D-C541-4E0E-9360-DAA0B71364CF}" srcOrd="1" destOrd="0" parTransId="{25A336F9-4883-40A8-91C4-8F29D78123DD}" sibTransId="{D12964FF-9395-4425-985A-70731795F236}"/>
    <dgm:cxn modelId="{84528EBD-495E-4318-9344-2765450BA72D}" srcId="{24EC5B94-98E3-4941-904A-FAF5260ECE74}" destId="{EFD141FE-B900-4845-9889-68CD2C9DEC1B}" srcOrd="0" destOrd="0" parTransId="{6AA3F757-C0A4-48FF-8563-981ACEAC01F7}" sibTransId="{0276B838-DAC8-4E3B-AA0B-971F5DD600CE}"/>
    <dgm:cxn modelId="{5AA209C2-78E5-4154-8B34-46FA337F2803}" srcId="{37192208-0298-468B-97C1-EEFD8B6AED64}" destId="{718FD199-93E0-4CB5-A710-E54D2995F839}" srcOrd="4" destOrd="0" parTransId="{170A9077-B2CC-43A9-9E4E-97D8AB872468}" sibTransId="{55A0F7DC-7059-4C64-AA1C-90EB0A5EEE83}"/>
    <dgm:cxn modelId="{AA6758C7-F1D6-4C8C-9E6E-AEEBE47A8E9D}" type="presOf" srcId="{F1DD6D57-5489-4562-A730-220E2DD90537}" destId="{775F897D-0884-4FD4-8610-F222045FFF7D}" srcOrd="0" destOrd="0" presId="urn:microsoft.com/office/officeart/2005/8/layout/chevron1"/>
    <dgm:cxn modelId="{C7040FC8-9E2F-427E-96BB-DF9AEB833723}" srcId="{1BD2F704-BEC5-4AEA-8BCD-046D77BD7652}" destId="{F1DD6D57-5489-4562-A730-220E2DD90537}" srcOrd="0" destOrd="0" parTransId="{14C2FDE3-3B4A-405A-AD91-DB87C50636EC}" sibTransId="{EC247ECA-3648-4FA4-B6E6-B1E06817ADA7}"/>
    <dgm:cxn modelId="{D040E4C8-DDA2-49F2-A64C-12ADBB862FEC}" srcId="{718FD199-93E0-4CB5-A710-E54D2995F839}" destId="{7358127E-DA94-458B-9731-BFBDD7BD8E52}" srcOrd="0" destOrd="0" parTransId="{0A2CC8E7-6ACC-4A22-9BA6-7F4D01AF71B7}" sibTransId="{080F1628-8A02-492C-9EA9-B7FDC8CFDC6A}"/>
    <dgm:cxn modelId="{A00F7AD8-5F76-4D37-AB36-6390859FA58B}" type="presOf" srcId="{5764F046-BAAC-40A5-AD5E-EA3B5B05F42F}" destId="{F549FF1D-81AD-4C65-9979-42507B90E60A}" srcOrd="0" destOrd="0" presId="urn:microsoft.com/office/officeart/2005/8/layout/chevron1"/>
    <dgm:cxn modelId="{9B2752DB-7FF0-4DEE-8CF2-243CA001969B}" srcId="{37192208-0298-468B-97C1-EEFD8B6AED64}" destId="{5764F046-BAAC-40A5-AD5E-EA3B5B05F42F}" srcOrd="5" destOrd="0" parTransId="{C7990B6F-9637-4BAB-AE68-70E678AF26DF}" sibTransId="{6F68B593-859D-45E7-967C-318C85D48A59}"/>
    <dgm:cxn modelId="{7F2AB7E3-E61E-4271-85B6-D5AD42C45DFF}" type="presOf" srcId="{8EA5FF26-D6C4-48FD-B8DE-5432452A2AF4}" destId="{2EBC4C30-BBB2-4436-906C-B903F655D3EA}" srcOrd="0" destOrd="1" presId="urn:microsoft.com/office/officeart/2005/8/layout/chevron1"/>
    <dgm:cxn modelId="{59073BE7-6C76-4B00-8A07-FDE80769DD2F}" srcId="{5764F046-BAAC-40A5-AD5E-EA3B5B05F42F}" destId="{6ACDA9D9-E401-48FE-9264-E1CE0F318578}" srcOrd="0" destOrd="0" parTransId="{7295C2B4-E5D6-41EB-B85B-023E2DBC067F}" sibTransId="{6CDF1D52-89CD-4DF6-9421-532844070586}"/>
    <dgm:cxn modelId="{671C60EC-DAE7-4499-BF9B-042B182918BB}" type="presOf" srcId="{9A5A0AF4-E93B-449D-9D68-51B4115D5EEE}" destId="{67376F0D-DCC4-46DE-B096-69AACF49FFC7}" srcOrd="0" destOrd="1" presId="urn:microsoft.com/office/officeart/2005/8/layout/chevron1"/>
    <dgm:cxn modelId="{9C7D78ED-DA2C-449B-A9A4-CCB3397F98CD}" srcId="{5764F046-BAAC-40A5-AD5E-EA3B5B05F42F}" destId="{9A5A0AF4-E93B-449D-9D68-51B4115D5EEE}" srcOrd="1" destOrd="0" parTransId="{4995A58E-6DFB-4D05-8A73-1557F11E93F1}" sibTransId="{C7B4E16A-B529-4AEF-AB84-07E27B14EE5C}"/>
    <dgm:cxn modelId="{08295FF7-77E4-4FFA-B725-C3913BEB8173}" type="presOf" srcId="{6ACDA9D9-E401-48FE-9264-E1CE0F318578}" destId="{67376F0D-DCC4-46DE-B096-69AACF49FFC7}" srcOrd="0" destOrd="0" presId="urn:microsoft.com/office/officeart/2005/8/layout/chevron1"/>
    <dgm:cxn modelId="{4C1ED151-AA82-45BA-8CED-8B69AFC468D3}" type="presParOf" srcId="{C314A662-3C9F-4711-9A8E-8401ABA70CA4}" destId="{1DDADAD3-BA82-4B15-A567-BD72900882C2}" srcOrd="0" destOrd="0" presId="urn:microsoft.com/office/officeart/2005/8/layout/chevron1"/>
    <dgm:cxn modelId="{5E6CA41E-305C-4CFA-B960-FE0DE09352B8}" type="presParOf" srcId="{1DDADAD3-BA82-4B15-A567-BD72900882C2}" destId="{850DA9B2-ADF4-4E74-BDFD-BB6A9337B07F}" srcOrd="0" destOrd="0" presId="urn:microsoft.com/office/officeart/2005/8/layout/chevron1"/>
    <dgm:cxn modelId="{DBCAE5F8-19B7-4013-A367-3C9EC64FA300}" type="presParOf" srcId="{1DDADAD3-BA82-4B15-A567-BD72900882C2}" destId="{930AA4CE-46AB-4697-9C35-7B9057192C58}" srcOrd="1" destOrd="0" presId="urn:microsoft.com/office/officeart/2005/8/layout/chevron1"/>
    <dgm:cxn modelId="{5D1D1C8D-0768-4A43-8439-3A3E660AA65B}" type="presParOf" srcId="{C314A662-3C9F-4711-9A8E-8401ABA70CA4}" destId="{295D1332-BAC8-4C54-9012-E8B45A831514}" srcOrd="1" destOrd="0" presId="urn:microsoft.com/office/officeart/2005/8/layout/chevron1"/>
    <dgm:cxn modelId="{7A0D825B-F659-49D8-9710-61638311CDCC}" type="presParOf" srcId="{C314A662-3C9F-4711-9A8E-8401ABA70CA4}" destId="{E264BC38-CD43-4983-A40F-40E1C86ECFBC}" srcOrd="2" destOrd="0" presId="urn:microsoft.com/office/officeart/2005/8/layout/chevron1"/>
    <dgm:cxn modelId="{8DB91959-2F29-4776-B59C-748E8A1B69BE}" type="presParOf" srcId="{E264BC38-CD43-4983-A40F-40E1C86ECFBC}" destId="{7B83DAB5-F8E6-48CD-A41F-6AB04FCE7E76}" srcOrd="0" destOrd="0" presId="urn:microsoft.com/office/officeart/2005/8/layout/chevron1"/>
    <dgm:cxn modelId="{02685066-B3A6-4BAC-8F0F-263F6E0CBE40}" type="presParOf" srcId="{E264BC38-CD43-4983-A40F-40E1C86ECFBC}" destId="{2EBC4C30-BBB2-4436-906C-B903F655D3EA}" srcOrd="1" destOrd="0" presId="urn:microsoft.com/office/officeart/2005/8/layout/chevron1"/>
    <dgm:cxn modelId="{1B823793-6A2D-405F-903F-691E2A9E7E82}" type="presParOf" srcId="{C314A662-3C9F-4711-9A8E-8401ABA70CA4}" destId="{47E36CA1-AA5F-4B3A-852D-E094160BEF65}" srcOrd="3" destOrd="0" presId="urn:microsoft.com/office/officeart/2005/8/layout/chevron1"/>
    <dgm:cxn modelId="{D008A7B5-6011-4EF1-BA39-8B54267D5016}" type="presParOf" srcId="{C314A662-3C9F-4711-9A8E-8401ABA70CA4}" destId="{99F223B2-E2E6-4F97-82CF-C77533C06526}" srcOrd="4" destOrd="0" presId="urn:microsoft.com/office/officeart/2005/8/layout/chevron1"/>
    <dgm:cxn modelId="{4ED6EF1E-0F07-43EC-8874-E7266A58D831}" type="presParOf" srcId="{99F223B2-E2E6-4F97-82CF-C77533C06526}" destId="{049B381E-0FF3-4E9E-8323-D83AB731C7E8}" srcOrd="0" destOrd="0" presId="urn:microsoft.com/office/officeart/2005/8/layout/chevron1"/>
    <dgm:cxn modelId="{83CE680D-914E-4012-A6DF-4DA783DE2994}" type="presParOf" srcId="{99F223B2-E2E6-4F97-82CF-C77533C06526}" destId="{775F897D-0884-4FD4-8610-F222045FFF7D}" srcOrd="1" destOrd="0" presId="urn:microsoft.com/office/officeart/2005/8/layout/chevron1"/>
    <dgm:cxn modelId="{320DE556-F891-408F-84D9-D6AF4FB6DC9F}" type="presParOf" srcId="{C314A662-3C9F-4711-9A8E-8401ABA70CA4}" destId="{426C8C2D-8112-417A-9C48-DBECA7349525}" srcOrd="5" destOrd="0" presId="urn:microsoft.com/office/officeart/2005/8/layout/chevron1"/>
    <dgm:cxn modelId="{FE845E34-B001-4578-9399-588B4C710157}" type="presParOf" srcId="{C314A662-3C9F-4711-9A8E-8401ABA70CA4}" destId="{AAA07BDC-7C0F-451A-913E-9113435AB019}" srcOrd="6" destOrd="0" presId="urn:microsoft.com/office/officeart/2005/8/layout/chevron1"/>
    <dgm:cxn modelId="{D5F0A09F-3439-4771-B331-9CCC6214E018}" type="presParOf" srcId="{AAA07BDC-7C0F-451A-913E-9113435AB019}" destId="{80628471-AE36-474E-888B-8FF1FB6D9619}" srcOrd="0" destOrd="0" presId="urn:microsoft.com/office/officeart/2005/8/layout/chevron1"/>
    <dgm:cxn modelId="{CD3B1FC9-C7C8-42F2-9082-8D65874A466D}" type="presParOf" srcId="{AAA07BDC-7C0F-451A-913E-9113435AB019}" destId="{01E47DC0-C0F7-43FF-9E0D-04A749BDDA2F}" srcOrd="1" destOrd="0" presId="urn:microsoft.com/office/officeart/2005/8/layout/chevron1"/>
    <dgm:cxn modelId="{CB336CAE-CFB6-4EEA-AE0D-DD473EEF4264}" type="presParOf" srcId="{C314A662-3C9F-4711-9A8E-8401ABA70CA4}" destId="{8ED4FB7E-75A9-415C-813F-DBDE12E71AD4}" srcOrd="7" destOrd="0" presId="urn:microsoft.com/office/officeart/2005/8/layout/chevron1"/>
    <dgm:cxn modelId="{2E83E197-8656-41EE-8A7F-94B1DB284623}" type="presParOf" srcId="{C314A662-3C9F-4711-9A8E-8401ABA70CA4}" destId="{B475EC87-E82E-4933-9A16-4037FC07A04A}" srcOrd="8" destOrd="0" presId="urn:microsoft.com/office/officeart/2005/8/layout/chevron1"/>
    <dgm:cxn modelId="{F7FEDE01-BB56-49DE-9498-4C73FF9FA693}" type="presParOf" srcId="{B475EC87-E82E-4933-9A16-4037FC07A04A}" destId="{D0FDE127-19B8-45B3-8497-F14FBA077B11}" srcOrd="0" destOrd="0" presId="urn:microsoft.com/office/officeart/2005/8/layout/chevron1"/>
    <dgm:cxn modelId="{FE06ADBB-D625-4672-B5DC-F690252890EE}" type="presParOf" srcId="{B475EC87-E82E-4933-9A16-4037FC07A04A}" destId="{12E52B87-FA18-4A1C-8A2B-9478D585151B}" srcOrd="1" destOrd="0" presId="urn:microsoft.com/office/officeart/2005/8/layout/chevron1"/>
    <dgm:cxn modelId="{36F80C19-80CC-41E5-B333-9876E0627422}" type="presParOf" srcId="{C314A662-3C9F-4711-9A8E-8401ABA70CA4}" destId="{BF2375B5-494A-4471-9609-A393E7F4CA13}" srcOrd="9" destOrd="0" presId="urn:microsoft.com/office/officeart/2005/8/layout/chevron1"/>
    <dgm:cxn modelId="{2B754D49-1807-4E37-A387-7AE2600DDC91}" type="presParOf" srcId="{C314A662-3C9F-4711-9A8E-8401ABA70CA4}" destId="{98E5B075-5C99-48FD-A587-D7DCD8B6869B}" srcOrd="10" destOrd="0" presId="urn:microsoft.com/office/officeart/2005/8/layout/chevron1"/>
    <dgm:cxn modelId="{41E62919-7774-4B7D-A29C-8181E3184948}" type="presParOf" srcId="{98E5B075-5C99-48FD-A587-D7DCD8B6869B}" destId="{F549FF1D-81AD-4C65-9979-42507B90E60A}" srcOrd="0" destOrd="0" presId="urn:microsoft.com/office/officeart/2005/8/layout/chevron1"/>
    <dgm:cxn modelId="{D4C31E1D-A058-477B-BD0A-108CC6031336}" type="presParOf" srcId="{98E5B075-5C99-48FD-A587-D7DCD8B6869B}" destId="{67376F0D-DCC4-46DE-B096-69AACF49FFC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/>
            <a:t>Action</a:t>
          </a:r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254FE111-EC0F-4E28-9E6D-87DCA82FA7F4}" type="pres">
      <dgm:prSet presAssocID="{D440395D-C541-4E0E-9360-DAA0B71364C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1BECE7-910E-4BE2-8211-7AF57CD3B1A8}" type="pres">
      <dgm:prSet presAssocID="{D12964FF-9395-4425-985A-70731795F236}" presName="parTxOnlySpace" presStyleCnt="0"/>
      <dgm:spPr/>
    </dgm:pt>
    <dgm:pt modelId="{5D3878C3-E7A2-4AE3-9F2D-1239C20A81CB}" type="pres">
      <dgm:prSet presAssocID="{1BD2F704-BEC5-4AEA-8BCD-046D77BD765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BF837-526D-428D-A463-EEBB24AA7C8E}" type="pres">
      <dgm:prSet presAssocID="{C5B23A5D-C71F-408F-98A4-5E7AD66D54A5}" presName="parTxOnlySpace" presStyleCnt="0"/>
      <dgm:spPr/>
    </dgm:pt>
    <dgm:pt modelId="{A25B5D18-5163-43E0-BAEF-3BF2DB9C7D80}" type="pres">
      <dgm:prSet presAssocID="{24EC5B94-98E3-4941-904A-FAF5260ECE74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A0EB76E-7296-4606-A652-B111951B1F09}" type="pres">
      <dgm:prSet presAssocID="{15F1516A-2AEF-4AFA-B8D3-6990C8B4635D}" presName="parTxOnlySpace" presStyleCnt="0"/>
      <dgm:spPr/>
    </dgm:pt>
    <dgm:pt modelId="{EF375F6B-E129-4F39-AEF3-8411B715C95D}" type="pres">
      <dgm:prSet presAssocID="{718FD199-93E0-4CB5-A710-E54D2995F83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F0822-57D6-4D92-9A5B-5106F074BBBF}" type="presOf" srcId="{718FD199-93E0-4CB5-A710-E54D2995F839}" destId="{EF375F6B-E129-4F39-AEF3-8411B715C95D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E8BD5F39-228A-4655-8668-F0286E47CAF3}" type="presOf" srcId="{24EC5B94-98E3-4941-904A-FAF5260ECE74}" destId="{A25B5D18-5163-43E0-BAEF-3BF2DB9C7D80}" srcOrd="0" destOrd="0" presId="urn:microsoft.com/office/officeart/2005/8/layout/chevron1"/>
    <dgm:cxn modelId="{43823F3A-3FB7-4DDC-9E75-5912E865DDCF}" srcId="{37192208-0298-468B-97C1-EEFD8B6AED64}" destId="{1BD2F704-BEC5-4AEA-8BCD-046D77BD7652}" srcOrd="1" destOrd="0" parTransId="{AD096568-37F9-4007-B157-A01933BF72B2}" sibTransId="{C5B23A5D-C71F-408F-98A4-5E7AD66D54A5}"/>
    <dgm:cxn modelId="{DDCC9866-8559-494E-B52B-16CC4D004104}" srcId="{37192208-0298-468B-97C1-EEFD8B6AED64}" destId="{24EC5B94-98E3-4941-904A-FAF5260ECE74}" srcOrd="2" destOrd="0" parTransId="{1465DA6C-F633-4556-AEB0-B4168D8A2DFB}" sibTransId="{15F1516A-2AEF-4AFA-B8D3-6990C8B4635D}"/>
    <dgm:cxn modelId="{DBFF2DA2-503C-4556-A0E4-7E9B216F6856}" srcId="{37192208-0298-468B-97C1-EEFD8B6AED64}" destId="{D440395D-C541-4E0E-9360-DAA0B71364CF}" srcOrd="0" destOrd="0" parTransId="{25A336F9-4883-40A8-91C4-8F29D78123DD}" sibTransId="{D12964FF-9395-4425-985A-70731795F236}"/>
    <dgm:cxn modelId="{5AA209C2-78E5-4154-8B34-46FA337F2803}" srcId="{37192208-0298-468B-97C1-EEFD8B6AED64}" destId="{718FD199-93E0-4CB5-A710-E54D2995F839}" srcOrd="3" destOrd="0" parTransId="{170A9077-B2CC-43A9-9E4E-97D8AB872468}" sibTransId="{55A0F7DC-7059-4C64-AA1C-90EB0A5EEE83}"/>
    <dgm:cxn modelId="{10F50BD2-EB0C-4FA6-A84C-1F7C12411B7F}" type="presOf" srcId="{D440395D-C541-4E0E-9360-DAA0B71364CF}" destId="{254FE111-EC0F-4E28-9E6D-87DCA82FA7F4}" srcOrd="0" destOrd="0" presId="urn:microsoft.com/office/officeart/2005/8/layout/chevron1"/>
    <dgm:cxn modelId="{2BB811E2-DF99-40C5-888F-9C3D450F1A9B}" type="presOf" srcId="{1BD2F704-BEC5-4AEA-8BCD-046D77BD7652}" destId="{5D3878C3-E7A2-4AE3-9F2D-1239C20A81CB}" srcOrd="0" destOrd="0" presId="urn:microsoft.com/office/officeart/2005/8/layout/chevron1"/>
    <dgm:cxn modelId="{8CAB0A20-56B2-419E-A1A2-4D688EBBF815}" type="presParOf" srcId="{C314A662-3C9F-4711-9A8E-8401ABA70CA4}" destId="{254FE111-EC0F-4E28-9E6D-87DCA82FA7F4}" srcOrd="0" destOrd="0" presId="urn:microsoft.com/office/officeart/2005/8/layout/chevron1"/>
    <dgm:cxn modelId="{B8D59A52-DDE1-40FB-A0BD-01E7BC3557E7}" type="presParOf" srcId="{C314A662-3C9F-4711-9A8E-8401ABA70CA4}" destId="{EF1BECE7-910E-4BE2-8211-7AF57CD3B1A8}" srcOrd="1" destOrd="0" presId="urn:microsoft.com/office/officeart/2005/8/layout/chevron1"/>
    <dgm:cxn modelId="{5144E240-AC05-44A1-8526-1B6434BFB32C}" type="presParOf" srcId="{C314A662-3C9F-4711-9A8E-8401ABA70CA4}" destId="{5D3878C3-E7A2-4AE3-9F2D-1239C20A81CB}" srcOrd="2" destOrd="0" presId="urn:microsoft.com/office/officeart/2005/8/layout/chevron1"/>
    <dgm:cxn modelId="{3A8C3C7F-16A3-4A34-87A2-BD2791CC7A53}" type="presParOf" srcId="{C314A662-3C9F-4711-9A8E-8401ABA70CA4}" destId="{C75BF837-526D-428D-A463-EEBB24AA7C8E}" srcOrd="3" destOrd="0" presId="urn:microsoft.com/office/officeart/2005/8/layout/chevron1"/>
    <dgm:cxn modelId="{754F2C04-371E-4605-8953-3BE43B754EDD}" type="presParOf" srcId="{C314A662-3C9F-4711-9A8E-8401ABA70CA4}" destId="{A25B5D18-5163-43E0-BAEF-3BF2DB9C7D80}" srcOrd="4" destOrd="0" presId="urn:microsoft.com/office/officeart/2005/8/layout/chevron1"/>
    <dgm:cxn modelId="{1BB3DB55-A8ED-4747-A84B-02F1BFE6EC61}" type="presParOf" srcId="{C314A662-3C9F-4711-9A8E-8401ABA70CA4}" destId="{AA0EB76E-7296-4606-A652-B111951B1F09}" srcOrd="5" destOrd="0" presId="urn:microsoft.com/office/officeart/2005/8/layout/chevron1"/>
    <dgm:cxn modelId="{126826A5-4788-474A-87D7-2B56D43DE0DB}" type="presParOf" srcId="{C314A662-3C9F-4711-9A8E-8401ABA70CA4}" destId="{EF375F6B-E129-4F39-AEF3-8411B715C95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 err="1"/>
            <a:t>ActionCreator</a:t>
          </a:r>
          <a:endParaRPr lang="en-GB" dirty="0"/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7CF11D4F-C051-4257-B87C-9B95A7F99961}">
      <dgm:prSet phldrT="[Text]"/>
      <dgm:spPr/>
      <dgm:t>
        <a:bodyPr/>
        <a:lstStyle/>
        <a:p>
          <a:r>
            <a:rPr lang="en-GB" dirty="0"/>
            <a:t>UI</a:t>
          </a:r>
        </a:p>
      </dgm:t>
    </dgm:pt>
    <dgm:pt modelId="{B57F63F0-4CB0-4FA4-A6BB-B20DCCA92F76}" type="parTrans" cxnId="{6CFB532D-E8BF-4344-8210-772108E96AD3}">
      <dgm:prSet/>
      <dgm:spPr/>
      <dgm:t>
        <a:bodyPr/>
        <a:lstStyle/>
        <a:p>
          <a:endParaRPr lang="en-GB"/>
        </a:p>
      </dgm:t>
    </dgm:pt>
    <dgm:pt modelId="{85FC458A-3B22-4827-9C75-4FC065425E5C}" type="sibTrans" cxnId="{6CFB532D-E8BF-4344-8210-772108E96AD3}">
      <dgm:prSet/>
      <dgm:spPr/>
      <dgm:t>
        <a:bodyPr/>
        <a:lstStyle/>
        <a:p>
          <a:endParaRPr lang="en-GB"/>
        </a:p>
      </dgm:t>
    </dgm:pt>
    <dgm:pt modelId="{641C66B1-950C-4390-9795-23D3F7B78B60}">
      <dgm:prSet phldrT="[Text]"/>
      <dgm:spPr/>
      <dgm:t>
        <a:bodyPr/>
        <a:lstStyle/>
        <a:p>
          <a:r>
            <a:rPr lang="en-GB" dirty="0"/>
            <a:t>React</a:t>
          </a:r>
        </a:p>
      </dgm:t>
    </dgm:pt>
    <dgm:pt modelId="{26F21A47-A475-4DC5-AB59-DF5784677F66}" type="parTrans" cxnId="{1E6F5590-A720-4F46-BC9B-CF17378E4004}">
      <dgm:prSet/>
      <dgm:spPr/>
      <dgm:t>
        <a:bodyPr/>
        <a:lstStyle/>
        <a:p>
          <a:endParaRPr lang="en-GB"/>
        </a:p>
      </dgm:t>
    </dgm:pt>
    <dgm:pt modelId="{A7EE04D6-CCAF-4848-B5B4-3819F1D3003E}" type="sibTrans" cxnId="{1E6F5590-A720-4F46-BC9B-CF17378E4004}">
      <dgm:prSet/>
      <dgm:spPr/>
      <dgm:t>
        <a:bodyPr/>
        <a:lstStyle/>
        <a:p>
          <a:endParaRPr lang="en-GB"/>
        </a:p>
      </dgm:t>
    </dgm:pt>
    <dgm:pt modelId="{8EA5FF26-D6C4-48FD-B8DE-5432452A2AF4}">
      <dgm:prSet phldrT="[Text]"/>
      <dgm:spPr/>
      <dgm:t>
        <a:bodyPr/>
        <a:lstStyle/>
        <a:p>
          <a:r>
            <a:rPr lang="en-GB" dirty="0" err="1"/>
            <a:t>mapDispatchToProps</a:t>
          </a:r>
          <a:endParaRPr lang="en-GB" dirty="0"/>
        </a:p>
      </dgm:t>
    </dgm:pt>
    <dgm:pt modelId="{D1FA0902-09AF-40C0-A2BB-151B5FBBB5A4}" type="parTrans" cxnId="{EA440D5F-4973-4931-95BC-3D7AEB98DAE1}">
      <dgm:prSet/>
      <dgm:spPr/>
      <dgm:t>
        <a:bodyPr/>
        <a:lstStyle/>
        <a:p>
          <a:endParaRPr lang="en-GB"/>
        </a:p>
      </dgm:t>
    </dgm:pt>
    <dgm:pt modelId="{1055E933-5C9E-459F-B090-670303C1916B}" type="sibTrans" cxnId="{EA440D5F-4973-4931-95BC-3D7AEB98DAE1}">
      <dgm:prSet/>
      <dgm:spPr/>
      <dgm:t>
        <a:bodyPr/>
        <a:lstStyle/>
        <a:p>
          <a:endParaRPr lang="en-GB"/>
        </a:p>
      </dgm:t>
    </dgm:pt>
    <dgm:pt modelId="{F1DD6D57-5489-4562-A730-220E2DD90537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14C2FDE3-3B4A-405A-AD91-DB87C50636EC}" type="parTrans" cxnId="{C7040FC8-9E2F-427E-96BB-DF9AEB833723}">
      <dgm:prSet/>
      <dgm:spPr/>
      <dgm:t>
        <a:bodyPr/>
        <a:lstStyle/>
        <a:p>
          <a:endParaRPr lang="en-GB"/>
        </a:p>
      </dgm:t>
    </dgm:pt>
    <dgm:pt modelId="{EC247ECA-3648-4FA4-B6E6-B1E06817ADA7}" type="sibTrans" cxnId="{C7040FC8-9E2F-427E-96BB-DF9AEB833723}">
      <dgm:prSet/>
      <dgm:spPr/>
      <dgm:t>
        <a:bodyPr/>
        <a:lstStyle/>
        <a:p>
          <a:endParaRPr lang="en-GB"/>
        </a:p>
      </dgm:t>
    </dgm:pt>
    <dgm:pt modelId="{EFD141FE-B900-4845-9889-68CD2C9DEC1B}">
      <dgm:prSet phldrT="[Text]"/>
      <dgm:spPr/>
      <dgm:t>
        <a:bodyPr/>
        <a:lstStyle/>
        <a:p>
          <a:r>
            <a:rPr lang="en-GB" dirty="0" err="1"/>
            <a:t>rootReducer</a:t>
          </a:r>
          <a:endParaRPr lang="en-GB" dirty="0"/>
        </a:p>
      </dgm:t>
    </dgm:pt>
    <dgm:pt modelId="{6AA3F757-C0A4-48FF-8563-981ACEAC01F7}" type="parTrans" cxnId="{84528EBD-495E-4318-9344-2765450BA72D}">
      <dgm:prSet/>
      <dgm:spPr/>
      <dgm:t>
        <a:bodyPr/>
        <a:lstStyle/>
        <a:p>
          <a:endParaRPr lang="en-GB"/>
        </a:p>
      </dgm:t>
    </dgm:pt>
    <dgm:pt modelId="{0276B838-DAC8-4E3B-AA0B-971F5DD600CE}" type="sibTrans" cxnId="{84528EBD-495E-4318-9344-2765450BA72D}">
      <dgm:prSet/>
      <dgm:spPr/>
      <dgm:t>
        <a:bodyPr/>
        <a:lstStyle/>
        <a:p>
          <a:endParaRPr lang="en-GB"/>
        </a:p>
      </dgm:t>
    </dgm:pt>
    <dgm:pt modelId="{7358127E-DA94-458B-9731-BFBDD7BD8E52}">
      <dgm:prSet phldrT="[Text]"/>
      <dgm:spPr/>
      <dgm:t>
        <a:bodyPr/>
        <a:lstStyle/>
        <a:p>
          <a:r>
            <a:rPr lang="en-GB" dirty="0"/>
            <a:t>Redux</a:t>
          </a:r>
        </a:p>
      </dgm:t>
    </dgm:pt>
    <dgm:pt modelId="{0A2CC8E7-6ACC-4A22-9BA6-7F4D01AF71B7}" type="parTrans" cxnId="{D040E4C8-DDA2-49F2-A64C-12ADBB862FEC}">
      <dgm:prSet/>
      <dgm:spPr/>
      <dgm:t>
        <a:bodyPr/>
        <a:lstStyle/>
        <a:p>
          <a:endParaRPr lang="en-GB"/>
        </a:p>
      </dgm:t>
    </dgm:pt>
    <dgm:pt modelId="{080F1628-8A02-492C-9EA9-B7FDC8CFDC6A}" type="sibTrans" cxnId="{D040E4C8-DDA2-49F2-A64C-12ADBB862FEC}">
      <dgm:prSet/>
      <dgm:spPr/>
      <dgm:t>
        <a:bodyPr/>
        <a:lstStyle/>
        <a:p>
          <a:endParaRPr lang="en-GB"/>
        </a:p>
      </dgm:t>
    </dgm:pt>
    <dgm:pt modelId="{5764F046-BAAC-40A5-AD5E-EA3B5B05F42F}">
      <dgm:prSet phldrT="[Text]"/>
      <dgm:spPr/>
      <dgm:t>
        <a:bodyPr/>
        <a:lstStyle/>
        <a:p>
          <a:r>
            <a:rPr lang="en-GB" dirty="0"/>
            <a:t>Update </a:t>
          </a:r>
          <a:r>
            <a:rPr lang="en-GB" dirty="0" err="1"/>
            <a:t>ui</a:t>
          </a:r>
          <a:endParaRPr lang="en-GB" dirty="0"/>
        </a:p>
      </dgm:t>
    </dgm:pt>
    <dgm:pt modelId="{C7990B6F-9637-4BAB-AE68-70E678AF26DF}" type="parTrans" cxnId="{9B2752DB-7FF0-4DEE-8CF2-243CA001969B}">
      <dgm:prSet/>
      <dgm:spPr/>
      <dgm:t>
        <a:bodyPr/>
        <a:lstStyle/>
        <a:p>
          <a:endParaRPr lang="en-GB"/>
        </a:p>
      </dgm:t>
    </dgm:pt>
    <dgm:pt modelId="{6F68B593-859D-45E7-967C-318C85D48A59}" type="sibTrans" cxnId="{9B2752DB-7FF0-4DEE-8CF2-243CA001969B}">
      <dgm:prSet/>
      <dgm:spPr/>
      <dgm:t>
        <a:bodyPr/>
        <a:lstStyle/>
        <a:p>
          <a:endParaRPr lang="en-GB"/>
        </a:p>
      </dgm:t>
    </dgm:pt>
    <dgm:pt modelId="{6ACDA9D9-E401-48FE-9264-E1CE0F318578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7295C2B4-E5D6-41EB-B85B-023E2DBC067F}" type="parTrans" cxnId="{59073BE7-6C76-4B00-8A07-FDE80769DD2F}">
      <dgm:prSet/>
      <dgm:spPr/>
      <dgm:t>
        <a:bodyPr/>
        <a:lstStyle/>
        <a:p>
          <a:endParaRPr lang="en-GB"/>
        </a:p>
      </dgm:t>
    </dgm:pt>
    <dgm:pt modelId="{6CDF1D52-89CD-4DF6-9421-532844070586}" type="sibTrans" cxnId="{59073BE7-6C76-4B00-8A07-FDE80769DD2F}">
      <dgm:prSet/>
      <dgm:spPr/>
      <dgm:t>
        <a:bodyPr/>
        <a:lstStyle/>
        <a:p>
          <a:endParaRPr lang="en-GB"/>
        </a:p>
      </dgm:t>
    </dgm:pt>
    <dgm:pt modelId="{B9471FB4-81CC-48C0-953F-709DE4657034}">
      <dgm:prSet phldrT="[Text]"/>
      <dgm:spPr/>
      <dgm:t>
        <a:bodyPr/>
        <a:lstStyle/>
        <a:p>
          <a:r>
            <a:rPr lang="en-GB" dirty="0"/>
            <a:t>Connector</a:t>
          </a:r>
        </a:p>
      </dgm:t>
    </dgm:pt>
    <dgm:pt modelId="{4A5C86A2-B148-4397-9D69-0BC848A83820}" type="parTrans" cxnId="{3037BB94-3CEE-4CE1-BAC2-6EC921CF3A42}">
      <dgm:prSet/>
      <dgm:spPr/>
      <dgm:t>
        <a:bodyPr/>
        <a:lstStyle/>
        <a:p>
          <a:endParaRPr lang="en-GB"/>
        </a:p>
      </dgm:t>
    </dgm:pt>
    <dgm:pt modelId="{AA65FC8B-641B-4357-B401-F277A6BD0F71}" type="sibTrans" cxnId="{3037BB94-3CEE-4CE1-BAC2-6EC921CF3A42}">
      <dgm:prSet/>
      <dgm:spPr/>
      <dgm:t>
        <a:bodyPr/>
        <a:lstStyle/>
        <a:p>
          <a:endParaRPr lang="en-GB"/>
        </a:p>
      </dgm:t>
    </dgm:pt>
    <dgm:pt modelId="{9A5A0AF4-E93B-449D-9D68-51B4115D5EEE}">
      <dgm:prSet phldrT="[Text]"/>
      <dgm:spPr/>
      <dgm:t>
        <a:bodyPr/>
        <a:lstStyle/>
        <a:p>
          <a:r>
            <a:rPr lang="en-GB" dirty="0" err="1"/>
            <a:t>mapStateToProps</a:t>
          </a:r>
          <a:endParaRPr lang="en-GB" dirty="0"/>
        </a:p>
      </dgm:t>
    </dgm:pt>
    <dgm:pt modelId="{4995A58E-6DFB-4D05-8A73-1557F11E93F1}" type="parTrans" cxnId="{9C7D78ED-DA2C-449B-A9A4-CCB3397F98CD}">
      <dgm:prSet/>
      <dgm:spPr/>
      <dgm:t>
        <a:bodyPr/>
        <a:lstStyle/>
        <a:p>
          <a:endParaRPr lang="en-GB"/>
        </a:p>
      </dgm:t>
    </dgm:pt>
    <dgm:pt modelId="{C7B4E16A-B529-4AEF-AB84-07E27B14EE5C}" type="sibTrans" cxnId="{9C7D78ED-DA2C-449B-A9A4-CCB3397F98CD}">
      <dgm:prSet/>
      <dgm:spPr/>
      <dgm:t>
        <a:bodyPr/>
        <a:lstStyle/>
        <a:p>
          <a:endParaRPr lang="en-GB"/>
        </a:p>
      </dgm:t>
    </dgm:pt>
    <dgm:pt modelId="{4FDEC338-8C6B-4958-B1CC-100961AE9913}">
      <dgm:prSet phldrT="[Text]"/>
      <dgm:spPr/>
      <dgm:t>
        <a:bodyPr/>
        <a:lstStyle/>
        <a:p>
          <a:r>
            <a:rPr lang="en-GB" dirty="0"/>
            <a:t>User triggers event</a:t>
          </a:r>
        </a:p>
      </dgm:t>
    </dgm:pt>
    <dgm:pt modelId="{677A3B5D-45FB-45F5-A517-276F23D9B01A}" type="parTrans" cxnId="{2D585C9A-0ECD-4CEC-96DD-8D46E3ACF57D}">
      <dgm:prSet/>
      <dgm:spPr/>
      <dgm:t>
        <a:bodyPr/>
        <a:lstStyle/>
        <a:p>
          <a:endParaRPr lang="en-GB"/>
        </a:p>
      </dgm:t>
    </dgm:pt>
    <dgm:pt modelId="{AB3EC406-23C3-4326-9774-7EDE636A8A69}" type="sibTrans" cxnId="{2D585C9A-0ECD-4CEC-96DD-8D46E3ACF57D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1DDADAD3-BA82-4B15-A567-BD72900882C2}" type="pres">
      <dgm:prSet presAssocID="{7CF11D4F-C051-4257-B87C-9B95A7F99961}" presName="composite" presStyleCnt="0"/>
      <dgm:spPr/>
    </dgm:pt>
    <dgm:pt modelId="{850DA9B2-ADF4-4E74-BDFD-BB6A9337B07F}" type="pres">
      <dgm:prSet presAssocID="{7CF11D4F-C051-4257-B87C-9B95A7F9996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30AA4CE-46AB-4697-9C35-7B9057192C58}" type="pres">
      <dgm:prSet presAssocID="{7CF11D4F-C051-4257-B87C-9B95A7F99961}" presName="desTx" presStyleLbl="revTx" presStyleIdx="0" presStyleCnt="6">
        <dgm:presLayoutVars>
          <dgm:bulletEnabled val="1"/>
        </dgm:presLayoutVars>
      </dgm:prSet>
      <dgm:spPr/>
    </dgm:pt>
    <dgm:pt modelId="{295D1332-BAC8-4C54-9012-E8B45A831514}" type="pres">
      <dgm:prSet presAssocID="{85FC458A-3B22-4827-9C75-4FC065425E5C}" presName="space" presStyleCnt="0"/>
      <dgm:spPr/>
    </dgm:pt>
    <dgm:pt modelId="{E264BC38-CD43-4983-A40F-40E1C86ECFBC}" type="pres">
      <dgm:prSet presAssocID="{D440395D-C541-4E0E-9360-DAA0B71364CF}" presName="composite" presStyleCnt="0"/>
      <dgm:spPr/>
    </dgm:pt>
    <dgm:pt modelId="{7B83DAB5-F8E6-48CD-A41F-6AB04FCE7E76}" type="pres">
      <dgm:prSet presAssocID="{D440395D-C541-4E0E-9360-DAA0B71364C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BC4C30-BBB2-4436-906C-B903F655D3EA}" type="pres">
      <dgm:prSet presAssocID="{D440395D-C541-4E0E-9360-DAA0B71364CF}" presName="desTx" presStyleLbl="revTx" presStyleIdx="1" presStyleCnt="6">
        <dgm:presLayoutVars>
          <dgm:bulletEnabled val="1"/>
        </dgm:presLayoutVars>
      </dgm:prSet>
      <dgm:spPr/>
    </dgm:pt>
    <dgm:pt modelId="{47E36CA1-AA5F-4B3A-852D-E094160BEF65}" type="pres">
      <dgm:prSet presAssocID="{D12964FF-9395-4425-985A-70731795F236}" presName="space" presStyleCnt="0"/>
      <dgm:spPr/>
    </dgm:pt>
    <dgm:pt modelId="{99F223B2-E2E6-4F97-82CF-C77533C06526}" type="pres">
      <dgm:prSet presAssocID="{1BD2F704-BEC5-4AEA-8BCD-046D77BD7652}" presName="composite" presStyleCnt="0"/>
      <dgm:spPr/>
    </dgm:pt>
    <dgm:pt modelId="{049B381E-0FF3-4E9E-8323-D83AB731C7E8}" type="pres">
      <dgm:prSet presAssocID="{1BD2F704-BEC5-4AEA-8BCD-046D77BD765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5F897D-0884-4FD4-8610-F222045FFF7D}" type="pres">
      <dgm:prSet presAssocID="{1BD2F704-BEC5-4AEA-8BCD-046D77BD7652}" presName="desTx" presStyleLbl="revTx" presStyleIdx="2" presStyleCnt="6">
        <dgm:presLayoutVars>
          <dgm:bulletEnabled val="1"/>
        </dgm:presLayoutVars>
      </dgm:prSet>
      <dgm:spPr/>
    </dgm:pt>
    <dgm:pt modelId="{426C8C2D-8112-417A-9C48-DBECA7349525}" type="pres">
      <dgm:prSet presAssocID="{C5B23A5D-C71F-408F-98A4-5E7AD66D54A5}" presName="space" presStyleCnt="0"/>
      <dgm:spPr/>
    </dgm:pt>
    <dgm:pt modelId="{AAA07BDC-7C0F-451A-913E-9113435AB019}" type="pres">
      <dgm:prSet presAssocID="{24EC5B94-98E3-4941-904A-FAF5260ECE74}" presName="composite" presStyleCnt="0"/>
      <dgm:spPr/>
    </dgm:pt>
    <dgm:pt modelId="{80628471-AE36-474E-888B-8FF1FB6D9619}" type="pres">
      <dgm:prSet presAssocID="{24EC5B94-98E3-4941-904A-FAF5260ECE7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1E47DC0-C0F7-43FF-9E0D-04A749BDDA2F}" type="pres">
      <dgm:prSet presAssocID="{24EC5B94-98E3-4941-904A-FAF5260ECE74}" presName="desTx" presStyleLbl="revTx" presStyleIdx="3" presStyleCnt="6">
        <dgm:presLayoutVars>
          <dgm:bulletEnabled val="1"/>
        </dgm:presLayoutVars>
      </dgm:prSet>
      <dgm:spPr/>
    </dgm:pt>
    <dgm:pt modelId="{8ED4FB7E-75A9-415C-813F-DBDE12E71AD4}" type="pres">
      <dgm:prSet presAssocID="{15F1516A-2AEF-4AFA-B8D3-6990C8B4635D}" presName="space" presStyleCnt="0"/>
      <dgm:spPr/>
    </dgm:pt>
    <dgm:pt modelId="{B475EC87-E82E-4933-9A16-4037FC07A04A}" type="pres">
      <dgm:prSet presAssocID="{718FD199-93E0-4CB5-A710-E54D2995F839}" presName="composite" presStyleCnt="0"/>
      <dgm:spPr/>
    </dgm:pt>
    <dgm:pt modelId="{D0FDE127-19B8-45B3-8497-F14FBA077B11}" type="pres">
      <dgm:prSet presAssocID="{718FD199-93E0-4CB5-A710-E54D2995F83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E52B87-FA18-4A1C-8A2B-9478D585151B}" type="pres">
      <dgm:prSet presAssocID="{718FD199-93E0-4CB5-A710-E54D2995F839}" presName="desTx" presStyleLbl="revTx" presStyleIdx="4" presStyleCnt="6">
        <dgm:presLayoutVars>
          <dgm:bulletEnabled val="1"/>
        </dgm:presLayoutVars>
      </dgm:prSet>
      <dgm:spPr/>
    </dgm:pt>
    <dgm:pt modelId="{BF2375B5-494A-4471-9609-A393E7F4CA13}" type="pres">
      <dgm:prSet presAssocID="{55A0F7DC-7059-4C64-AA1C-90EB0A5EEE83}" presName="space" presStyleCnt="0"/>
      <dgm:spPr/>
    </dgm:pt>
    <dgm:pt modelId="{98E5B075-5C99-48FD-A587-D7DCD8B6869B}" type="pres">
      <dgm:prSet presAssocID="{5764F046-BAAC-40A5-AD5E-EA3B5B05F42F}" presName="composite" presStyleCnt="0"/>
      <dgm:spPr/>
    </dgm:pt>
    <dgm:pt modelId="{F549FF1D-81AD-4C65-9979-42507B90E60A}" type="pres">
      <dgm:prSet presAssocID="{5764F046-BAAC-40A5-AD5E-EA3B5B05F42F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67376F0D-DCC4-46DE-B096-69AACF49FFC7}" type="pres">
      <dgm:prSet presAssocID="{5764F046-BAAC-40A5-AD5E-EA3B5B05F42F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AB6108-C21D-45C0-AB82-A7CFADFF7A50}" type="presOf" srcId="{24EC5B94-98E3-4941-904A-FAF5260ECE74}" destId="{80628471-AE36-474E-888B-8FF1FB6D9619}" srcOrd="0" destOrd="0" presId="urn:microsoft.com/office/officeart/2005/8/layout/chevron1"/>
    <dgm:cxn modelId="{7951940F-3E36-4E9E-8A7D-03FF7B4FDEDD}" type="presOf" srcId="{7CF11D4F-C051-4257-B87C-9B95A7F99961}" destId="{850DA9B2-ADF4-4E74-BDFD-BB6A9337B07F}" srcOrd="0" destOrd="0" presId="urn:microsoft.com/office/officeart/2005/8/layout/chevron1"/>
    <dgm:cxn modelId="{1BAEF212-4C68-48E8-8897-62BC743CEA96}" type="presOf" srcId="{718FD199-93E0-4CB5-A710-E54D2995F839}" destId="{D0FDE127-19B8-45B3-8497-F14FBA077B11}" srcOrd="0" destOrd="0" presId="urn:microsoft.com/office/officeart/2005/8/layout/chevron1"/>
    <dgm:cxn modelId="{FDAA3E16-1224-4222-8349-4C1750BC8493}" type="presOf" srcId="{D440395D-C541-4E0E-9360-DAA0B71364CF}" destId="{7B83DAB5-F8E6-48CD-A41F-6AB04FCE7E76}" srcOrd="0" destOrd="0" presId="urn:microsoft.com/office/officeart/2005/8/layout/chevron1"/>
    <dgm:cxn modelId="{400CFD1E-017C-4666-BCC2-5BE6BC1B6042}" type="presOf" srcId="{1BD2F704-BEC5-4AEA-8BCD-046D77BD7652}" destId="{049B381E-0FF3-4E9E-8323-D83AB731C7E8}" srcOrd="0" destOrd="0" presId="urn:microsoft.com/office/officeart/2005/8/layout/chevron1"/>
    <dgm:cxn modelId="{99D33125-3CE8-40A8-88B8-88FB54371CC2}" type="presOf" srcId="{B9471FB4-81CC-48C0-953F-709DE4657034}" destId="{2EBC4C30-BBB2-4436-906C-B903F655D3EA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376AD22B-0762-4715-A55C-F4B4F82E49CD}" type="presOf" srcId="{EFD141FE-B900-4845-9889-68CD2C9DEC1B}" destId="{01E47DC0-C0F7-43FF-9E0D-04A749BDDA2F}" srcOrd="0" destOrd="0" presId="urn:microsoft.com/office/officeart/2005/8/layout/chevron1"/>
    <dgm:cxn modelId="{6CFB532D-E8BF-4344-8210-772108E96AD3}" srcId="{37192208-0298-468B-97C1-EEFD8B6AED64}" destId="{7CF11D4F-C051-4257-B87C-9B95A7F99961}" srcOrd="0" destOrd="0" parTransId="{B57F63F0-4CB0-4FA4-A6BB-B20DCCA92F76}" sibTransId="{85FC458A-3B22-4827-9C75-4FC065425E5C}"/>
    <dgm:cxn modelId="{43823F3A-3FB7-4DDC-9E75-5912E865DDCF}" srcId="{37192208-0298-468B-97C1-EEFD8B6AED64}" destId="{1BD2F704-BEC5-4AEA-8BCD-046D77BD7652}" srcOrd="2" destOrd="0" parTransId="{AD096568-37F9-4007-B157-A01933BF72B2}" sibTransId="{C5B23A5D-C71F-408F-98A4-5E7AD66D54A5}"/>
    <dgm:cxn modelId="{EA440D5F-4973-4931-95BC-3D7AEB98DAE1}" srcId="{D440395D-C541-4E0E-9360-DAA0B71364CF}" destId="{8EA5FF26-D6C4-48FD-B8DE-5432452A2AF4}" srcOrd="1" destOrd="0" parTransId="{D1FA0902-09AF-40C0-A2BB-151B5FBBB5A4}" sibTransId="{1055E933-5C9E-459F-B090-670303C1916B}"/>
    <dgm:cxn modelId="{1C3BE741-F01D-4812-AE12-E5476ABE6A14}" type="presOf" srcId="{4FDEC338-8C6B-4958-B1CC-100961AE9913}" destId="{930AA4CE-46AB-4697-9C35-7B9057192C58}" srcOrd="0" destOrd="1" presId="urn:microsoft.com/office/officeart/2005/8/layout/chevron1"/>
    <dgm:cxn modelId="{DDCC9866-8559-494E-B52B-16CC4D004104}" srcId="{37192208-0298-468B-97C1-EEFD8B6AED64}" destId="{24EC5B94-98E3-4941-904A-FAF5260ECE74}" srcOrd="3" destOrd="0" parTransId="{1465DA6C-F633-4556-AEB0-B4168D8A2DFB}" sibTransId="{15F1516A-2AEF-4AFA-B8D3-6990C8B4635D}"/>
    <dgm:cxn modelId="{99DD3174-F0A7-491B-91E7-33F5678C8155}" type="presOf" srcId="{641C66B1-950C-4390-9795-23D3F7B78B60}" destId="{930AA4CE-46AB-4697-9C35-7B9057192C58}" srcOrd="0" destOrd="0" presId="urn:microsoft.com/office/officeart/2005/8/layout/chevron1"/>
    <dgm:cxn modelId="{1E6F5590-A720-4F46-BC9B-CF17378E4004}" srcId="{7CF11D4F-C051-4257-B87C-9B95A7F99961}" destId="{641C66B1-950C-4390-9795-23D3F7B78B60}" srcOrd="0" destOrd="0" parTransId="{26F21A47-A475-4DC5-AB59-DF5784677F66}" sibTransId="{A7EE04D6-CCAF-4848-B5B4-3819F1D3003E}"/>
    <dgm:cxn modelId="{83B12193-FB28-45F1-82F5-C3B57E0F4B61}" type="presOf" srcId="{7358127E-DA94-458B-9731-BFBDD7BD8E52}" destId="{12E52B87-FA18-4A1C-8A2B-9478D585151B}" srcOrd="0" destOrd="0" presId="urn:microsoft.com/office/officeart/2005/8/layout/chevron1"/>
    <dgm:cxn modelId="{3037BB94-3CEE-4CE1-BAC2-6EC921CF3A42}" srcId="{D440395D-C541-4E0E-9360-DAA0B71364CF}" destId="{B9471FB4-81CC-48C0-953F-709DE4657034}" srcOrd="0" destOrd="0" parTransId="{4A5C86A2-B148-4397-9D69-0BC848A83820}" sibTransId="{AA65FC8B-641B-4357-B401-F277A6BD0F71}"/>
    <dgm:cxn modelId="{2D585C9A-0ECD-4CEC-96DD-8D46E3ACF57D}" srcId="{7CF11D4F-C051-4257-B87C-9B95A7F99961}" destId="{4FDEC338-8C6B-4958-B1CC-100961AE9913}" srcOrd="1" destOrd="0" parTransId="{677A3B5D-45FB-45F5-A517-276F23D9B01A}" sibTransId="{AB3EC406-23C3-4326-9774-7EDE636A8A69}"/>
    <dgm:cxn modelId="{DBFF2DA2-503C-4556-A0E4-7E9B216F6856}" srcId="{37192208-0298-468B-97C1-EEFD8B6AED64}" destId="{D440395D-C541-4E0E-9360-DAA0B71364CF}" srcOrd="1" destOrd="0" parTransId="{25A336F9-4883-40A8-91C4-8F29D78123DD}" sibTransId="{D12964FF-9395-4425-985A-70731795F236}"/>
    <dgm:cxn modelId="{84528EBD-495E-4318-9344-2765450BA72D}" srcId="{24EC5B94-98E3-4941-904A-FAF5260ECE74}" destId="{EFD141FE-B900-4845-9889-68CD2C9DEC1B}" srcOrd="0" destOrd="0" parTransId="{6AA3F757-C0A4-48FF-8563-981ACEAC01F7}" sibTransId="{0276B838-DAC8-4E3B-AA0B-971F5DD600CE}"/>
    <dgm:cxn modelId="{5AA209C2-78E5-4154-8B34-46FA337F2803}" srcId="{37192208-0298-468B-97C1-EEFD8B6AED64}" destId="{718FD199-93E0-4CB5-A710-E54D2995F839}" srcOrd="4" destOrd="0" parTransId="{170A9077-B2CC-43A9-9E4E-97D8AB872468}" sibTransId="{55A0F7DC-7059-4C64-AA1C-90EB0A5EEE83}"/>
    <dgm:cxn modelId="{AA6758C7-F1D6-4C8C-9E6E-AEEBE47A8E9D}" type="presOf" srcId="{F1DD6D57-5489-4562-A730-220E2DD90537}" destId="{775F897D-0884-4FD4-8610-F222045FFF7D}" srcOrd="0" destOrd="0" presId="urn:microsoft.com/office/officeart/2005/8/layout/chevron1"/>
    <dgm:cxn modelId="{C7040FC8-9E2F-427E-96BB-DF9AEB833723}" srcId="{1BD2F704-BEC5-4AEA-8BCD-046D77BD7652}" destId="{F1DD6D57-5489-4562-A730-220E2DD90537}" srcOrd="0" destOrd="0" parTransId="{14C2FDE3-3B4A-405A-AD91-DB87C50636EC}" sibTransId="{EC247ECA-3648-4FA4-B6E6-B1E06817ADA7}"/>
    <dgm:cxn modelId="{D040E4C8-DDA2-49F2-A64C-12ADBB862FEC}" srcId="{718FD199-93E0-4CB5-A710-E54D2995F839}" destId="{7358127E-DA94-458B-9731-BFBDD7BD8E52}" srcOrd="0" destOrd="0" parTransId="{0A2CC8E7-6ACC-4A22-9BA6-7F4D01AF71B7}" sibTransId="{080F1628-8A02-492C-9EA9-B7FDC8CFDC6A}"/>
    <dgm:cxn modelId="{A00F7AD8-5F76-4D37-AB36-6390859FA58B}" type="presOf" srcId="{5764F046-BAAC-40A5-AD5E-EA3B5B05F42F}" destId="{F549FF1D-81AD-4C65-9979-42507B90E60A}" srcOrd="0" destOrd="0" presId="urn:microsoft.com/office/officeart/2005/8/layout/chevron1"/>
    <dgm:cxn modelId="{9B2752DB-7FF0-4DEE-8CF2-243CA001969B}" srcId="{37192208-0298-468B-97C1-EEFD8B6AED64}" destId="{5764F046-BAAC-40A5-AD5E-EA3B5B05F42F}" srcOrd="5" destOrd="0" parTransId="{C7990B6F-9637-4BAB-AE68-70E678AF26DF}" sibTransId="{6F68B593-859D-45E7-967C-318C85D48A59}"/>
    <dgm:cxn modelId="{7F2AB7E3-E61E-4271-85B6-D5AD42C45DFF}" type="presOf" srcId="{8EA5FF26-D6C4-48FD-B8DE-5432452A2AF4}" destId="{2EBC4C30-BBB2-4436-906C-B903F655D3EA}" srcOrd="0" destOrd="1" presId="urn:microsoft.com/office/officeart/2005/8/layout/chevron1"/>
    <dgm:cxn modelId="{59073BE7-6C76-4B00-8A07-FDE80769DD2F}" srcId="{5764F046-BAAC-40A5-AD5E-EA3B5B05F42F}" destId="{6ACDA9D9-E401-48FE-9264-E1CE0F318578}" srcOrd="0" destOrd="0" parTransId="{7295C2B4-E5D6-41EB-B85B-023E2DBC067F}" sibTransId="{6CDF1D52-89CD-4DF6-9421-532844070586}"/>
    <dgm:cxn modelId="{671C60EC-DAE7-4499-BF9B-042B182918BB}" type="presOf" srcId="{9A5A0AF4-E93B-449D-9D68-51B4115D5EEE}" destId="{67376F0D-DCC4-46DE-B096-69AACF49FFC7}" srcOrd="0" destOrd="1" presId="urn:microsoft.com/office/officeart/2005/8/layout/chevron1"/>
    <dgm:cxn modelId="{9C7D78ED-DA2C-449B-A9A4-CCB3397F98CD}" srcId="{5764F046-BAAC-40A5-AD5E-EA3B5B05F42F}" destId="{9A5A0AF4-E93B-449D-9D68-51B4115D5EEE}" srcOrd="1" destOrd="0" parTransId="{4995A58E-6DFB-4D05-8A73-1557F11E93F1}" sibTransId="{C7B4E16A-B529-4AEF-AB84-07E27B14EE5C}"/>
    <dgm:cxn modelId="{08295FF7-77E4-4FFA-B725-C3913BEB8173}" type="presOf" srcId="{6ACDA9D9-E401-48FE-9264-E1CE0F318578}" destId="{67376F0D-DCC4-46DE-B096-69AACF49FFC7}" srcOrd="0" destOrd="0" presId="urn:microsoft.com/office/officeart/2005/8/layout/chevron1"/>
    <dgm:cxn modelId="{4C1ED151-AA82-45BA-8CED-8B69AFC468D3}" type="presParOf" srcId="{C314A662-3C9F-4711-9A8E-8401ABA70CA4}" destId="{1DDADAD3-BA82-4B15-A567-BD72900882C2}" srcOrd="0" destOrd="0" presId="urn:microsoft.com/office/officeart/2005/8/layout/chevron1"/>
    <dgm:cxn modelId="{5E6CA41E-305C-4CFA-B960-FE0DE09352B8}" type="presParOf" srcId="{1DDADAD3-BA82-4B15-A567-BD72900882C2}" destId="{850DA9B2-ADF4-4E74-BDFD-BB6A9337B07F}" srcOrd="0" destOrd="0" presId="urn:microsoft.com/office/officeart/2005/8/layout/chevron1"/>
    <dgm:cxn modelId="{DBCAE5F8-19B7-4013-A367-3C9EC64FA300}" type="presParOf" srcId="{1DDADAD3-BA82-4B15-A567-BD72900882C2}" destId="{930AA4CE-46AB-4697-9C35-7B9057192C58}" srcOrd="1" destOrd="0" presId="urn:microsoft.com/office/officeart/2005/8/layout/chevron1"/>
    <dgm:cxn modelId="{5D1D1C8D-0768-4A43-8439-3A3E660AA65B}" type="presParOf" srcId="{C314A662-3C9F-4711-9A8E-8401ABA70CA4}" destId="{295D1332-BAC8-4C54-9012-E8B45A831514}" srcOrd="1" destOrd="0" presId="urn:microsoft.com/office/officeart/2005/8/layout/chevron1"/>
    <dgm:cxn modelId="{7A0D825B-F659-49D8-9710-61638311CDCC}" type="presParOf" srcId="{C314A662-3C9F-4711-9A8E-8401ABA70CA4}" destId="{E264BC38-CD43-4983-A40F-40E1C86ECFBC}" srcOrd="2" destOrd="0" presId="urn:microsoft.com/office/officeart/2005/8/layout/chevron1"/>
    <dgm:cxn modelId="{8DB91959-2F29-4776-B59C-748E8A1B69BE}" type="presParOf" srcId="{E264BC38-CD43-4983-A40F-40E1C86ECFBC}" destId="{7B83DAB5-F8E6-48CD-A41F-6AB04FCE7E76}" srcOrd="0" destOrd="0" presId="urn:microsoft.com/office/officeart/2005/8/layout/chevron1"/>
    <dgm:cxn modelId="{02685066-B3A6-4BAC-8F0F-263F6E0CBE40}" type="presParOf" srcId="{E264BC38-CD43-4983-A40F-40E1C86ECFBC}" destId="{2EBC4C30-BBB2-4436-906C-B903F655D3EA}" srcOrd="1" destOrd="0" presId="urn:microsoft.com/office/officeart/2005/8/layout/chevron1"/>
    <dgm:cxn modelId="{1B823793-6A2D-405F-903F-691E2A9E7E82}" type="presParOf" srcId="{C314A662-3C9F-4711-9A8E-8401ABA70CA4}" destId="{47E36CA1-AA5F-4B3A-852D-E094160BEF65}" srcOrd="3" destOrd="0" presId="urn:microsoft.com/office/officeart/2005/8/layout/chevron1"/>
    <dgm:cxn modelId="{D008A7B5-6011-4EF1-BA39-8B54267D5016}" type="presParOf" srcId="{C314A662-3C9F-4711-9A8E-8401ABA70CA4}" destId="{99F223B2-E2E6-4F97-82CF-C77533C06526}" srcOrd="4" destOrd="0" presId="urn:microsoft.com/office/officeart/2005/8/layout/chevron1"/>
    <dgm:cxn modelId="{4ED6EF1E-0F07-43EC-8874-E7266A58D831}" type="presParOf" srcId="{99F223B2-E2E6-4F97-82CF-C77533C06526}" destId="{049B381E-0FF3-4E9E-8323-D83AB731C7E8}" srcOrd="0" destOrd="0" presId="urn:microsoft.com/office/officeart/2005/8/layout/chevron1"/>
    <dgm:cxn modelId="{83CE680D-914E-4012-A6DF-4DA783DE2994}" type="presParOf" srcId="{99F223B2-E2E6-4F97-82CF-C77533C06526}" destId="{775F897D-0884-4FD4-8610-F222045FFF7D}" srcOrd="1" destOrd="0" presId="urn:microsoft.com/office/officeart/2005/8/layout/chevron1"/>
    <dgm:cxn modelId="{320DE556-F891-408F-84D9-D6AF4FB6DC9F}" type="presParOf" srcId="{C314A662-3C9F-4711-9A8E-8401ABA70CA4}" destId="{426C8C2D-8112-417A-9C48-DBECA7349525}" srcOrd="5" destOrd="0" presId="urn:microsoft.com/office/officeart/2005/8/layout/chevron1"/>
    <dgm:cxn modelId="{FE845E34-B001-4578-9399-588B4C710157}" type="presParOf" srcId="{C314A662-3C9F-4711-9A8E-8401ABA70CA4}" destId="{AAA07BDC-7C0F-451A-913E-9113435AB019}" srcOrd="6" destOrd="0" presId="urn:microsoft.com/office/officeart/2005/8/layout/chevron1"/>
    <dgm:cxn modelId="{D5F0A09F-3439-4771-B331-9CCC6214E018}" type="presParOf" srcId="{AAA07BDC-7C0F-451A-913E-9113435AB019}" destId="{80628471-AE36-474E-888B-8FF1FB6D9619}" srcOrd="0" destOrd="0" presId="urn:microsoft.com/office/officeart/2005/8/layout/chevron1"/>
    <dgm:cxn modelId="{CD3B1FC9-C7C8-42F2-9082-8D65874A466D}" type="presParOf" srcId="{AAA07BDC-7C0F-451A-913E-9113435AB019}" destId="{01E47DC0-C0F7-43FF-9E0D-04A749BDDA2F}" srcOrd="1" destOrd="0" presId="urn:microsoft.com/office/officeart/2005/8/layout/chevron1"/>
    <dgm:cxn modelId="{CB336CAE-CFB6-4EEA-AE0D-DD473EEF4264}" type="presParOf" srcId="{C314A662-3C9F-4711-9A8E-8401ABA70CA4}" destId="{8ED4FB7E-75A9-415C-813F-DBDE12E71AD4}" srcOrd="7" destOrd="0" presId="urn:microsoft.com/office/officeart/2005/8/layout/chevron1"/>
    <dgm:cxn modelId="{2E83E197-8656-41EE-8A7F-94B1DB284623}" type="presParOf" srcId="{C314A662-3C9F-4711-9A8E-8401ABA70CA4}" destId="{B475EC87-E82E-4933-9A16-4037FC07A04A}" srcOrd="8" destOrd="0" presId="urn:microsoft.com/office/officeart/2005/8/layout/chevron1"/>
    <dgm:cxn modelId="{F7FEDE01-BB56-49DE-9498-4C73FF9FA693}" type="presParOf" srcId="{B475EC87-E82E-4933-9A16-4037FC07A04A}" destId="{D0FDE127-19B8-45B3-8497-F14FBA077B11}" srcOrd="0" destOrd="0" presId="urn:microsoft.com/office/officeart/2005/8/layout/chevron1"/>
    <dgm:cxn modelId="{FE06ADBB-D625-4672-B5DC-F690252890EE}" type="presParOf" srcId="{B475EC87-E82E-4933-9A16-4037FC07A04A}" destId="{12E52B87-FA18-4A1C-8A2B-9478D585151B}" srcOrd="1" destOrd="0" presId="urn:microsoft.com/office/officeart/2005/8/layout/chevron1"/>
    <dgm:cxn modelId="{36F80C19-80CC-41E5-B333-9876E0627422}" type="presParOf" srcId="{C314A662-3C9F-4711-9A8E-8401ABA70CA4}" destId="{BF2375B5-494A-4471-9609-A393E7F4CA13}" srcOrd="9" destOrd="0" presId="urn:microsoft.com/office/officeart/2005/8/layout/chevron1"/>
    <dgm:cxn modelId="{2B754D49-1807-4E37-A387-7AE2600DDC91}" type="presParOf" srcId="{C314A662-3C9F-4711-9A8E-8401ABA70CA4}" destId="{98E5B075-5C99-48FD-A587-D7DCD8B6869B}" srcOrd="10" destOrd="0" presId="urn:microsoft.com/office/officeart/2005/8/layout/chevron1"/>
    <dgm:cxn modelId="{41E62919-7774-4B7D-A29C-8181E3184948}" type="presParOf" srcId="{98E5B075-5C99-48FD-A587-D7DCD8B6869B}" destId="{F549FF1D-81AD-4C65-9979-42507B90E60A}" srcOrd="0" destOrd="0" presId="urn:microsoft.com/office/officeart/2005/8/layout/chevron1"/>
    <dgm:cxn modelId="{D4C31E1D-A058-477B-BD0A-108CC6031336}" type="presParOf" srcId="{98E5B075-5C99-48FD-A587-D7DCD8B6869B}" destId="{67376F0D-DCC4-46DE-B096-69AACF49FFC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192208-0298-468B-97C1-EEFD8B6AED6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D440395D-C541-4E0E-9360-DAA0B71364CF}">
      <dgm:prSet phldrT="[Text]"/>
      <dgm:spPr/>
      <dgm:t>
        <a:bodyPr/>
        <a:lstStyle/>
        <a:p>
          <a:r>
            <a:rPr lang="en-GB" dirty="0" err="1"/>
            <a:t>ActionCreator</a:t>
          </a:r>
          <a:endParaRPr lang="en-GB" dirty="0"/>
        </a:p>
      </dgm:t>
    </dgm:pt>
    <dgm:pt modelId="{25A336F9-4883-40A8-91C4-8F29D78123DD}" type="parTrans" cxnId="{DBFF2DA2-503C-4556-A0E4-7E9B216F6856}">
      <dgm:prSet/>
      <dgm:spPr/>
      <dgm:t>
        <a:bodyPr/>
        <a:lstStyle/>
        <a:p>
          <a:endParaRPr lang="en-GB"/>
        </a:p>
      </dgm:t>
    </dgm:pt>
    <dgm:pt modelId="{D12964FF-9395-4425-985A-70731795F236}" type="sibTrans" cxnId="{DBFF2DA2-503C-4556-A0E4-7E9B216F6856}">
      <dgm:prSet/>
      <dgm:spPr/>
      <dgm:t>
        <a:bodyPr/>
        <a:lstStyle/>
        <a:p>
          <a:endParaRPr lang="en-GB"/>
        </a:p>
      </dgm:t>
    </dgm:pt>
    <dgm:pt modelId="{1BD2F704-BEC5-4AEA-8BCD-046D77BD7652}">
      <dgm:prSet phldrT="[Text]"/>
      <dgm:spPr/>
      <dgm:t>
        <a:bodyPr/>
        <a:lstStyle/>
        <a:p>
          <a:r>
            <a:rPr lang="en-GB" dirty="0"/>
            <a:t>Dispatch</a:t>
          </a:r>
        </a:p>
      </dgm:t>
    </dgm:pt>
    <dgm:pt modelId="{AD096568-37F9-4007-B157-A01933BF72B2}" type="parTrans" cxnId="{43823F3A-3FB7-4DDC-9E75-5912E865DDCF}">
      <dgm:prSet/>
      <dgm:spPr/>
      <dgm:t>
        <a:bodyPr/>
        <a:lstStyle/>
        <a:p>
          <a:endParaRPr lang="en-GB"/>
        </a:p>
      </dgm:t>
    </dgm:pt>
    <dgm:pt modelId="{C5B23A5D-C71F-408F-98A4-5E7AD66D54A5}" type="sibTrans" cxnId="{43823F3A-3FB7-4DDC-9E75-5912E865DDCF}">
      <dgm:prSet/>
      <dgm:spPr/>
      <dgm:t>
        <a:bodyPr/>
        <a:lstStyle/>
        <a:p>
          <a:endParaRPr lang="en-GB"/>
        </a:p>
      </dgm:t>
    </dgm:pt>
    <dgm:pt modelId="{24EC5B94-98E3-4941-904A-FAF5260ECE74}">
      <dgm:prSet phldrT="[Text]"/>
      <dgm:spPr/>
      <dgm:t>
        <a:bodyPr/>
        <a:lstStyle/>
        <a:p>
          <a:r>
            <a:rPr lang="en-GB" dirty="0"/>
            <a:t>Update state</a:t>
          </a:r>
        </a:p>
      </dgm:t>
    </dgm:pt>
    <dgm:pt modelId="{1465DA6C-F633-4556-AEB0-B4168D8A2DFB}" type="parTrans" cxnId="{DDCC9866-8559-494E-B52B-16CC4D004104}">
      <dgm:prSet/>
      <dgm:spPr/>
      <dgm:t>
        <a:bodyPr/>
        <a:lstStyle/>
        <a:p>
          <a:endParaRPr lang="en-GB"/>
        </a:p>
      </dgm:t>
    </dgm:pt>
    <dgm:pt modelId="{15F1516A-2AEF-4AFA-B8D3-6990C8B4635D}" type="sibTrans" cxnId="{DDCC9866-8559-494E-B52B-16CC4D004104}">
      <dgm:prSet/>
      <dgm:spPr/>
      <dgm:t>
        <a:bodyPr/>
        <a:lstStyle/>
        <a:p>
          <a:endParaRPr lang="en-GB"/>
        </a:p>
      </dgm:t>
    </dgm:pt>
    <dgm:pt modelId="{718FD199-93E0-4CB5-A710-E54D2995F839}">
      <dgm:prSet phldrT="[Text]"/>
      <dgm:spPr/>
      <dgm:t>
        <a:bodyPr/>
        <a:lstStyle/>
        <a:p>
          <a:r>
            <a:rPr lang="en-GB" dirty="0"/>
            <a:t>Notify subscribers</a:t>
          </a:r>
        </a:p>
      </dgm:t>
    </dgm:pt>
    <dgm:pt modelId="{170A9077-B2CC-43A9-9E4E-97D8AB872468}" type="parTrans" cxnId="{5AA209C2-78E5-4154-8B34-46FA337F2803}">
      <dgm:prSet/>
      <dgm:spPr/>
      <dgm:t>
        <a:bodyPr/>
        <a:lstStyle/>
        <a:p>
          <a:endParaRPr lang="en-GB"/>
        </a:p>
      </dgm:t>
    </dgm:pt>
    <dgm:pt modelId="{55A0F7DC-7059-4C64-AA1C-90EB0A5EEE83}" type="sibTrans" cxnId="{5AA209C2-78E5-4154-8B34-46FA337F2803}">
      <dgm:prSet/>
      <dgm:spPr/>
      <dgm:t>
        <a:bodyPr/>
        <a:lstStyle/>
        <a:p>
          <a:endParaRPr lang="en-GB"/>
        </a:p>
      </dgm:t>
    </dgm:pt>
    <dgm:pt modelId="{7CF11D4F-C051-4257-B87C-9B95A7F99961}">
      <dgm:prSet phldrT="[Text]"/>
      <dgm:spPr/>
      <dgm:t>
        <a:bodyPr/>
        <a:lstStyle/>
        <a:p>
          <a:r>
            <a:rPr lang="en-GB" dirty="0"/>
            <a:t>UI</a:t>
          </a:r>
        </a:p>
      </dgm:t>
    </dgm:pt>
    <dgm:pt modelId="{B57F63F0-4CB0-4FA4-A6BB-B20DCCA92F76}" type="parTrans" cxnId="{6CFB532D-E8BF-4344-8210-772108E96AD3}">
      <dgm:prSet/>
      <dgm:spPr/>
      <dgm:t>
        <a:bodyPr/>
        <a:lstStyle/>
        <a:p>
          <a:endParaRPr lang="en-GB"/>
        </a:p>
      </dgm:t>
    </dgm:pt>
    <dgm:pt modelId="{85FC458A-3B22-4827-9C75-4FC065425E5C}" type="sibTrans" cxnId="{6CFB532D-E8BF-4344-8210-772108E96AD3}">
      <dgm:prSet/>
      <dgm:spPr/>
      <dgm:t>
        <a:bodyPr/>
        <a:lstStyle/>
        <a:p>
          <a:endParaRPr lang="en-GB"/>
        </a:p>
      </dgm:t>
    </dgm:pt>
    <dgm:pt modelId="{641C66B1-950C-4390-9795-23D3F7B78B60}">
      <dgm:prSet phldrT="[Text]"/>
      <dgm:spPr/>
      <dgm:t>
        <a:bodyPr/>
        <a:lstStyle/>
        <a:p>
          <a:r>
            <a:rPr lang="en-GB" dirty="0"/>
            <a:t>Counter.js</a:t>
          </a:r>
        </a:p>
      </dgm:t>
    </dgm:pt>
    <dgm:pt modelId="{26F21A47-A475-4DC5-AB59-DF5784677F66}" type="parTrans" cxnId="{1E6F5590-A720-4F46-BC9B-CF17378E4004}">
      <dgm:prSet/>
      <dgm:spPr/>
      <dgm:t>
        <a:bodyPr/>
        <a:lstStyle/>
        <a:p>
          <a:endParaRPr lang="en-GB"/>
        </a:p>
      </dgm:t>
    </dgm:pt>
    <dgm:pt modelId="{A7EE04D6-CCAF-4848-B5B4-3819F1D3003E}" type="sibTrans" cxnId="{1E6F5590-A720-4F46-BC9B-CF17378E4004}">
      <dgm:prSet/>
      <dgm:spPr/>
      <dgm:t>
        <a:bodyPr/>
        <a:lstStyle/>
        <a:p>
          <a:endParaRPr lang="en-GB"/>
        </a:p>
      </dgm:t>
    </dgm:pt>
    <dgm:pt modelId="{F1DD6D57-5489-4562-A730-220E2DD90537}">
      <dgm:prSet phldrT="[Text]"/>
      <dgm:spPr/>
      <dgm:t>
        <a:bodyPr/>
        <a:lstStyle/>
        <a:p>
          <a:r>
            <a:rPr lang="en-GB" dirty="0"/>
            <a:t>Counter.connector.js</a:t>
          </a:r>
        </a:p>
      </dgm:t>
    </dgm:pt>
    <dgm:pt modelId="{14C2FDE3-3B4A-405A-AD91-DB87C50636EC}" type="parTrans" cxnId="{C7040FC8-9E2F-427E-96BB-DF9AEB833723}">
      <dgm:prSet/>
      <dgm:spPr/>
      <dgm:t>
        <a:bodyPr/>
        <a:lstStyle/>
        <a:p>
          <a:endParaRPr lang="en-GB"/>
        </a:p>
      </dgm:t>
    </dgm:pt>
    <dgm:pt modelId="{EC247ECA-3648-4FA4-B6E6-B1E06817ADA7}" type="sibTrans" cxnId="{C7040FC8-9E2F-427E-96BB-DF9AEB833723}">
      <dgm:prSet/>
      <dgm:spPr/>
      <dgm:t>
        <a:bodyPr/>
        <a:lstStyle/>
        <a:p>
          <a:endParaRPr lang="en-GB"/>
        </a:p>
      </dgm:t>
    </dgm:pt>
    <dgm:pt modelId="{EFD141FE-B900-4845-9889-68CD2C9DEC1B}">
      <dgm:prSet phldrT="[Text]"/>
      <dgm:spPr/>
      <dgm:t>
        <a:bodyPr/>
        <a:lstStyle/>
        <a:p>
          <a:r>
            <a:rPr lang="en-GB" dirty="0"/>
            <a:t>rootReducer.js</a:t>
          </a:r>
        </a:p>
      </dgm:t>
    </dgm:pt>
    <dgm:pt modelId="{6AA3F757-C0A4-48FF-8563-981ACEAC01F7}" type="parTrans" cxnId="{84528EBD-495E-4318-9344-2765450BA72D}">
      <dgm:prSet/>
      <dgm:spPr/>
      <dgm:t>
        <a:bodyPr/>
        <a:lstStyle/>
        <a:p>
          <a:endParaRPr lang="en-GB"/>
        </a:p>
      </dgm:t>
    </dgm:pt>
    <dgm:pt modelId="{0276B838-DAC8-4E3B-AA0B-971F5DD600CE}" type="sibTrans" cxnId="{84528EBD-495E-4318-9344-2765450BA72D}">
      <dgm:prSet/>
      <dgm:spPr/>
      <dgm:t>
        <a:bodyPr/>
        <a:lstStyle/>
        <a:p>
          <a:endParaRPr lang="en-GB"/>
        </a:p>
      </dgm:t>
    </dgm:pt>
    <dgm:pt modelId="{7358127E-DA94-458B-9731-BFBDD7BD8E52}">
      <dgm:prSet phldrT="[Text]"/>
      <dgm:spPr/>
      <dgm:t>
        <a:bodyPr/>
        <a:lstStyle/>
        <a:p>
          <a:r>
            <a:rPr lang="en-GB" dirty="0"/>
            <a:t>Redux -&gt; Connectors</a:t>
          </a:r>
        </a:p>
      </dgm:t>
    </dgm:pt>
    <dgm:pt modelId="{0A2CC8E7-6ACC-4A22-9BA6-7F4D01AF71B7}" type="parTrans" cxnId="{D040E4C8-DDA2-49F2-A64C-12ADBB862FEC}">
      <dgm:prSet/>
      <dgm:spPr/>
      <dgm:t>
        <a:bodyPr/>
        <a:lstStyle/>
        <a:p>
          <a:endParaRPr lang="en-GB"/>
        </a:p>
      </dgm:t>
    </dgm:pt>
    <dgm:pt modelId="{080F1628-8A02-492C-9EA9-B7FDC8CFDC6A}" type="sibTrans" cxnId="{D040E4C8-DDA2-49F2-A64C-12ADBB862FEC}">
      <dgm:prSet/>
      <dgm:spPr/>
      <dgm:t>
        <a:bodyPr/>
        <a:lstStyle/>
        <a:p>
          <a:endParaRPr lang="en-GB"/>
        </a:p>
      </dgm:t>
    </dgm:pt>
    <dgm:pt modelId="{5764F046-BAAC-40A5-AD5E-EA3B5B05F42F}">
      <dgm:prSet phldrT="[Text]"/>
      <dgm:spPr/>
      <dgm:t>
        <a:bodyPr/>
        <a:lstStyle/>
        <a:p>
          <a:r>
            <a:rPr lang="en-GB" dirty="0"/>
            <a:t>Update </a:t>
          </a:r>
          <a:r>
            <a:rPr lang="en-GB" dirty="0" err="1"/>
            <a:t>ui</a:t>
          </a:r>
          <a:endParaRPr lang="en-GB" dirty="0"/>
        </a:p>
      </dgm:t>
    </dgm:pt>
    <dgm:pt modelId="{C7990B6F-9637-4BAB-AE68-70E678AF26DF}" type="parTrans" cxnId="{9B2752DB-7FF0-4DEE-8CF2-243CA001969B}">
      <dgm:prSet/>
      <dgm:spPr/>
      <dgm:t>
        <a:bodyPr/>
        <a:lstStyle/>
        <a:p>
          <a:endParaRPr lang="en-GB"/>
        </a:p>
      </dgm:t>
    </dgm:pt>
    <dgm:pt modelId="{6F68B593-859D-45E7-967C-318C85D48A59}" type="sibTrans" cxnId="{9B2752DB-7FF0-4DEE-8CF2-243CA001969B}">
      <dgm:prSet/>
      <dgm:spPr/>
      <dgm:t>
        <a:bodyPr/>
        <a:lstStyle/>
        <a:p>
          <a:endParaRPr lang="en-GB"/>
        </a:p>
      </dgm:t>
    </dgm:pt>
    <dgm:pt modelId="{6ACDA9D9-E401-48FE-9264-E1CE0F318578}">
      <dgm:prSet phldrT="[Text]"/>
      <dgm:spPr/>
      <dgm:t>
        <a:bodyPr/>
        <a:lstStyle/>
        <a:p>
          <a:r>
            <a:rPr lang="en-GB" dirty="0"/>
            <a:t>Counter.js -&gt; render()</a:t>
          </a:r>
        </a:p>
      </dgm:t>
    </dgm:pt>
    <dgm:pt modelId="{7295C2B4-E5D6-41EB-B85B-023E2DBC067F}" type="parTrans" cxnId="{59073BE7-6C76-4B00-8A07-FDE80769DD2F}">
      <dgm:prSet/>
      <dgm:spPr/>
      <dgm:t>
        <a:bodyPr/>
        <a:lstStyle/>
        <a:p>
          <a:endParaRPr lang="en-GB"/>
        </a:p>
      </dgm:t>
    </dgm:pt>
    <dgm:pt modelId="{6CDF1D52-89CD-4DF6-9421-532844070586}" type="sibTrans" cxnId="{59073BE7-6C76-4B00-8A07-FDE80769DD2F}">
      <dgm:prSet/>
      <dgm:spPr/>
      <dgm:t>
        <a:bodyPr/>
        <a:lstStyle/>
        <a:p>
          <a:endParaRPr lang="en-GB"/>
        </a:p>
      </dgm:t>
    </dgm:pt>
    <dgm:pt modelId="{B9471FB4-81CC-48C0-953F-709DE4657034}">
      <dgm:prSet phldrT="[Text]"/>
      <dgm:spPr/>
      <dgm:t>
        <a:bodyPr/>
        <a:lstStyle/>
        <a:p>
          <a:r>
            <a:rPr lang="en-GB" dirty="0"/>
            <a:t>Counter.connector.js</a:t>
          </a:r>
        </a:p>
      </dgm:t>
    </dgm:pt>
    <dgm:pt modelId="{4A5C86A2-B148-4397-9D69-0BC848A83820}" type="parTrans" cxnId="{3037BB94-3CEE-4CE1-BAC2-6EC921CF3A42}">
      <dgm:prSet/>
      <dgm:spPr/>
      <dgm:t>
        <a:bodyPr/>
        <a:lstStyle/>
        <a:p>
          <a:endParaRPr lang="en-GB"/>
        </a:p>
      </dgm:t>
    </dgm:pt>
    <dgm:pt modelId="{AA65FC8B-641B-4357-B401-F277A6BD0F71}" type="sibTrans" cxnId="{3037BB94-3CEE-4CE1-BAC2-6EC921CF3A42}">
      <dgm:prSet/>
      <dgm:spPr/>
      <dgm:t>
        <a:bodyPr/>
        <a:lstStyle/>
        <a:p>
          <a:endParaRPr lang="en-GB"/>
        </a:p>
      </dgm:t>
    </dgm:pt>
    <dgm:pt modelId="{77682E41-EDAB-4335-9276-04E424BF917D}">
      <dgm:prSet phldrT="[Text]"/>
      <dgm:spPr/>
      <dgm:t>
        <a:bodyPr/>
        <a:lstStyle/>
        <a:p>
          <a:r>
            <a:rPr lang="en-GB" dirty="0"/>
            <a:t>&lt;button </a:t>
          </a:r>
          <a:r>
            <a:rPr lang="en-GB" dirty="0" err="1"/>
            <a:t>onClick</a:t>
          </a:r>
          <a:r>
            <a:rPr lang="en-GB" dirty="0"/>
            <a:t>={handler}&gt;</a:t>
          </a:r>
        </a:p>
      </dgm:t>
    </dgm:pt>
    <dgm:pt modelId="{5A71BAAB-0AF3-4DA6-9A14-2126DB6F88ED}" type="parTrans" cxnId="{9184FCD6-B320-4226-AAAB-77072D1667E3}">
      <dgm:prSet/>
      <dgm:spPr/>
      <dgm:t>
        <a:bodyPr/>
        <a:lstStyle/>
        <a:p>
          <a:endParaRPr lang="en-GB"/>
        </a:p>
      </dgm:t>
    </dgm:pt>
    <dgm:pt modelId="{05B004D8-8DE5-4F94-818A-D8773DA6C6E9}" type="sibTrans" cxnId="{9184FCD6-B320-4226-AAAB-77072D1667E3}">
      <dgm:prSet/>
      <dgm:spPr/>
      <dgm:t>
        <a:bodyPr/>
        <a:lstStyle/>
        <a:p>
          <a:endParaRPr lang="en-GB"/>
        </a:p>
      </dgm:t>
    </dgm:pt>
    <dgm:pt modelId="{98D6A94D-9929-425B-9BB5-962925D6DE54}">
      <dgm:prSet phldrT="[Text]"/>
      <dgm:spPr/>
      <dgm:t>
        <a:bodyPr/>
        <a:lstStyle/>
        <a:p>
          <a:r>
            <a:rPr lang="en-GB" dirty="0" err="1"/>
            <a:t>onIncrement</a:t>
          </a:r>
          <a:endParaRPr lang="en-GB" dirty="0"/>
        </a:p>
      </dgm:t>
    </dgm:pt>
    <dgm:pt modelId="{9296B628-7361-48E0-A0BB-476A72D0A2BA}" type="parTrans" cxnId="{0FB3E310-DD99-4428-A4E2-8E2DBA91F691}">
      <dgm:prSet/>
      <dgm:spPr/>
      <dgm:t>
        <a:bodyPr/>
        <a:lstStyle/>
        <a:p>
          <a:endParaRPr lang="en-GB"/>
        </a:p>
      </dgm:t>
    </dgm:pt>
    <dgm:pt modelId="{E2E8FFCE-7D35-4A34-A1CB-66C6693FCA4B}" type="sibTrans" cxnId="{0FB3E310-DD99-4428-A4E2-8E2DBA91F691}">
      <dgm:prSet/>
      <dgm:spPr/>
      <dgm:t>
        <a:bodyPr/>
        <a:lstStyle/>
        <a:p>
          <a:endParaRPr lang="en-GB"/>
        </a:p>
      </dgm:t>
    </dgm:pt>
    <dgm:pt modelId="{B8CDE056-64F5-48C1-994A-00192EA64E44}">
      <dgm:prSet phldrT="[Text]"/>
      <dgm:spPr/>
      <dgm:t>
        <a:bodyPr/>
        <a:lstStyle/>
        <a:p>
          <a:r>
            <a:rPr lang="en-GB" dirty="0"/>
            <a:t>dispatch({action})</a:t>
          </a:r>
        </a:p>
      </dgm:t>
    </dgm:pt>
    <dgm:pt modelId="{3C427E85-C794-4024-BC16-0F029A57CE66}" type="parTrans" cxnId="{AB292DE8-78DD-459D-B7A8-7D13635D3A45}">
      <dgm:prSet/>
      <dgm:spPr/>
      <dgm:t>
        <a:bodyPr/>
        <a:lstStyle/>
        <a:p>
          <a:endParaRPr lang="en-GB"/>
        </a:p>
      </dgm:t>
    </dgm:pt>
    <dgm:pt modelId="{E53F95A4-69BC-426B-BBE4-EEF907F0E03C}" type="sibTrans" cxnId="{AB292DE8-78DD-459D-B7A8-7D13635D3A45}">
      <dgm:prSet/>
      <dgm:spPr/>
      <dgm:t>
        <a:bodyPr/>
        <a:lstStyle/>
        <a:p>
          <a:endParaRPr lang="en-GB"/>
        </a:p>
      </dgm:t>
    </dgm:pt>
    <dgm:pt modelId="{7E00FB09-C8A8-4176-A9AF-91C9F75F7B49}">
      <dgm:prSet phldrT="[Text]"/>
      <dgm:spPr/>
      <dgm:t>
        <a:bodyPr/>
        <a:lstStyle/>
        <a:p>
          <a:r>
            <a:rPr lang="en-GB" dirty="0" err="1"/>
            <a:t>rootReducer</a:t>
          </a:r>
          <a:r>
            <a:rPr lang="en-GB" dirty="0"/>
            <a:t>(state, action) -&gt; new state</a:t>
          </a:r>
        </a:p>
      </dgm:t>
    </dgm:pt>
    <dgm:pt modelId="{9B1EAE21-E21F-488C-891E-31115E080E27}" type="parTrans" cxnId="{33AF5A3C-6779-48F3-B99D-2AFF847E3C3E}">
      <dgm:prSet/>
      <dgm:spPr/>
      <dgm:t>
        <a:bodyPr/>
        <a:lstStyle/>
        <a:p>
          <a:endParaRPr lang="en-GB"/>
        </a:p>
      </dgm:t>
    </dgm:pt>
    <dgm:pt modelId="{BC543FA5-D103-431D-96C4-2AD12BD88808}" type="sibTrans" cxnId="{33AF5A3C-6779-48F3-B99D-2AFF847E3C3E}">
      <dgm:prSet/>
      <dgm:spPr/>
      <dgm:t>
        <a:bodyPr/>
        <a:lstStyle/>
        <a:p>
          <a:endParaRPr lang="en-GB"/>
        </a:p>
      </dgm:t>
    </dgm:pt>
    <dgm:pt modelId="{11DD0147-6F92-4447-BB2C-708A1B776666}">
      <dgm:prSet phldrT="[Text]"/>
      <dgm:spPr/>
      <dgm:t>
        <a:bodyPr/>
        <a:lstStyle/>
        <a:p>
          <a:r>
            <a:rPr lang="en-GB" dirty="0"/>
            <a:t>Counter.connector.js</a:t>
          </a:r>
        </a:p>
      </dgm:t>
    </dgm:pt>
    <dgm:pt modelId="{D2056402-19A1-4509-A3EB-8D4A23F9F2E0}" type="parTrans" cxnId="{981594AD-5B9B-471F-BBCA-C19F27AD4281}">
      <dgm:prSet/>
      <dgm:spPr/>
      <dgm:t>
        <a:bodyPr/>
        <a:lstStyle/>
        <a:p>
          <a:endParaRPr lang="en-GB"/>
        </a:p>
      </dgm:t>
    </dgm:pt>
    <dgm:pt modelId="{D8A8C6CE-B641-4C93-BBD8-6872D59B54A3}" type="sibTrans" cxnId="{981594AD-5B9B-471F-BBCA-C19F27AD4281}">
      <dgm:prSet/>
      <dgm:spPr/>
      <dgm:t>
        <a:bodyPr/>
        <a:lstStyle/>
        <a:p>
          <a:endParaRPr lang="en-GB"/>
        </a:p>
      </dgm:t>
    </dgm:pt>
    <dgm:pt modelId="{5BA73089-5602-43CA-BF58-110B654CADB7}">
      <dgm:prSet phldrT="[Text]"/>
      <dgm:spPr/>
      <dgm:t>
        <a:bodyPr/>
        <a:lstStyle/>
        <a:p>
          <a:r>
            <a:rPr lang="en-GB" dirty="0" err="1"/>
            <a:t>mapStateToProps</a:t>
          </a:r>
          <a:r>
            <a:rPr lang="en-GB" dirty="0"/>
            <a:t>( </a:t>
          </a:r>
          <a:r>
            <a:rPr lang="en-GB" dirty="0" err="1"/>
            <a:t>newState</a:t>
          </a:r>
          <a:r>
            <a:rPr lang="en-GB" dirty="0"/>
            <a:t>)</a:t>
          </a:r>
        </a:p>
      </dgm:t>
    </dgm:pt>
    <dgm:pt modelId="{A2EB3FD8-0FEB-4B28-87AA-052A004AAB06}" type="parTrans" cxnId="{68B75EBD-07D7-4F1A-BA50-C2F4265BCC28}">
      <dgm:prSet/>
      <dgm:spPr/>
      <dgm:t>
        <a:bodyPr/>
        <a:lstStyle/>
        <a:p>
          <a:endParaRPr lang="en-GB"/>
        </a:p>
      </dgm:t>
    </dgm:pt>
    <dgm:pt modelId="{82CF970D-7D56-4EED-A0CC-A32BF2215749}" type="sibTrans" cxnId="{68B75EBD-07D7-4F1A-BA50-C2F4265BCC28}">
      <dgm:prSet/>
      <dgm:spPr/>
      <dgm:t>
        <a:bodyPr/>
        <a:lstStyle/>
        <a:p>
          <a:endParaRPr lang="en-GB"/>
        </a:p>
      </dgm:t>
    </dgm:pt>
    <dgm:pt modelId="{C314A662-3C9F-4711-9A8E-8401ABA70CA4}" type="pres">
      <dgm:prSet presAssocID="{37192208-0298-468B-97C1-EEFD8B6AED64}" presName="Name0" presStyleCnt="0">
        <dgm:presLayoutVars>
          <dgm:dir/>
          <dgm:animLvl val="lvl"/>
          <dgm:resizeHandles val="exact"/>
        </dgm:presLayoutVars>
      </dgm:prSet>
      <dgm:spPr/>
    </dgm:pt>
    <dgm:pt modelId="{1DDADAD3-BA82-4B15-A567-BD72900882C2}" type="pres">
      <dgm:prSet presAssocID="{7CF11D4F-C051-4257-B87C-9B95A7F99961}" presName="composite" presStyleCnt="0"/>
      <dgm:spPr/>
    </dgm:pt>
    <dgm:pt modelId="{850DA9B2-ADF4-4E74-BDFD-BB6A9337B07F}" type="pres">
      <dgm:prSet presAssocID="{7CF11D4F-C051-4257-B87C-9B95A7F99961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930AA4CE-46AB-4697-9C35-7B9057192C58}" type="pres">
      <dgm:prSet presAssocID="{7CF11D4F-C051-4257-B87C-9B95A7F99961}" presName="desTx" presStyleLbl="revTx" presStyleIdx="0" presStyleCnt="6">
        <dgm:presLayoutVars>
          <dgm:bulletEnabled val="1"/>
        </dgm:presLayoutVars>
      </dgm:prSet>
      <dgm:spPr/>
    </dgm:pt>
    <dgm:pt modelId="{295D1332-BAC8-4C54-9012-E8B45A831514}" type="pres">
      <dgm:prSet presAssocID="{85FC458A-3B22-4827-9C75-4FC065425E5C}" presName="space" presStyleCnt="0"/>
      <dgm:spPr/>
    </dgm:pt>
    <dgm:pt modelId="{E264BC38-CD43-4983-A40F-40E1C86ECFBC}" type="pres">
      <dgm:prSet presAssocID="{D440395D-C541-4E0E-9360-DAA0B71364CF}" presName="composite" presStyleCnt="0"/>
      <dgm:spPr/>
    </dgm:pt>
    <dgm:pt modelId="{7B83DAB5-F8E6-48CD-A41F-6AB04FCE7E76}" type="pres">
      <dgm:prSet presAssocID="{D440395D-C541-4E0E-9360-DAA0B71364CF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BC4C30-BBB2-4436-906C-B903F655D3EA}" type="pres">
      <dgm:prSet presAssocID="{D440395D-C541-4E0E-9360-DAA0B71364CF}" presName="desTx" presStyleLbl="revTx" presStyleIdx="1" presStyleCnt="6">
        <dgm:presLayoutVars>
          <dgm:bulletEnabled val="1"/>
        </dgm:presLayoutVars>
      </dgm:prSet>
      <dgm:spPr/>
    </dgm:pt>
    <dgm:pt modelId="{47E36CA1-AA5F-4B3A-852D-E094160BEF65}" type="pres">
      <dgm:prSet presAssocID="{D12964FF-9395-4425-985A-70731795F236}" presName="space" presStyleCnt="0"/>
      <dgm:spPr/>
    </dgm:pt>
    <dgm:pt modelId="{99F223B2-E2E6-4F97-82CF-C77533C06526}" type="pres">
      <dgm:prSet presAssocID="{1BD2F704-BEC5-4AEA-8BCD-046D77BD7652}" presName="composite" presStyleCnt="0"/>
      <dgm:spPr/>
    </dgm:pt>
    <dgm:pt modelId="{049B381E-0FF3-4E9E-8323-D83AB731C7E8}" type="pres">
      <dgm:prSet presAssocID="{1BD2F704-BEC5-4AEA-8BCD-046D77BD7652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75F897D-0884-4FD4-8610-F222045FFF7D}" type="pres">
      <dgm:prSet presAssocID="{1BD2F704-BEC5-4AEA-8BCD-046D77BD7652}" presName="desTx" presStyleLbl="revTx" presStyleIdx="2" presStyleCnt="6">
        <dgm:presLayoutVars>
          <dgm:bulletEnabled val="1"/>
        </dgm:presLayoutVars>
      </dgm:prSet>
      <dgm:spPr/>
    </dgm:pt>
    <dgm:pt modelId="{426C8C2D-8112-417A-9C48-DBECA7349525}" type="pres">
      <dgm:prSet presAssocID="{C5B23A5D-C71F-408F-98A4-5E7AD66D54A5}" presName="space" presStyleCnt="0"/>
      <dgm:spPr/>
    </dgm:pt>
    <dgm:pt modelId="{AAA07BDC-7C0F-451A-913E-9113435AB019}" type="pres">
      <dgm:prSet presAssocID="{24EC5B94-98E3-4941-904A-FAF5260ECE74}" presName="composite" presStyleCnt="0"/>
      <dgm:spPr/>
    </dgm:pt>
    <dgm:pt modelId="{80628471-AE36-474E-888B-8FF1FB6D9619}" type="pres">
      <dgm:prSet presAssocID="{24EC5B94-98E3-4941-904A-FAF5260ECE74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1E47DC0-C0F7-43FF-9E0D-04A749BDDA2F}" type="pres">
      <dgm:prSet presAssocID="{24EC5B94-98E3-4941-904A-FAF5260ECE74}" presName="desTx" presStyleLbl="revTx" presStyleIdx="3" presStyleCnt="6">
        <dgm:presLayoutVars>
          <dgm:bulletEnabled val="1"/>
        </dgm:presLayoutVars>
      </dgm:prSet>
      <dgm:spPr/>
    </dgm:pt>
    <dgm:pt modelId="{8ED4FB7E-75A9-415C-813F-DBDE12E71AD4}" type="pres">
      <dgm:prSet presAssocID="{15F1516A-2AEF-4AFA-B8D3-6990C8B4635D}" presName="space" presStyleCnt="0"/>
      <dgm:spPr/>
    </dgm:pt>
    <dgm:pt modelId="{B475EC87-E82E-4933-9A16-4037FC07A04A}" type="pres">
      <dgm:prSet presAssocID="{718FD199-93E0-4CB5-A710-E54D2995F839}" presName="composite" presStyleCnt="0"/>
      <dgm:spPr/>
    </dgm:pt>
    <dgm:pt modelId="{D0FDE127-19B8-45B3-8497-F14FBA077B11}" type="pres">
      <dgm:prSet presAssocID="{718FD199-93E0-4CB5-A710-E54D2995F839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E52B87-FA18-4A1C-8A2B-9478D585151B}" type="pres">
      <dgm:prSet presAssocID="{718FD199-93E0-4CB5-A710-E54D2995F839}" presName="desTx" presStyleLbl="revTx" presStyleIdx="4" presStyleCnt="6">
        <dgm:presLayoutVars>
          <dgm:bulletEnabled val="1"/>
        </dgm:presLayoutVars>
      </dgm:prSet>
      <dgm:spPr/>
    </dgm:pt>
    <dgm:pt modelId="{BF2375B5-494A-4471-9609-A393E7F4CA13}" type="pres">
      <dgm:prSet presAssocID="{55A0F7DC-7059-4C64-AA1C-90EB0A5EEE83}" presName="space" presStyleCnt="0"/>
      <dgm:spPr/>
    </dgm:pt>
    <dgm:pt modelId="{98E5B075-5C99-48FD-A587-D7DCD8B6869B}" type="pres">
      <dgm:prSet presAssocID="{5764F046-BAAC-40A5-AD5E-EA3B5B05F42F}" presName="composite" presStyleCnt="0"/>
      <dgm:spPr/>
    </dgm:pt>
    <dgm:pt modelId="{F549FF1D-81AD-4C65-9979-42507B90E60A}" type="pres">
      <dgm:prSet presAssocID="{5764F046-BAAC-40A5-AD5E-EA3B5B05F42F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67376F0D-DCC4-46DE-B096-69AACF49FFC7}" type="pres">
      <dgm:prSet presAssocID="{5764F046-BAAC-40A5-AD5E-EA3B5B05F42F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AB6108-C21D-45C0-AB82-A7CFADFF7A50}" type="presOf" srcId="{24EC5B94-98E3-4941-904A-FAF5260ECE74}" destId="{80628471-AE36-474E-888B-8FF1FB6D9619}" srcOrd="0" destOrd="0" presId="urn:microsoft.com/office/officeart/2005/8/layout/chevron1"/>
    <dgm:cxn modelId="{D1FD0B0C-BE59-41F5-9BC2-22F7D6AB82F1}" type="presOf" srcId="{7E00FB09-C8A8-4176-A9AF-91C9F75F7B49}" destId="{01E47DC0-C0F7-43FF-9E0D-04A749BDDA2F}" srcOrd="0" destOrd="1" presId="urn:microsoft.com/office/officeart/2005/8/layout/chevron1"/>
    <dgm:cxn modelId="{7951940F-3E36-4E9E-8A7D-03FF7B4FDEDD}" type="presOf" srcId="{7CF11D4F-C051-4257-B87C-9B95A7F99961}" destId="{850DA9B2-ADF4-4E74-BDFD-BB6A9337B07F}" srcOrd="0" destOrd="0" presId="urn:microsoft.com/office/officeart/2005/8/layout/chevron1"/>
    <dgm:cxn modelId="{0FB3E310-DD99-4428-A4E2-8E2DBA91F691}" srcId="{D440395D-C541-4E0E-9360-DAA0B71364CF}" destId="{98D6A94D-9929-425B-9BB5-962925D6DE54}" srcOrd="1" destOrd="0" parTransId="{9296B628-7361-48E0-A0BB-476A72D0A2BA}" sibTransId="{E2E8FFCE-7D35-4A34-A1CB-66C6693FCA4B}"/>
    <dgm:cxn modelId="{1BAEF212-4C68-48E8-8897-62BC743CEA96}" type="presOf" srcId="{718FD199-93E0-4CB5-A710-E54D2995F839}" destId="{D0FDE127-19B8-45B3-8497-F14FBA077B11}" srcOrd="0" destOrd="0" presId="urn:microsoft.com/office/officeart/2005/8/layout/chevron1"/>
    <dgm:cxn modelId="{FDAA3E16-1224-4222-8349-4C1750BC8493}" type="presOf" srcId="{D440395D-C541-4E0E-9360-DAA0B71364CF}" destId="{7B83DAB5-F8E6-48CD-A41F-6AB04FCE7E76}" srcOrd="0" destOrd="0" presId="urn:microsoft.com/office/officeart/2005/8/layout/chevron1"/>
    <dgm:cxn modelId="{400CFD1E-017C-4666-BCC2-5BE6BC1B6042}" type="presOf" srcId="{1BD2F704-BEC5-4AEA-8BCD-046D77BD7652}" destId="{049B381E-0FF3-4E9E-8323-D83AB731C7E8}" srcOrd="0" destOrd="0" presId="urn:microsoft.com/office/officeart/2005/8/layout/chevron1"/>
    <dgm:cxn modelId="{99D33125-3CE8-40A8-88B8-88FB54371CC2}" type="presOf" srcId="{B9471FB4-81CC-48C0-953F-709DE4657034}" destId="{2EBC4C30-BBB2-4436-906C-B903F655D3EA}" srcOrd="0" destOrd="0" presId="urn:microsoft.com/office/officeart/2005/8/layout/chevron1"/>
    <dgm:cxn modelId="{8B1A972B-23B3-40AF-B918-3F3A0C5BEE28}" type="presOf" srcId="{37192208-0298-468B-97C1-EEFD8B6AED64}" destId="{C314A662-3C9F-4711-9A8E-8401ABA70CA4}" srcOrd="0" destOrd="0" presId="urn:microsoft.com/office/officeart/2005/8/layout/chevron1"/>
    <dgm:cxn modelId="{376AD22B-0762-4715-A55C-F4B4F82E49CD}" type="presOf" srcId="{EFD141FE-B900-4845-9889-68CD2C9DEC1B}" destId="{01E47DC0-C0F7-43FF-9E0D-04A749BDDA2F}" srcOrd="0" destOrd="0" presId="urn:microsoft.com/office/officeart/2005/8/layout/chevron1"/>
    <dgm:cxn modelId="{6CFB532D-E8BF-4344-8210-772108E96AD3}" srcId="{37192208-0298-468B-97C1-EEFD8B6AED64}" destId="{7CF11D4F-C051-4257-B87C-9B95A7F99961}" srcOrd="0" destOrd="0" parTransId="{B57F63F0-4CB0-4FA4-A6BB-B20DCCA92F76}" sibTransId="{85FC458A-3B22-4827-9C75-4FC065425E5C}"/>
    <dgm:cxn modelId="{43823F3A-3FB7-4DDC-9E75-5912E865DDCF}" srcId="{37192208-0298-468B-97C1-EEFD8B6AED64}" destId="{1BD2F704-BEC5-4AEA-8BCD-046D77BD7652}" srcOrd="2" destOrd="0" parTransId="{AD096568-37F9-4007-B157-A01933BF72B2}" sibTransId="{C5B23A5D-C71F-408F-98A4-5E7AD66D54A5}"/>
    <dgm:cxn modelId="{33AF5A3C-6779-48F3-B99D-2AFF847E3C3E}" srcId="{24EC5B94-98E3-4941-904A-FAF5260ECE74}" destId="{7E00FB09-C8A8-4176-A9AF-91C9F75F7B49}" srcOrd="1" destOrd="0" parTransId="{9B1EAE21-E21F-488C-891E-31115E080E27}" sibTransId="{BC543FA5-D103-431D-96C4-2AD12BD88808}"/>
    <dgm:cxn modelId="{DDCC9866-8559-494E-B52B-16CC4D004104}" srcId="{37192208-0298-468B-97C1-EEFD8B6AED64}" destId="{24EC5B94-98E3-4941-904A-FAF5260ECE74}" srcOrd="3" destOrd="0" parTransId="{1465DA6C-F633-4556-AEB0-B4168D8A2DFB}" sibTransId="{15F1516A-2AEF-4AFA-B8D3-6990C8B4635D}"/>
    <dgm:cxn modelId="{0609BD53-E94B-4E65-9994-2077B510AA00}" type="presOf" srcId="{B8CDE056-64F5-48C1-994A-00192EA64E44}" destId="{775F897D-0884-4FD4-8610-F222045FFF7D}" srcOrd="0" destOrd="1" presId="urn:microsoft.com/office/officeart/2005/8/layout/chevron1"/>
    <dgm:cxn modelId="{99DD3174-F0A7-491B-91E7-33F5678C8155}" type="presOf" srcId="{641C66B1-950C-4390-9795-23D3F7B78B60}" destId="{930AA4CE-46AB-4697-9C35-7B9057192C58}" srcOrd="0" destOrd="0" presId="urn:microsoft.com/office/officeart/2005/8/layout/chevron1"/>
    <dgm:cxn modelId="{1E6F5590-A720-4F46-BC9B-CF17378E4004}" srcId="{7CF11D4F-C051-4257-B87C-9B95A7F99961}" destId="{641C66B1-950C-4390-9795-23D3F7B78B60}" srcOrd="0" destOrd="0" parTransId="{26F21A47-A475-4DC5-AB59-DF5784677F66}" sibTransId="{A7EE04D6-CCAF-4848-B5B4-3819F1D3003E}"/>
    <dgm:cxn modelId="{83B12193-FB28-45F1-82F5-C3B57E0F4B61}" type="presOf" srcId="{7358127E-DA94-458B-9731-BFBDD7BD8E52}" destId="{12E52B87-FA18-4A1C-8A2B-9478D585151B}" srcOrd="0" destOrd="0" presId="urn:microsoft.com/office/officeart/2005/8/layout/chevron1"/>
    <dgm:cxn modelId="{3037BB94-3CEE-4CE1-BAC2-6EC921CF3A42}" srcId="{D440395D-C541-4E0E-9360-DAA0B71364CF}" destId="{B9471FB4-81CC-48C0-953F-709DE4657034}" srcOrd="0" destOrd="0" parTransId="{4A5C86A2-B148-4397-9D69-0BC848A83820}" sibTransId="{AA65FC8B-641B-4357-B401-F277A6BD0F71}"/>
    <dgm:cxn modelId="{B437B99A-20E0-4F71-AA2D-6308834860A0}" type="presOf" srcId="{77682E41-EDAB-4335-9276-04E424BF917D}" destId="{930AA4CE-46AB-4697-9C35-7B9057192C58}" srcOrd="0" destOrd="1" presId="urn:microsoft.com/office/officeart/2005/8/layout/chevron1"/>
    <dgm:cxn modelId="{DBFF2DA2-503C-4556-A0E4-7E9B216F6856}" srcId="{37192208-0298-468B-97C1-EEFD8B6AED64}" destId="{D440395D-C541-4E0E-9360-DAA0B71364CF}" srcOrd="1" destOrd="0" parTransId="{25A336F9-4883-40A8-91C4-8F29D78123DD}" sibTransId="{D12964FF-9395-4425-985A-70731795F236}"/>
    <dgm:cxn modelId="{981594AD-5B9B-471F-BBCA-C19F27AD4281}" srcId="{718FD199-93E0-4CB5-A710-E54D2995F839}" destId="{11DD0147-6F92-4447-BB2C-708A1B776666}" srcOrd="1" destOrd="0" parTransId="{D2056402-19A1-4509-A3EB-8D4A23F9F2E0}" sibTransId="{D8A8C6CE-B641-4C93-BBD8-6872D59B54A3}"/>
    <dgm:cxn modelId="{68B75EBD-07D7-4F1A-BA50-C2F4265BCC28}" srcId="{718FD199-93E0-4CB5-A710-E54D2995F839}" destId="{5BA73089-5602-43CA-BF58-110B654CADB7}" srcOrd="2" destOrd="0" parTransId="{A2EB3FD8-0FEB-4B28-87AA-052A004AAB06}" sibTransId="{82CF970D-7D56-4EED-A0CC-A32BF2215749}"/>
    <dgm:cxn modelId="{84528EBD-495E-4318-9344-2765450BA72D}" srcId="{24EC5B94-98E3-4941-904A-FAF5260ECE74}" destId="{EFD141FE-B900-4845-9889-68CD2C9DEC1B}" srcOrd="0" destOrd="0" parTransId="{6AA3F757-C0A4-48FF-8563-981ACEAC01F7}" sibTransId="{0276B838-DAC8-4E3B-AA0B-971F5DD600CE}"/>
    <dgm:cxn modelId="{5AA209C2-78E5-4154-8B34-46FA337F2803}" srcId="{37192208-0298-468B-97C1-EEFD8B6AED64}" destId="{718FD199-93E0-4CB5-A710-E54D2995F839}" srcOrd="4" destOrd="0" parTransId="{170A9077-B2CC-43A9-9E4E-97D8AB872468}" sibTransId="{55A0F7DC-7059-4C64-AA1C-90EB0A5EEE83}"/>
    <dgm:cxn modelId="{A26026C5-7374-4ECC-AD6A-216DE50E036E}" type="presOf" srcId="{5BA73089-5602-43CA-BF58-110B654CADB7}" destId="{12E52B87-FA18-4A1C-8A2B-9478D585151B}" srcOrd="0" destOrd="2" presId="urn:microsoft.com/office/officeart/2005/8/layout/chevron1"/>
    <dgm:cxn modelId="{AA6758C7-F1D6-4C8C-9E6E-AEEBE47A8E9D}" type="presOf" srcId="{F1DD6D57-5489-4562-A730-220E2DD90537}" destId="{775F897D-0884-4FD4-8610-F222045FFF7D}" srcOrd="0" destOrd="0" presId="urn:microsoft.com/office/officeart/2005/8/layout/chevron1"/>
    <dgm:cxn modelId="{C7040FC8-9E2F-427E-96BB-DF9AEB833723}" srcId="{1BD2F704-BEC5-4AEA-8BCD-046D77BD7652}" destId="{F1DD6D57-5489-4562-A730-220E2DD90537}" srcOrd="0" destOrd="0" parTransId="{14C2FDE3-3B4A-405A-AD91-DB87C50636EC}" sibTransId="{EC247ECA-3648-4FA4-B6E6-B1E06817ADA7}"/>
    <dgm:cxn modelId="{D040E4C8-DDA2-49F2-A64C-12ADBB862FEC}" srcId="{718FD199-93E0-4CB5-A710-E54D2995F839}" destId="{7358127E-DA94-458B-9731-BFBDD7BD8E52}" srcOrd="0" destOrd="0" parTransId="{0A2CC8E7-6ACC-4A22-9BA6-7F4D01AF71B7}" sibTransId="{080F1628-8A02-492C-9EA9-B7FDC8CFDC6A}"/>
    <dgm:cxn modelId="{9184FCD6-B320-4226-AAAB-77072D1667E3}" srcId="{7CF11D4F-C051-4257-B87C-9B95A7F99961}" destId="{77682E41-EDAB-4335-9276-04E424BF917D}" srcOrd="1" destOrd="0" parTransId="{5A71BAAB-0AF3-4DA6-9A14-2126DB6F88ED}" sibTransId="{05B004D8-8DE5-4F94-818A-D8773DA6C6E9}"/>
    <dgm:cxn modelId="{A00F7AD8-5F76-4D37-AB36-6390859FA58B}" type="presOf" srcId="{5764F046-BAAC-40A5-AD5E-EA3B5B05F42F}" destId="{F549FF1D-81AD-4C65-9979-42507B90E60A}" srcOrd="0" destOrd="0" presId="urn:microsoft.com/office/officeart/2005/8/layout/chevron1"/>
    <dgm:cxn modelId="{9B2752DB-7FF0-4DEE-8CF2-243CA001969B}" srcId="{37192208-0298-468B-97C1-EEFD8B6AED64}" destId="{5764F046-BAAC-40A5-AD5E-EA3B5B05F42F}" srcOrd="5" destOrd="0" parTransId="{C7990B6F-9637-4BAB-AE68-70E678AF26DF}" sibTransId="{6F68B593-859D-45E7-967C-318C85D48A59}"/>
    <dgm:cxn modelId="{0A5AFDE1-EA9B-4412-84D4-D839AB7CFBF4}" type="presOf" srcId="{11DD0147-6F92-4447-BB2C-708A1B776666}" destId="{12E52B87-FA18-4A1C-8A2B-9478D585151B}" srcOrd="0" destOrd="1" presId="urn:microsoft.com/office/officeart/2005/8/layout/chevron1"/>
    <dgm:cxn modelId="{59073BE7-6C76-4B00-8A07-FDE80769DD2F}" srcId="{5764F046-BAAC-40A5-AD5E-EA3B5B05F42F}" destId="{6ACDA9D9-E401-48FE-9264-E1CE0F318578}" srcOrd="0" destOrd="0" parTransId="{7295C2B4-E5D6-41EB-B85B-023E2DBC067F}" sibTransId="{6CDF1D52-89CD-4DF6-9421-532844070586}"/>
    <dgm:cxn modelId="{AB292DE8-78DD-459D-B7A8-7D13635D3A45}" srcId="{1BD2F704-BEC5-4AEA-8BCD-046D77BD7652}" destId="{B8CDE056-64F5-48C1-994A-00192EA64E44}" srcOrd="1" destOrd="0" parTransId="{3C427E85-C794-4024-BC16-0F029A57CE66}" sibTransId="{E53F95A4-69BC-426B-BBE4-EEF907F0E03C}"/>
    <dgm:cxn modelId="{9E7D0EEF-9729-4A1F-B4F9-67475F1BAB5F}" type="presOf" srcId="{98D6A94D-9929-425B-9BB5-962925D6DE54}" destId="{2EBC4C30-BBB2-4436-906C-B903F655D3EA}" srcOrd="0" destOrd="1" presId="urn:microsoft.com/office/officeart/2005/8/layout/chevron1"/>
    <dgm:cxn modelId="{08295FF7-77E4-4FFA-B725-C3913BEB8173}" type="presOf" srcId="{6ACDA9D9-E401-48FE-9264-E1CE0F318578}" destId="{67376F0D-DCC4-46DE-B096-69AACF49FFC7}" srcOrd="0" destOrd="0" presId="urn:microsoft.com/office/officeart/2005/8/layout/chevron1"/>
    <dgm:cxn modelId="{4C1ED151-AA82-45BA-8CED-8B69AFC468D3}" type="presParOf" srcId="{C314A662-3C9F-4711-9A8E-8401ABA70CA4}" destId="{1DDADAD3-BA82-4B15-A567-BD72900882C2}" srcOrd="0" destOrd="0" presId="urn:microsoft.com/office/officeart/2005/8/layout/chevron1"/>
    <dgm:cxn modelId="{5E6CA41E-305C-4CFA-B960-FE0DE09352B8}" type="presParOf" srcId="{1DDADAD3-BA82-4B15-A567-BD72900882C2}" destId="{850DA9B2-ADF4-4E74-BDFD-BB6A9337B07F}" srcOrd="0" destOrd="0" presId="urn:microsoft.com/office/officeart/2005/8/layout/chevron1"/>
    <dgm:cxn modelId="{DBCAE5F8-19B7-4013-A367-3C9EC64FA300}" type="presParOf" srcId="{1DDADAD3-BA82-4B15-A567-BD72900882C2}" destId="{930AA4CE-46AB-4697-9C35-7B9057192C58}" srcOrd="1" destOrd="0" presId="urn:microsoft.com/office/officeart/2005/8/layout/chevron1"/>
    <dgm:cxn modelId="{5D1D1C8D-0768-4A43-8439-3A3E660AA65B}" type="presParOf" srcId="{C314A662-3C9F-4711-9A8E-8401ABA70CA4}" destId="{295D1332-BAC8-4C54-9012-E8B45A831514}" srcOrd="1" destOrd="0" presId="urn:microsoft.com/office/officeart/2005/8/layout/chevron1"/>
    <dgm:cxn modelId="{7A0D825B-F659-49D8-9710-61638311CDCC}" type="presParOf" srcId="{C314A662-3C9F-4711-9A8E-8401ABA70CA4}" destId="{E264BC38-CD43-4983-A40F-40E1C86ECFBC}" srcOrd="2" destOrd="0" presId="urn:microsoft.com/office/officeart/2005/8/layout/chevron1"/>
    <dgm:cxn modelId="{8DB91959-2F29-4776-B59C-748E8A1B69BE}" type="presParOf" srcId="{E264BC38-CD43-4983-A40F-40E1C86ECFBC}" destId="{7B83DAB5-F8E6-48CD-A41F-6AB04FCE7E76}" srcOrd="0" destOrd="0" presId="urn:microsoft.com/office/officeart/2005/8/layout/chevron1"/>
    <dgm:cxn modelId="{02685066-B3A6-4BAC-8F0F-263F6E0CBE40}" type="presParOf" srcId="{E264BC38-CD43-4983-A40F-40E1C86ECFBC}" destId="{2EBC4C30-BBB2-4436-906C-B903F655D3EA}" srcOrd="1" destOrd="0" presId="urn:microsoft.com/office/officeart/2005/8/layout/chevron1"/>
    <dgm:cxn modelId="{1B823793-6A2D-405F-903F-691E2A9E7E82}" type="presParOf" srcId="{C314A662-3C9F-4711-9A8E-8401ABA70CA4}" destId="{47E36CA1-AA5F-4B3A-852D-E094160BEF65}" srcOrd="3" destOrd="0" presId="urn:microsoft.com/office/officeart/2005/8/layout/chevron1"/>
    <dgm:cxn modelId="{D008A7B5-6011-4EF1-BA39-8B54267D5016}" type="presParOf" srcId="{C314A662-3C9F-4711-9A8E-8401ABA70CA4}" destId="{99F223B2-E2E6-4F97-82CF-C77533C06526}" srcOrd="4" destOrd="0" presId="urn:microsoft.com/office/officeart/2005/8/layout/chevron1"/>
    <dgm:cxn modelId="{4ED6EF1E-0F07-43EC-8874-E7266A58D831}" type="presParOf" srcId="{99F223B2-E2E6-4F97-82CF-C77533C06526}" destId="{049B381E-0FF3-4E9E-8323-D83AB731C7E8}" srcOrd="0" destOrd="0" presId="urn:microsoft.com/office/officeart/2005/8/layout/chevron1"/>
    <dgm:cxn modelId="{83CE680D-914E-4012-A6DF-4DA783DE2994}" type="presParOf" srcId="{99F223B2-E2E6-4F97-82CF-C77533C06526}" destId="{775F897D-0884-4FD4-8610-F222045FFF7D}" srcOrd="1" destOrd="0" presId="urn:microsoft.com/office/officeart/2005/8/layout/chevron1"/>
    <dgm:cxn modelId="{320DE556-F891-408F-84D9-D6AF4FB6DC9F}" type="presParOf" srcId="{C314A662-3C9F-4711-9A8E-8401ABA70CA4}" destId="{426C8C2D-8112-417A-9C48-DBECA7349525}" srcOrd="5" destOrd="0" presId="urn:microsoft.com/office/officeart/2005/8/layout/chevron1"/>
    <dgm:cxn modelId="{FE845E34-B001-4578-9399-588B4C710157}" type="presParOf" srcId="{C314A662-3C9F-4711-9A8E-8401ABA70CA4}" destId="{AAA07BDC-7C0F-451A-913E-9113435AB019}" srcOrd="6" destOrd="0" presId="urn:microsoft.com/office/officeart/2005/8/layout/chevron1"/>
    <dgm:cxn modelId="{D5F0A09F-3439-4771-B331-9CCC6214E018}" type="presParOf" srcId="{AAA07BDC-7C0F-451A-913E-9113435AB019}" destId="{80628471-AE36-474E-888B-8FF1FB6D9619}" srcOrd="0" destOrd="0" presId="urn:microsoft.com/office/officeart/2005/8/layout/chevron1"/>
    <dgm:cxn modelId="{CD3B1FC9-C7C8-42F2-9082-8D65874A466D}" type="presParOf" srcId="{AAA07BDC-7C0F-451A-913E-9113435AB019}" destId="{01E47DC0-C0F7-43FF-9E0D-04A749BDDA2F}" srcOrd="1" destOrd="0" presId="urn:microsoft.com/office/officeart/2005/8/layout/chevron1"/>
    <dgm:cxn modelId="{CB336CAE-CFB6-4EEA-AE0D-DD473EEF4264}" type="presParOf" srcId="{C314A662-3C9F-4711-9A8E-8401ABA70CA4}" destId="{8ED4FB7E-75A9-415C-813F-DBDE12E71AD4}" srcOrd="7" destOrd="0" presId="urn:microsoft.com/office/officeart/2005/8/layout/chevron1"/>
    <dgm:cxn modelId="{2E83E197-8656-41EE-8A7F-94B1DB284623}" type="presParOf" srcId="{C314A662-3C9F-4711-9A8E-8401ABA70CA4}" destId="{B475EC87-E82E-4933-9A16-4037FC07A04A}" srcOrd="8" destOrd="0" presId="urn:microsoft.com/office/officeart/2005/8/layout/chevron1"/>
    <dgm:cxn modelId="{F7FEDE01-BB56-49DE-9498-4C73FF9FA693}" type="presParOf" srcId="{B475EC87-E82E-4933-9A16-4037FC07A04A}" destId="{D0FDE127-19B8-45B3-8497-F14FBA077B11}" srcOrd="0" destOrd="0" presId="urn:microsoft.com/office/officeart/2005/8/layout/chevron1"/>
    <dgm:cxn modelId="{FE06ADBB-D625-4672-B5DC-F690252890EE}" type="presParOf" srcId="{B475EC87-E82E-4933-9A16-4037FC07A04A}" destId="{12E52B87-FA18-4A1C-8A2B-9478D585151B}" srcOrd="1" destOrd="0" presId="urn:microsoft.com/office/officeart/2005/8/layout/chevron1"/>
    <dgm:cxn modelId="{36F80C19-80CC-41E5-B333-9876E0627422}" type="presParOf" srcId="{C314A662-3C9F-4711-9A8E-8401ABA70CA4}" destId="{BF2375B5-494A-4471-9609-A393E7F4CA13}" srcOrd="9" destOrd="0" presId="urn:microsoft.com/office/officeart/2005/8/layout/chevron1"/>
    <dgm:cxn modelId="{2B754D49-1807-4E37-A387-7AE2600DDC91}" type="presParOf" srcId="{C314A662-3C9F-4711-9A8E-8401ABA70CA4}" destId="{98E5B075-5C99-48FD-A587-D7DCD8B6869B}" srcOrd="10" destOrd="0" presId="urn:microsoft.com/office/officeart/2005/8/layout/chevron1"/>
    <dgm:cxn modelId="{41E62919-7774-4B7D-A29C-8181E3184948}" type="presParOf" srcId="{98E5B075-5C99-48FD-A587-D7DCD8B6869B}" destId="{F549FF1D-81AD-4C65-9979-42507B90E60A}" srcOrd="0" destOrd="0" presId="urn:microsoft.com/office/officeart/2005/8/layout/chevron1"/>
    <dgm:cxn modelId="{D4C31E1D-A058-477B-BD0A-108CC6031336}" type="presParOf" srcId="{98E5B075-5C99-48FD-A587-D7DCD8B6869B}" destId="{67376F0D-DCC4-46DE-B096-69AACF49FFC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E111-EC0F-4E28-9E6D-87DCA82FA7F4}">
      <dsp:nvSpPr>
        <dsp:cNvPr id="0" name=""/>
        <dsp:cNvSpPr/>
      </dsp:nvSpPr>
      <dsp:spPr>
        <a:xfrm>
          <a:off x="5525" y="86051"/>
          <a:ext cx="3216634" cy="12866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Action</a:t>
          </a:r>
        </a:p>
      </dsp:txBody>
      <dsp:txXfrm>
        <a:off x="648852" y="86051"/>
        <a:ext cx="1929981" cy="1286653"/>
      </dsp:txXfrm>
    </dsp:sp>
    <dsp:sp modelId="{5D3878C3-E7A2-4AE3-9F2D-1239C20A81CB}">
      <dsp:nvSpPr>
        <dsp:cNvPr id="0" name=""/>
        <dsp:cNvSpPr/>
      </dsp:nvSpPr>
      <dsp:spPr>
        <a:xfrm>
          <a:off x="2900497" y="86051"/>
          <a:ext cx="3216634" cy="1286653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Dispatch</a:t>
          </a:r>
        </a:p>
      </dsp:txBody>
      <dsp:txXfrm>
        <a:off x="3543824" y="86051"/>
        <a:ext cx="1929981" cy="1286653"/>
      </dsp:txXfrm>
    </dsp:sp>
    <dsp:sp modelId="{A25B5D18-5163-43E0-BAEF-3BF2DB9C7D80}">
      <dsp:nvSpPr>
        <dsp:cNvPr id="0" name=""/>
        <dsp:cNvSpPr/>
      </dsp:nvSpPr>
      <dsp:spPr>
        <a:xfrm>
          <a:off x="5795468" y="86051"/>
          <a:ext cx="3216634" cy="1286653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 state</a:t>
          </a:r>
        </a:p>
      </dsp:txBody>
      <dsp:txXfrm>
        <a:off x="6438795" y="86051"/>
        <a:ext cx="1929981" cy="1286653"/>
      </dsp:txXfrm>
    </dsp:sp>
    <dsp:sp modelId="{EF375F6B-E129-4F39-AEF3-8411B715C95D}">
      <dsp:nvSpPr>
        <dsp:cNvPr id="0" name=""/>
        <dsp:cNvSpPr/>
      </dsp:nvSpPr>
      <dsp:spPr>
        <a:xfrm>
          <a:off x="8690440" y="86051"/>
          <a:ext cx="3216634" cy="128665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Notify subscribers</a:t>
          </a:r>
        </a:p>
      </dsp:txBody>
      <dsp:txXfrm>
        <a:off x="9333767" y="86051"/>
        <a:ext cx="1929981" cy="1286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E111-EC0F-4E28-9E6D-87DCA82FA7F4}">
      <dsp:nvSpPr>
        <dsp:cNvPr id="0" name=""/>
        <dsp:cNvSpPr/>
      </dsp:nvSpPr>
      <dsp:spPr>
        <a:xfrm>
          <a:off x="5525" y="86051"/>
          <a:ext cx="3216634" cy="12866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Action</a:t>
          </a:r>
        </a:p>
      </dsp:txBody>
      <dsp:txXfrm>
        <a:off x="648852" y="86051"/>
        <a:ext cx="1929981" cy="1286653"/>
      </dsp:txXfrm>
    </dsp:sp>
    <dsp:sp modelId="{5D3878C3-E7A2-4AE3-9F2D-1239C20A81CB}">
      <dsp:nvSpPr>
        <dsp:cNvPr id="0" name=""/>
        <dsp:cNvSpPr/>
      </dsp:nvSpPr>
      <dsp:spPr>
        <a:xfrm>
          <a:off x="2900497" y="86051"/>
          <a:ext cx="3216634" cy="1286653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Dispatch</a:t>
          </a:r>
        </a:p>
      </dsp:txBody>
      <dsp:txXfrm>
        <a:off x="3543824" y="86051"/>
        <a:ext cx="1929981" cy="1286653"/>
      </dsp:txXfrm>
    </dsp:sp>
    <dsp:sp modelId="{A25B5D18-5163-43E0-BAEF-3BF2DB9C7D80}">
      <dsp:nvSpPr>
        <dsp:cNvPr id="0" name=""/>
        <dsp:cNvSpPr/>
      </dsp:nvSpPr>
      <dsp:spPr>
        <a:xfrm>
          <a:off x="5795468" y="86051"/>
          <a:ext cx="3216634" cy="1286653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 state</a:t>
          </a:r>
        </a:p>
      </dsp:txBody>
      <dsp:txXfrm>
        <a:off x="6438795" y="86051"/>
        <a:ext cx="1929981" cy="1286653"/>
      </dsp:txXfrm>
    </dsp:sp>
    <dsp:sp modelId="{EF375F6B-E129-4F39-AEF3-8411B715C95D}">
      <dsp:nvSpPr>
        <dsp:cNvPr id="0" name=""/>
        <dsp:cNvSpPr/>
      </dsp:nvSpPr>
      <dsp:spPr>
        <a:xfrm>
          <a:off x="8690440" y="86051"/>
          <a:ext cx="3216634" cy="128665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Notify subscribers</a:t>
          </a:r>
        </a:p>
      </dsp:txBody>
      <dsp:txXfrm>
        <a:off x="9333767" y="86051"/>
        <a:ext cx="1929981" cy="1286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A9B2-ADF4-4E74-BDFD-BB6A9337B07F}">
      <dsp:nvSpPr>
        <dsp:cNvPr id="0" name=""/>
        <dsp:cNvSpPr/>
      </dsp:nvSpPr>
      <dsp:spPr>
        <a:xfrm>
          <a:off x="4863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UI</a:t>
          </a:r>
        </a:p>
      </dsp:txBody>
      <dsp:txXfrm>
        <a:off x="382863" y="281007"/>
        <a:ext cx="1407812" cy="756000"/>
      </dsp:txXfrm>
    </dsp:sp>
    <dsp:sp modelId="{930AA4CE-46AB-4697-9C35-7B9057192C58}">
      <dsp:nvSpPr>
        <dsp:cNvPr id="0" name=""/>
        <dsp:cNvSpPr/>
      </dsp:nvSpPr>
      <dsp:spPr>
        <a:xfrm>
          <a:off x="4863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User triggers event</a:t>
          </a:r>
        </a:p>
      </dsp:txBody>
      <dsp:txXfrm>
        <a:off x="4863" y="1131507"/>
        <a:ext cx="1731049" cy="425250"/>
      </dsp:txXfrm>
    </dsp:sp>
    <dsp:sp modelId="{7B83DAB5-F8E6-48CD-A41F-6AB04FCE7E76}">
      <dsp:nvSpPr>
        <dsp:cNvPr id="0" name=""/>
        <dsp:cNvSpPr/>
      </dsp:nvSpPr>
      <dsp:spPr>
        <a:xfrm>
          <a:off x="1952675" y="281007"/>
          <a:ext cx="2163812" cy="75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ActionCreator</a:t>
          </a:r>
          <a:endParaRPr lang="en-GB" sz="1400" kern="1200" dirty="0"/>
        </a:p>
      </dsp:txBody>
      <dsp:txXfrm>
        <a:off x="2330675" y="281007"/>
        <a:ext cx="1407812" cy="756000"/>
      </dsp:txXfrm>
    </dsp:sp>
    <dsp:sp modelId="{2EBC4C30-BBB2-4436-906C-B903F655D3EA}">
      <dsp:nvSpPr>
        <dsp:cNvPr id="0" name=""/>
        <dsp:cNvSpPr/>
      </dsp:nvSpPr>
      <dsp:spPr>
        <a:xfrm>
          <a:off x="195267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mapDispatchToProps</a:t>
          </a:r>
          <a:endParaRPr lang="en-GB" sz="1400" kern="1200" dirty="0"/>
        </a:p>
      </dsp:txBody>
      <dsp:txXfrm>
        <a:off x="1952675" y="1131507"/>
        <a:ext cx="1731049" cy="425250"/>
      </dsp:txXfrm>
    </dsp:sp>
    <dsp:sp modelId="{049B381E-0FF3-4E9E-8323-D83AB731C7E8}">
      <dsp:nvSpPr>
        <dsp:cNvPr id="0" name=""/>
        <dsp:cNvSpPr/>
      </dsp:nvSpPr>
      <dsp:spPr>
        <a:xfrm>
          <a:off x="3900488" y="281007"/>
          <a:ext cx="2163812" cy="75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Dispatch</a:t>
          </a:r>
        </a:p>
      </dsp:txBody>
      <dsp:txXfrm>
        <a:off x="4278488" y="281007"/>
        <a:ext cx="1407812" cy="756000"/>
      </dsp:txXfrm>
    </dsp:sp>
    <dsp:sp modelId="{775F897D-0884-4FD4-8610-F222045FFF7D}">
      <dsp:nvSpPr>
        <dsp:cNvPr id="0" name=""/>
        <dsp:cNvSpPr/>
      </dsp:nvSpPr>
      <dsp:spPr>
        <a:xfrm>
          <a:off x="3900488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3900488" y="1131507"/>
        <a:ext cx="1731049" cy="425250"/>
      </dsp:txXfrm>
    </dsp:sp>
    <dsp:sp modelId="{80628471-AE36-474E-888B-8FF1FB6D9619}">
      <dsp:nvSpPr>
        <dsp:cNvPr id="0" name=""/>
        <dsp:cNvSpPr/>
      </dsp:nvSpPr>
      <dsp:spPr>
        <a:xfrm>
          <a:off x="5848300" y="281007"/>
          <a:ext cx="2163812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state</a:t>
          </a:r>
        </a:p>
      </dsp:txBody>
      <dsp:txXfrm>
        <a:off x="6226300" y="281007"/>
        <a:ext cx="1407812" cy="756000"/>
      </dsp:txXfrm>
    </dsp:sp>
    <dsp:sp modelId="{01E47DC0-C0F7-43FF-9E0D-04A749BDDA2F}">
      <dsp:nvSpPr>
        <dsp:cNvPr id="0" name=""/>
        <dsp:cNvSpPr/>
      </dsp:nvSpPr>
      <dsp:spPr>
        <a:xfrm>
          <a:off x="5848300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rootReducer</a:t>
          </a:r>
          <a:endParaRPr lang="en-GB" sz="1400" kern="1200" dirty="0"/>
        </a:p>
      </dsp:txBody>
      <dsp:txXfrm>
        <a:off x="5848300" y="1131507"/>
        <a:ext cx="1731049" cy="425250"/>
      </dsp:txXfrm>
    </dsp:sp>
    <dsp:sp modelId="{D0FDE127-19B8-45B3-8497-F14FBA077B11}">
      <dsp:nvSpPr>
        <dsp:cNvPr id="0" name=""/>
        <dsp:cNvSpPr/>
      </dsp:nvSpPr>
      <dsp:spPr>
        <a:xfrm>
          <a:off x="7796112" y="281007"/>
          <a:ext cx="2163812" cy="756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Notify subscribers</a:t>
          </a:r>
        </a:p>
      </dsp:txBody>
      <dsp:txXfrm>
        <a:off x="8174112" y="281007"/>
        <a:ext cx="1407812" cy="756000"/>
      </dsp:txXfrm>
    </dsp:sp>
    <dsp:sp modelId="{12E52B87-FA18-4A1C-8A2B-9478D585151B}">
      <dsp:nvSpPr>
        <dsp:cNvPr id="0" name=""/>
        <dsp:cNvSpPr/>
      </dsp:nvSpPr>
      <dsp:spPr>
        <a:xfrm>
          <a:off x="7796112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7796112" y="1131507"/>
        <a:ext cx="1731049" cy="425250"/>
      </dsp:txXfrm>
    </dsp:sp>
    <dsp:sp modelId="{F549FF1D-81AD-4C65-9979-42507B90E60A}">
      <dsp:nvSpPr>
        <dsp:cNvPr id="0" name=""/>
        <dsp:cNvSpPr/>
      </dsp:nvSpPr>
      <dsp:spPr>
        <a:xfrm>
          <a:off x="9743925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</a:t>
          </a:r>
          <a:r>
            <a:rPr lang="en-GB" sz="1400" kern="1200" dirty="0" err="1"/>
            <a:t>ui</a:t>
          </a:r>
          <a:endParaRPr lang="en-GB" sz="1400" kern="1200" dirty="0"/>
        </a:p>
      </dsp:txBody>
      <dsp:txXfrm>
        <a:off x="10121925" y="281007"/>
        <a:ext cx="1407812" cy="756000"/>
      </dsp:txXfrm>
    </dsp:sp>
    <dsp:sp modelId="{67376F0D-DCC4-46DE-B096-69AACF49FFC7}">
      <dsp:nvSpPr>
        <dsp:cNvPr id="0" name=""/>
        <dsp:cNvSpPr/>
      </dsp:nvSpPr>
      <dsp:spPr>
        <a:xfrm>
          <a:off x="974392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mapStateToProps</a:t>
          </a:r>
          <a:endParaRPr lang="en-GB" sz="1400" kern="1200" dirty="0"/>
        </a:p>
      </dsp:txBody>
      <dsp:txXfrm>
        <a:off x="9743925" y="1131507"/>
        <a:ext cx="1731049" cy="425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FE111-EC0F-4E28-9E6D-87DCA82FA7F4}">
      <dsp:nvSpPr>
        <dsp:cNvPr id="0" name=""/>
        <dsp:cNvSpPr/>
      </dsp:nvSpPr>
      <dsp:spPr>
        <a:xfrm>
          <a:off x="5525" y="86051"/>
          <a:ext cx="3216634" cy="12866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Action</a:t>
          </a:r>
        </a:p>
      </dsp:txBody>
      <dsp:txXfrm>
        <a:off x="648852" y="86051"/>
        <a:ext cx="1929981" cy="1286653"/>
      </dsp:txXfrm>
    </dsp:sp>
    <dsp:sp modelId="{5D3878C3-E7A2-4AE3-9F2D-1239C20A81CB}">
      <dsp:nvSpPr>
        <dsp:cNvPr id="0" name=""/>
        <dsp:cNvSpPr/>
      </dsp:nvSpPr>
      <dsp:spPr>
        <a:xfrm>
          <a:off x="2900497" y="86051"/>
          <a:ext cx="3216634" cy="1286653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Dispatch</a:t>
          </a:r>
        </a:p>
      </dsp:txBody>
      <dsp:txXfrm>
        <a:off x="3543824" y="86051"/>
        <a:ext cx="1929981" cy="1286653"/>
      </dsp:txXfrm>
    </dsp:sp>
    <dsp:sp modelId="{A25B5D18-5163-43E0-BAEF-3BF2DB9C7D80}">
      <dsp:nvSpPr>
        <dsp:cNvPr id="0" name=""/>
        <dsp:cNvSpPr/>
      </dsp:nvSpPr>
      <dsp:spPr>
        <a:xfrm>
          <a:off x="5795468" y="86051"/>
          <a:ext cx="3216634" cy="1286653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Update state</a:t>
          </a:r>
        </a:p>
      </dsp:txBody>
      <dsp:txXfrm>
        <a:off x="6438795" y="86051"/>
        <a:ext cx="1929981" cy="1286653"/>
      </dsp:txXfrm>
    </dsp:sp>
    <dsp:sp modelId="{EF375F6B-E129-4F39-AEF3-8411B715C95D}">
      <dsp:nvSpPr>
        <dsp:cNvPr id="0" name=""/>
        <dsp:cNvSpPr/>
      </dsp:nvSpPr>
      <dsp:spPr>
        <a:xfrm>
          <a:off x="8690440" y="86051"/>
          <a:ext cx="3216634" cy="1286653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Notify subscribers</a:t>
          </a:r>
        </a:p>
      </dsp:txBody>
      <dsp:txXfrm>
        <a:off x="9333767" y="86051"/>
        <a:ext cx="1929981" cy="1286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A9B2-ADF4-4E74-BDFD-BB6A9337B07F}">
      <dsp:nvSpPr>
        <dsp:cNvPr id="0" name=""/>
        <dsp:cNvSpPr/>
      </dsp:nvSpPr>
      <dsp:spPr>
        <a:xfrm>
          <a:off x="4863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UI</a:t>
          </a:r>
        </a:p>
      </dsp:txBody>
      <dsp:txXfrm>
        <a:off x="382863" y="281007"/>
        <a:ext cx="1407812" cy="756000"/>
      </dsp:txXfrm>
    </dsp:sp>
    <dsp:sp modelId="{930AA4CE-46AB-4697-9C35-7B9057192C58}">
      <dsp:nvSpPr>
        <dsp:cNvPr id="0" name=""/>
        <dsp:cNvSpPr/>
      </dsp:nvSpPr>
      <dsp:spPr>
        <a:xfrm>
          <a:off x="4863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User triggers event</a:t>
          </a:r>
        </a:p>
      </dsp:txBody>
      <dsp:txXfrm>
        <a:off x="4863" y="1131507"/>
        <a:ext cx="1731049" cy="425250"/>
      </dsp:txXfrm>
    </dsp:sp>
    <dsp:sp modelId="{7B83DAB5-F8E6-48CD-A41F-6AB04FCE7E76}">
      <dsp:nvSpPr>
        <dsp:cNvPr id="0" name=""/>
        <dsp:cNvSpPr/>
      </dsp:nvSpPr>
      <dsp:spPr>
        <a:xfrm>
          <a:off x="1952675" y="281007"/>
          <a:ext cx="2163812" cy="756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ActionCreator</a:t>
          </a:r>
          <a:endParaRPr lang="en-GB" sz="1400" kern="1200" dirty="0"/>
        </a:p>
      </dsp:txBody>
      <dsp:txXfrm>
        <a:off x="2330675" y="281007"/>
        <a:ext cx="1407812" cy="756000"/>
      </dsp:txXfrm>
    </dsp:sp>
    <dsp:sp modelId="{2EBC4C30-BBB2-4436-906C-B903F655D3EA}">
      <dsp:nvSpPr>
        <dsp:cNvPr id="0" name=""/>
        <dsp:cNvSpPr/>
      </dsp:nvSpPr>
      <dsp:spPr>
        <a:xfrm>
          <a:off x="195267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mapDispatchToProps</a:t>
          </a:r>
          <a:endParaRPr lang="en-GB" sz="1400" kern="1200" dirty="0"/>
        </a:p>
      </dsp:txBody>
      <dsp:txXfrm>
        <a:off x="1952675" y="1131507"/>
        <a:ext cx="1731049" cy="425250"/>
      </dsp:txXfrm>
    </dsp:sp>
    <dsp:sp modelId="{049B381E-0FF3-4E9E-8323-D83AB731C7E8}">
      <dsp:nvSpPr>
        <dsp:cNvPr id="0" name=""/>
        <dsp:cNvSpPr/>
      </dsp:nvSpPr>
      <dsp:spPr>
        <a:xfrm>
          <a:off x="3900488" y="281007"/>
          <a:ext cx="2163812" cy="756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Dispatch</a:t>
          </a:r>
        </a:p>
      </dsp:txBody>
      <dsp:txXfrm>
        <a:off x="4278488" y="281007"/>
        <a:ext cx="1407812" cy="756000"/>
      </dsp:txXfrm>
    </dsp:sp>
    <dsp:sp modelId="{775F897D-0884-4FD4-8610-F222045FFF7D}">
      <dsp:nvSpPr>
        <dsp:cNvPr id="0" name=""/>
        <dsp:cNvSpPr/>
      </dsp:nvSpPr>
      <dsp:spPr>
        <a:xfrm>
          <a:off x="3900488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3900488" y="1131507"/>
        <a:ext cx="1731049" cy="425250"/>
      </dsp:txXfrm>
    </dsp:sp>
    <dsp:sp modelId="{80628471-AE36-474E-888B-8FF1FB6D9619}">
      <dsp:nvSpPr>
        <dsp:cNvPr id="0" name=""/>
        <dsp:cNvSpPr/>
      </dsp:nvSpPr>
      <dsp:spPr>
        <a:xfrm>
          <a:off x="5848300" y="281007"/>
          <a:ext cx="2163812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state</a:t>
          </a:r>
        </a:p>
      </dsp:txBody>
      <dsp:txXfrm>
        <a:off x="6226300" y="281007"/>
        <a:ext cx="1407812" cy="756000"/>
      </dsp:txXfrm>
    </dsp:sp>
    <dsp:sp modelId="{01E47DC0-C0F7-43FF-9E0D-04A749BDDA2F}">
      <dsp:nvSpPr>
        <dsp:cNvPr id="0" name=""/>
        <dsp:cNvSpPr/>
      </dsp:nvSpPr>
      <dsp:spPr>
        <a:xfrm>
          <a:off x="5848300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rootReducer</a:t>
          </a:r>
          <a:endParaRPr lang="en-GB" sz="1400" kern="1200" dirty="0"/>
        </a:p>
      </dsp:txBody>
      <dsp:txXfrm>
        <a:off x="5848300" y="1131507"/>
        <a:ext cx="1731049" cy="425250"/>
      </dsp:txXfrm>
    </dsp:sp>
    <dsp:sp modelId="{D0FDE127-19B8-45B3-8497-F14FBA077B11}">
      <dsp:nvSpPr>
        <dsp:cNvPr id="0" name=""/>
        <dsp:cNvSpPr/>
      </dsp:nvSpPr>
      <dsp:spPr>
        <a:xfrm>
          <a:off x="7796112" y="281007"/>
          <a:ext cx="2163812" cy="756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Notify subscribers</a:t>
          </a:r>
        </a:p>
      </dsp:txBody>
      <dsp:txXfrm>
        <a:off x="8174112" y="281007"/>
        <a:ext cx="1407812" cy="756000"/>
      </dsp:txXfrm>
    </dsp:sp>
    <dsp:sp modelId="{12E52B87-FA18-4A1C-8A2B-9478D585151B}">
      <dsp:nvSpPr>
        <dsp:cNvPr id="0" name=""/>
        <dsp:cNvSpPr/>
      </dsp:nvSpPr>
      <dsp:spPr>
        <a:xfrm>
          <a:off x="7796112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Redux</a:t>
          </a:r>
        </a:p>
      </dsp:txBody>
      <dsp:txXfrm>
        <a:off x="7796112" y="1131507"/>
        <a:ext cx="1731049" cy="425250"/>
      </dsp:txXfrm>
    </dsp:sp>
    <dsp:sp modelId="{F549FF1D-81AD-4C65-9979-42507B90E60A}">
      <dsp:nvSpPr>
        <dsp:cNvPr id="0" name=""/>
        <dsp:cNvSpPr/>
      </dsp:nvSpPr>
      <dsp:spPr>
        <a:xfrm>
          <a:off x="9743925" y="281007"/>
          <a:ext cx="2163812" cy="756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Update </a:t>
          </a:r>
          <a:r>
            <a:rPr lang="en-GB" sz="1400" kern="1200" dirty="0" err="1"/>
            <a:t>ui</a:t>
          </a:r>
          <a:endParaRPr lang="en-GB" sz="1400" kern="1200" dirty="0"/>
        </a:p>
      </dsp:txBody>
      <dsp:txXfrm>
        <a:off x="10121925" y="281007"/>
        <a:ext cx="1407812" cy="756000"/>
      </dsp:txXfrm>
    </dsp:sp>
    <dsp:sp modelId="{67376F0D-DCC4-46DE-B096-69AACF49FFC7}">
      <dsp:nvSpPr>
        <dsp:cNvPr id="0" name=""/>
        <dsp:cNvSpPr/>
      </dsp:nvSpPr>
      <dsp:spPr>
        <a:xfrm>
          <a:off x="9743925" y="1131507"/>
          <a:ext cx="1731049" cy="425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Connector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 err="1"/>
            <a:t>mapStateToProps</a:t>
          </a:r>
          <a:endParaRPr lang="en-GB" sz="1400" kern="1200" dirty="0"/>
        </a:p>
      </dsp:txBody>
      <dsp:txXfrm>
        <a:off x="9743925" y="1131507"/>
        <a:ext cx="1731049" cy="4252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A9B2-ADF4-4E74-BDFD-BB6A9337B07F}">
      <dsp:nvSpPr>
        <dsp:cNvPr id="0" name=""/>
        <dsp:cNvSpPr/>
      </dsp:nvSpPr>
      <dsp:spPr>
        <a:xfrm>
          <a:off x="4863" y="158655"/>
          <a:ext cx="2163812" cy="81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UI</a:t>
          </a:r>
        </a:p>
      </dsp:txBody>
      <dsp:txXfrm>
        <a:off x="409863" y="158655"/>
        <a:ext cx="1353812" cy="810000"/>
      </dsp:txXfrm>
    </dsp:sp>
    <dsp:sp modelId="{930AA4CE-46AB-4697-9C35-7B9057192C58}">
      <dsp:nvSpPr>
        <dsp:cNvPr id="0" name=""/>
        <dsp:cNvSpPr/>
      </dsp:nvSpPr>
      <dsp:spPr>
        <a:xfrm>
          <a:off x="4863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&lt;button </a:t>
          </a:r>
          <a:r>
            <a:rPr lang="en-GB" sz="1500" kern="1200" dirty="0" err="1"/>
            <a:t>onClick</a:t>
          </a:r>
          <a:r>
            <a:rPr lang="en-GB" sz="1500" kern="1200" dirty="0"/>
            <a:t>={handler}&gt;</a:t>
          </a:r>
        </a:p>
      </dsp:txBody>
      <dsp:txXfrm>
        <a:off x="4863" y="1069905"/>
        <a:ext cx="1731049" cy="907031"/>
      </dsp:txXfrm>
    </dsp:sp>
    <dsp:sp modelId="{7B83DAB5-F8E6-48CD-A41F-6AB04FCE7E76}">
      <dsp:nvSpPr>
        <dsp:cNvPr id="0" name=""/>
        <dsp:cNvSpPr/>
      </dsp:nvSpPr>
      <dsp:spPr>
        <a:xfrm>
          <a:off x="1952675" y="158655"/>
          <a:ext cx="2163812" cy="81000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ActionCreator</a:t>
          </a:r>
          <a:endParaRPr lang="en-GB" sz="1500" kern="1200" dirty="0"/>
        </a:p>
      </dsp:txBody>
      <dsp:txXfrm>
        <a:off x="2357675" y="158655"/>
        <a:ext cx="1353812" cy="810000"/>
      </dsp:txXfrm>
    </dsp:sp>
    <dsp:sp modelId="{2EBC4C30-BBB2-4436-906C-B903F655D3EA}">
      <dsp:nvSpPr>
        <dsp:cNvPr id="0" name=""/>
        <dsp:cNvSpPr/>
      </dsp:nvSpPr>
      <dsp:spPr>
        <a:xfrm>
          <a:off x="1952675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Counter.connector.js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onIncrement</a:t>
          </a:r>
          <a:endParaRPr lang="en-GB" sz="1500" kern="1200" dirty="0"/>
        </a:p>
      </dsp:txBody>
      <dsp:txXfrm>
        <a:off x="1952675" y="1069905"/>
        <a:ext cx="1731049" cy="907031"/>
      </dsp:txXfrm>
    </dsp:sp>
    <dsp:sp modelId="{049B381E-0FF3-4E9E-8323-D83AB731C7E8}">
      <dsp:nvSpPr>
        <dsp:cNvPr id="0" name=""/>
        <dsp:cNvSpPr/>
      </dsp:nvSpPr>
      <dsp:spPr>
        <a:xfrm>
          <a:off x="3900488" y="158655"/>
          <a:ext cx="2163812" cy="81000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Dispatch</a:t>
          </a:r>
        </a:p>
      </dsp:txBody>
      <dsp:txXfrm>
        <a:off x="4305488" y="158655"/>
        <a:ext cx="1353812" cy="810000"/>
      </dsp:txXfrm>
    </dsp:sp>
    <dsp:sp modelId="{775F897D-0884-4FD4-8610-F222045FFF7D}">
      <dsp:nvSpPr>
        <dsp:cNvPr id="0" name=""/>
        <dsp:cNvSpPr/>
      </dsp:nvSpPr>
      <dsp:spPr>
        <a:xfrm>
          <a:off x="3900488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Counter.connector.js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dispatch({action})</a:t>
          </a:r>
        </a:p>
      </dsp:txBody>
      <dsp:txXfrm>
        <a:off x="3900488" y="1069905"/>
        <a:ext cx="1731049" cy="907031"/>
      </dsp:txXfrm>
    </dsp:sp>
    <dsp:sp modelId="{80628471-AE36-474E-888B-8FF1FB6D9619}">
      <dsp:nvSpPr>
        <dsp:cNvPr id="0" name=""/>
        <dsp:cNvSpPr/>
      </dsp:nvSpPr>
      <dsp:spPr>
        <a:xfrm>
          <a:off x="5848300" y="158655"/>
          <a:ext cx="2163812" cy="810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Update state</a:t>
          </a:r>
        </a:p>
      </dsp:txBody>
      <dsp:txXfrm>
        <a:off x="6253300" y="158655"/>
        <a:ext cx="1353812" cy="810000"/>
      </dsp:txXfrm>
    </dsp:sp>
    <dsp:sp modelId="{01E47DC0-C0F7-43FF-9E0D-04A749BDDA2F}">
      <dsp:nvSpPr>
        <dsp:cNvPr id="0" name=""/>
        <dsp:cNvSpPr/>
      </dsp:nvSpPr>
      <dsp:spPr>
        <a:xfrm>
          <a:off x="5848300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rootReducer.js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rootReducer</a:t>
          </a:r>
          <a:r>
            <a:rPr lang="en-GB" sz="1500" kern="1200" dirty="0"/>
            <a:t>(state, action) -&gt; new state</a:t>
          </a:r>
        </a:p>
      </dsp:txBody>
      <dsp:txXfrm>
        <a:off x="5848300" y="1069905"/>
        <a:ext cx="1731049" cy="907031"/>
      </dsp:txXfrm>
    </dsp:sp>
    <dsp:sp modelId="{D0FDE127-19B8-45B3-8497-F14FBA077B11}">
      <dsp:nvSpPr>
        <dsp:cNvPr id="0" name=""/>
        <dsp:cNvSpPr/>
      </dsp:nvSpPr>
      <dsp:spPr>
        <a:xfrm>
          <a:off x="7796112" y="158655"/>
          <a:ext cx="2163812" cy="810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Notify subscribers</a:t>
          </a:r>
        </a:p>
      </dsp:txBody>
      <dsp:txXfrm>
        <a:off x="8201112" y="158655"/>
        <a:ext cx="1353812" cy="810000"/>
      </dsp:txXfrm>
    </dsp:sp>
    <dsp:sp modelId="{12E52B87-FA18-4A1C-8A2B-9478D585151B}">
      <dsp:nvSpPr>
        <dsp:cNvPr id="0" name=""/>
        <dsp:cNvSpPr/>
      </dsp:nvSpPr>
      <dsp:spPr>
        <a:xfrm>
          <a:off x="7796112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Redux -&gt; Connectors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Counter.connector.js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 err="1"/>
            <a:t>mapStateToProps</a:t>
          </a:r>
          <a:r>
            <a:rPr lang="en-GB" sz="1500" kern="1200" dirty="0"/>
            <a:t>( </a:t>
          </a:r>
          <a:r>
            <a:rPr lang="en-GB" sz="1500" kern="1200" dirty="0" err="1"/>
            <a:t>newState</a:t>
          </a:r>
          <a:r>
            <a:rPr lang="en-GB" sz="1500" kern="1200" dirty="0"/>
            <a:t>)</a:t>
          </a:r>
        </a:p>
      </dsp:txBody>
      <dsp:txXfrm>
        <a:off x="7796112" y="1069905"/>
        <a:ext cx="1731049" cy="907031"/>
      </dsp:txXfrm>
    </dsp:sp>
    <dsp:sp modelId="{F549FF1D-81AD-4C65-9979-42507B90E60A}">
      <dsp:nvSpPr>
        <dsp:cNvPr id="0" name=""/>
        <dsp:cNvSpPr/>
      </dsp:nvSpPr>
      <dsp:spPr>
        <a:xfrm>
          <a:off x="9743925" y="158655"/>
          <a:ext cx="2163812" cy="81000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Update </a:t>
          </a:r>
          <a:r>
            <a:rPr lang="en-GB" sz="1500" kern="1200" dirty="0" err="1"/>
            <a:t>ui</a:t>
          </a:r>
          <a:endParaRPr lang="en-GB" sz="1500" kern="1200" dirty="0"/>
        </a:p>
      </dsp:txBody>
      <dsp:txXfrm>
        <a:off x="10148925" y="158655"/>
        <a:ext cx="1353812" cy="810000"/>
      </dsp:txXfrm>
    </dsp:sp>
    <dsp:sp modelId="{67376F0D-DCC4-46DE-B096-69AACF49FFC7}">
      <dsp:nvSpPr>
        <dsp:cNvPr id="0" name=""/>
        <dsp:cNvSpPr/>
      </dsp:nvSpPr>
      <dsp:spPr>
        <a:xfrm>
          <a:off x="9743925" y="1069905"/>
          <a:ext cx="1731049" cy="90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Counter.js -&gt; render()</a:t>
          </a:r>
        </a:p>
      </dsp:txBody>
      <dsp:txXfrm>
        <a:off x="9743925" y="1069905"/>
        <a:ext cx="1731049" cy="907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FEE2-FEEB-469A-8C11-434695E56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7C802-1B8D-4FC0-B055-02E91C377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3EC5-90D9-4952-84FA-434638B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7F66-E1D6-496F-BC11-39B640E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D13F3-D567-49A7-AFF9-4CF3666E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4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F24E-50C3-4992-8A71-501E5865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8DABD-8162-4336-9864-00F6A875A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F25E-E3ED-4EBD-90A6-E10A79C1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33A9-A61F-43AD-B4EC-E53037E5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CCBE-5DF8-4FA0-8E6A-401B6E5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16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33338-8FF7-4A70-96D2-C0082AD0E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529D-6AFA-4FB1-ADFC-FDB1AB6DD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3335-F2AD-4BE1-87AB-89BC4662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BD51-B891-4D5C-9D63-8F02CE37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00A4-8020-4246-9C2B-3CCB1CCB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07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D25D-0E67-4B77-AE09-257F5445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27466-E75D-4282-9195-CB23F99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6033-076E-4CAA-90F8-BBE60711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C548-3360-4ACB-9FC4-C76418A0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47BF-D794-4F73-B87C-99BE9B6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95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82B1-6B7F-4EC5-A27E-7D442B69F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0C849-9B27-4D6C-A498-92B965BE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D0B9D-4171-41FA-85EC-035035DA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660D-7371-49A1-AC72-3F08120D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CD2D-6867-41DA-B9C2-D04F6646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00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97B8-395D-4689-A894-C1573B5F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2510-2180-417E-A093-E38D23E00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69882-5C87-4BD3-A48D-42A54512B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1D880-1777-46AE-BB89-7DFD7940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68309-DCFA-4DBB-AA82-90C2209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CBD0-919D-4A48-8EF2-0D7DAEAF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F1F4-7C5B-4730-BA63-F49B9649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A1253-87E7-4E5F-B402-288F299B4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7F168-0E28-4551-B220-43D746F0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01E81-A719-41D8-B573-BAD7E3373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9521-82FF-47FB-97C0-DD30FCBE7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B4F9-7439-409F-B22A-9AFB147B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CBD34-F947-4046-8043-B21BCFB0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B5328-9C3E-4238-9FEF-BBAC4AF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77DD-F610-4554-8E4E-86A95F0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3F9CD-993C-472A-9890-1B69B71F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9AC52-5AA5-4C5C-9E52-4D12C732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819DE-3F88-4130-978E-BC9A213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3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B8C8-8436-4D8D-85FD-E09B1D80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635BF-070F-4BDB-9944-026A9685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988A5-7AD6-4A2C-B5BF-A5A88287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6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94B3-55D9-4435-9F03-7D760DFC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40EE-CE61-4B4E-A7F1-62064213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29571-67EB-4BA9-BF13-CF73B17D2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4243D-9956-4A7F-B91D-05857A3F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FDF94-A722-4C0C-9548-8EA1C085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8459-FC97-4955-86BE-235CF0AD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9306-9EE2-4A40-AD74-65FE3162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82C45-985A-4517-817E-FE8186425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E3247-81D4-4D60-9D0C-A87E9F8E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0B4C9-CD5E-4D89-8C9A-E154127C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C5B7-55C6-49A8-B64C-4677BEEB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2CFEC-5AC6-4125-ADA6-2089A82C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25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9CC0-1607-4F83-B38B-83A484AB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D2D6-3D72-4133-A23C-8361E41D9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5647-C9E5-43EB-9A56-19977DBFD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14AD-CFD8-4F20-A4FE-3013131B93D2}" type="datetimeFigureOut">
              <a:rPr lang="en-GB" smtClean="0"/>
              <a:t>05/04/2019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FE7A-A9DE-4AD5-BBCB-AE688847D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FB3C-1C23-468C-93B8-DB25452C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6BF0-B3FA-4EE3-9396-E95E18221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1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D561E9-B849-44AB-B549-846DCD35D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979406"/>
              </p:ext>
            </p:extLst>
          </p:nvPr>
        </p:nvGraphicFramePr>
        <p:xfrm>
          <a:off x="139699" y="434787"/>
          <a:ext cx="11912601" cy="14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23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D561E9-B849-44AB-B549-846DCD35DA89}"/>
              </a:ext>
            </a:extLst>
          </p:cNvPr>
          <p:cNvGraphicFramePr/>
          <p:nvPr/>
        </p:nvGraphicFramePr>
        <p:xfrm>
          <a:off x="139699" y="434787"/>
          <a:ext cx="11912601" cy="14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A6429B-96EE-40AA-BA94-4292F1DB97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788215"/>
              </p:ext>
            </p:extLst>
          </p:nvPr>
        </p:nvGraphicFramePr>
        <p:xfrm>
          <a:off x="139698" y="2111188"/>
          <a:ext cx="11912601" cy="183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940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D561E9-B849-44AB-B549-846DCD35DA89}"/>
              </a:ext>
            </a:extLst>
          </p:cNvPr>
          <p:cNvGraphicFramePr/>
          <p:nvPr/>
        </p:nvGraphicFramePr>
        <p:xfrm>
          <a:off x="139699" y="434787"/>
          <a:ext cx="11912601" cy="145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A6429B-96EE-40AA-BA94-4292F1DB975D}"/>
              </a:ext>
            </a:extLst>
          </p:cNvPr>
          <p:cNvGraphicFramePr/>
          <p:nvPr/>
        </p:nvGraphicFramePr>
        <p:xfrm>
          <a:off x="139698" y="2111188"/>
          <a:ext cx="11912601" cy="1837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CBE8B2-FA78-45D6-9EA8-7AF4B1898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427205"/>
              </p:ext>
            </p:extLst>
          </p:nvPr>
        </p:nvGraphicFramePr>
        <p:xfrm>
          <a:off x="135963" y="4002741"/>
          <a:ext cx="11912601" cy="2135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60297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121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Haugland Rudfoss</dc:creator>
  <cp:lastModifiedBy>Thomas Haugland Rudfoss</cp:lastModifiedBy>
  <cp:revision>3</cp:revision>
  <dcterms:created xsi:type="dcterms:W3CDTF">2019-04-05T08:21:21Z</dcterms:created>
  <dcterms:modified xsi:type="dcterms:W3CDTF">2019-04-05T08:31:59Z</dcterms:modified>
</cp:coreProperties>
</file>