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32918400" cy="21945600"/>
  <p:notesSz cx="6858000" cy="9144000"/>
  <p:defaultTextStyle>
    <a:defPPr>
      <a:defRPr lang="en-US"/>
    </a:defPPr>
    <a:lvl1pPr marL="0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1pPr>
    <a:lvl2pPr marL="1316736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2pPr>
    <a:lvl3pPr marL="2633472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3pPr>
    <a:lvl4pPr marL="3950208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4pPr>
    <a:lvl5pPr marL="5266944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5pPr>
    <a:lvl6pPr marL="6583680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6pPr>
    <a:lvl7pPr marL="7900416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7pPr>
    <a:lvl8pPr marL="9217152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8pPr>
    <a:lvl9pPr marL="10533888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79"/>
  </p:normalViewPr>
  <p:slideViewPr>
    <p:cSldViewPr snapToGrid="0" snapToObjects="1">
      <p:cViewPr varScale="1">
        <p:scale>
          <a:sx n="28" d="100"/>
          <a:sy n="28" d="100"/>
        </p:scale>
        <p:origin x="1424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880" y="3591562"/>
            <a:ext cx="27980640" cy="7640320"/>
          </a:xfrm>
        </p:spPr>
        <p:txBody>
          <a:bodyPr anchor="b"/>
          <a:lstStyle>
            <a:lvl1pPr algn="ctr">
              <a:defRPr sz="19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11526522"/>
            <a:ext cx="24688800" cy="5298438"/>
          </a:xfrm>
        </p:spPr>
        <p:txBody>
          <a:bodyPr/>
          <a:lstStyle>
            <a:lvl1pPr marL="0" indent="0" algn="ctr">
              <a:buNone/>
              <a:defRPr sz="7680"/>
            </a:lvl1pPr>
            <a:lvl2pPr marL="1463040" indent="0" algn="ctr">
              <a:buNone/>
              <a:defRPr sz="6400"/>
            </a:lvl2pPr>
            <a:lvl3pPr marL="2926080" indent="0" algn="ctr">
              <a:buNone/>
              <a:defRPr sz="5760"/>
            </a:lvl3pPr>
            <a:lvl4pPr marL="4389120" indent="0" algn="ctr">
              <a:buNone/>
              <a:defRPr sz="5120"/>
            </a:lvl4pPr>
            <a:lvl5pPr marL="5852160" indent="0" algn="ctr">
              <a:buNone/>
              <a:defRPr sz="5120"/>
            </a:lvl5pPr>
            <a:lvl6pPr marL="7315200" indent="0" algn="ctr">
              <a:buNone/>
              <a:defRPr sz="5120"/>
            </a:lvl6pPr>
            <a:lvl7pPr marL="8778240" indent="0" algn="ctr">
              <a:buNone/>
              <a:defRPr sz="5120"/>
            </a:lvl7pPr>
            <a:lvl8pPr marL="10241280" indent="0" algn="ctr">
              <a:buNone/>
              <a:defRPr sz="5120"/>
            </a:lvl8pPr>
            <a:lvl9pPr marL="11704320" indent="0" algn="ctr">
              <a:buNone/>
              <a:defRPr sz="512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9857A-126E-0040-AED8-5296A76923E3}" type="datetimeFigureOut">
              <a:rPr lang="en-US" smtClean="0"/>
              <a:t>12/11/17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3802C-2E8E-0C4E-883D-299EAD9575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9857A-126E-0040-AED8-5296A76923E3}" type="datetimeFigureOut">
              <a:rPr lang="en-US" smtClean="0"/>
              <a:t>12/11/17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3802C-2E8E-0C4E-883D-299EAD9575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557232" y="1168400"/>
            <a:ext cx="7098030" cy="1859788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63142" y="1168400"/>
            <a:ext cx="20882610" cy="1859788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9857A-126E-0040-AED8-5296A76923E3}" type="datetimeFigureOut">
              <a:rPr lang="en-US" smtClean="0"/>
              <a:t>12/11/17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3802C-2E8E-0C4E-883D-299EAD9575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9857A-126E-0040-AED8-5296A76923E3}" type="datetimeFigureOut">
              <a:rPr lang="en-US" smtClean="0"/>
              <a:t>12/11/17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3802C-2E8E-0C4E-883D-299EAD9575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5997" y="5471167"/>
            <a:ext cx="28392120" cy="9128758"/>
          </a:xfrm>
        </p:spPr>
        <p:txBody>
          <a:bodyPr anchor="b"/>
          <a:lstStyle>
            <a:lvl1pPr>
              <a:defRPr sz="19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45997" y="14686287"/>
            <a:ext cx="28392120" cy="4800598"/>
          </a:xfrm>
        </p:spPr>
        <p:txBody>
          <a:bodyPr/>
          <a:lstStyle>
            <a:lvl1pPr marL="0" indent="0">
              <a:buNone/>
              <a:defRPr sz="7680">
                <a:solidFill>
                  <a:schemeClr val="tx1"/>
                </a:solidFill>
              </a:defRPr>
            </a:lvl1pPr>
            <a:lvl2pPr marL="146304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2pPr>
            <a:lvl3pPr marL="292608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3pPr>
            <a:lvl4pPr marL="438912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4pPr>
            <a:lvl5pPr marL="585216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5pPr>
            <a:lvl6pPr marL="731520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6pPr>
            <a:lvl7pPr marL="877824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7pPr>
            <a:lvl8pPr marL="1024128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8pPr>
            <a:lvl9pPr marL="1170432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9857A-126E-0040-AED8-5296A76923E3}" type="datetimeFigureOut">
              <a:rPr lang="en-US" smtClean="0"/>
              <a:t>12/11/17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3802C-2E8E-0C4E-883D-299EAD9575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63140" y="5842000"/>
            <a:ext cx="13990320" cy="139242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664940" y="5842000"/>
            <a:ext cx="13990320" cy="139242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9857A-126E-0040-AED8-5296A76923E3}" type="datetimeFigureOut">
              <a:rPr lang="en-US" smtClean="0"/>
              <a:t>12/11/17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3802C-2E8E-0C4E-883D-299EAD9575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1168405"/>
            <a:ext cx="28392120" cy="424180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7431" y="5379722"/>
            <a:ext cx="13926024" cy="2636518"/>
          </a:xfrm>
        </p:spPr>
        <p:txBody>
          <a:bodyPr anchor="b"/>
          <a:lstStyle>
            <a:lvl1pPr marL="0" indent="0">
              <a:buNone/>
              <a:defRPr sz="7680" b="1"/>
            </a:lvl1pPr>
            <a:lvl2pPr marL="1463040" indent="0">
              <a:buNone/>
              <a:defRPr sz="6400" b="1"/>
            </a:lvl2pPr>
            <a:lvl3pPr marL="2926080" indent="0">
              <a:buNone/>
              <a:defRPr sz="5760" b="1"/>
            </a:lvl3pPr>
            <a:lvl4pPr marL="4389120" indent="0">
              <a:buNone/>
              <a:defRPr sz="5120" b="1"/>
            </a:lvl4pPr>
            <a:lvl5pPr marL="5852160" indent="0">
              <a:buNone/>
              <a:defRPr sz="5120" b="1"/>
            </a:lvl5pPr>
            <a:lvl6pPr marL="7315200" indent="0">
              <a:buNone/>
              <a:defRPr sz="5120" b="1"/>
            </a:lvl6pPr>
            <a:lvl7pPr marL="8778240" indent="0">
              <a:buNone/>
              <a:defRPr sz="5120" b="1"/>
            </a:lvl7pPr>
            <a:lvl8pPr marL="10241280" indent="0">
              <a:buNone/>
              <a:defRPr sz="5120" b="1"/>
            </a:lvl8pPr>
            <a:lvl9pPr marL="11704320" indent="0">
              <a:buNone/>
              <a:defRPr sz="512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67431" y="8016240"/>
            <a:ext cx="13926024" cy="117906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664942" y="5379722"/>
            <a:ext cx="13994608" cy="2636518"/>
          </a:xfrm>
        </p:spPr>
        <p:txBody>
          <a:bodyPr anchor="b"/>
          <a:lstStyle>
            <a:lvl1pPr marL="0" indent="0">
              <a:buNone/>
              <a:defRPr sz="7680" b="1"/>
            </a:lvl1pPr>
            <a:lvl2pPr marL="1463040" indent="0">
              <a:buNone/>
              <a:defRPr sz="6400" b="1"/>
            </a:lvl2pPr>
            <a:lvl3pPr marL="2926080" indent="0">
              <a:buNone/>
              <a:defRPr sz="5760" b="1"/>
            </a:lvl3pPr>
            <a:lvl4pPr marL="4389120" indent="0">
              <a:buNone/>
              <a:defRPr sz="5120" b="1"/>
            </a:lvl4pPr>
            <a:lvl5pPr marL="5852160" indent="0">
              <a:buNone/>
              <a:defRPr sz="5120" b="1"/>
            </a:lvl5pPr>
            <a:lvl6pPr marL="7315200" indent="0">
              <a:buNone/>
              <a:defRPr sz="5120" b="1"/>
            </a:lvl6pPr>
            <a:lvl7pPr marL="8778240" indent="0">
              <a:buNone/>
              <a:defRPr sz="5120" b="1"/>
            </a:lvl7pPr>
            <a:lvl8pPr marL="10241280" indent="0">
              <a:buNone/>
              <a:defRPr sz="5120" b="1"/>
            </a:lvl8pPr>
            <a:lvl9pPr marL="11704320" indent="0">
              <a:buNone/>
              <a:defRPr sz="512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664942" y="8016240"/>
            <a:ext cx="13994608" cy="117906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9857A-126E-0040-AED8-5296A76923E3}" type="datetimeFigureOut">
              <a:rPr lang="en-US" smtClean="0"/>
              <a:t>12/11/17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3802C-2E8E-0C4E-883D-299EAD9575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9857A-126E-0040-AED8-5296A76923E3}" type="datetimeFigureOut">
              <a:rPr lang="en-US" smtClean="0"/>
              <a:t>12/11/17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3802C-2E8E-0C4E-883D-299EAD9575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9857A-126E-0040-AED8-5296A76923E3}" type="datetimeFigureOut">
              <a:rPr lang="en-US" smtClean="0"/>
              <a:t>12/11/17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3802C-2E8E-0C4E-883D-299EAD9575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1463040"/>
            <a:ext cx="10617041" cy="5120640"/>
          </a:xfrm>
        </p:spPr>
        <p:txBody>
          <a:bodyPr anchor="b"/>
          <a:lstStyle>
            <a:lvl1pPr>
              <a:defRPr sz="1024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94608" y="3159765"/>
            <a:ext cx="16664940" cy="15595600"/>
          </a:xfrm>
        </p:spPr>
        <p:txBody>
          <a:bodyPr/>
          <a:lstStyle>
            <a:lvl1pPr>
              <a:defRPr sz="10240"/>
            </a:lvl1pPr>
            <a:lvl2pPr>
              <a:defRPr sz="8960"/>
            </a:lvl2pPr>
            <a:lvl3pPr>
              <a:defRPr sz="7680"/>
            </a:lvl3pPr>
            <a:lvl4pPr>
              <a:defRPr sz="6400"/>
            </a:lvl4pPr>
            <a:lvl5pPr>
              <a:defRPr sz="6400"/>
            </a:lvl5pPr>
            <a:lvl6pPr>
              <a:defRPr sz="6400"/>
            </a:lvl6pPr>
            <a:lvl7pPr>
              <a:defRPr sz="6400"/>
            </a:lvl7pPr>
            <a:lvl8pPr>
              <a:defRPr sz="6400"/>
            </a:lvl8pPr>
            <a:lvl9pPr>
              <a:defRPr sz="6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8" y="6583680"/>
            <a:ext cx="10617041" cy="12197082"/>
          </a:xfrm>
        </p:spPr>
        <p:txBody>
          <a:bodyPr/>
          <a:lstStyle>
            <a:lvl1pPr marL="0" indent="0">
              <a:buNone/>
              <a:defRPr sz="5120"/>
            </a:lvl1pPr>
            <a:lvl2pPr marL="1463040" indent="0">
              <a:buNone/>
              <a:defRPr sz="4480"/>
            </a:lvl2pPr>
            <a:lvl3pPr marL="2926080" indent="0">
              <a:buNone/>
              <a:defRPr sz="3840"/>
            </a:lvl3pPr>
            <a:lvl4pPr marL="4389120" indent="0">
              <a:buNone/>
              <a:defRPr sz="3200"/>
            </a:lvl4pPr>
            <a:lvl5pPr marL="5852160" indent="0">
              <a:buNone/>
              <a:defRPr sz="3200"/>
            </a:lvl5pPr>
            <a:lvl6pPr marL="7315200" indent="0">
              <a:buNone/>
              <a:defRPr sz="3200"/>
            </a:lvl6pPr>
            <a:lvl7pPr marL="8778240" indent="0">
              <a:buNone/>
              <a:defRPr sz="3200"/>
            </a:lvl7pPr>
            <a:lvl8pPr marL="10241280" indent="0">
              <a:buNone/>
              <a:defRPr sz="3200"/>
            </a:lvl8pPr>
            <a:lvl9pPr marL="11704320" indent="0">
              <a:buNone/>
              <a:defRPr sz="3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9857A-126E-0040-AED8-5296A76923E3}" type="datetimeFigureOut">
              <a:rPr lang="en-US" smtClean="0"/>
              <a:t>12/11/17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3802C-2E8E-0C4E-883D-299EAD9575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1463040"/>
            <a:ext cx="10617041" cy="5120640"/>
          </a:xfrm>
        </p:spPr>
        <p:txBody>
          <a:bodyPr anchor="b"/>
          <a:lstStyle>
            <a:lvl1pPr>
              <a:defRPr sz="1024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994608" y="3159765"/>
            <a:ext cx="16664940" cy="15595600"/>
          </a:xfrm>
        </p:spPr>
        <p:txBody>
          <a:bodyPr anchor="t"/>
          <a:lstStyle>
            <a:lvl1pPr marL="0" indent="0">
              <a:buNone/>
              <a:defRPr sz="10240"/>
            </a:lvl1pPr>
            <a:lvl2pPr marL="1463040" indent="0">
              <a:buNone/>
              <a:defRPr sz="8960"/>
            </a:lvl2pPr>
            <a:lvl3pPr marL="2926080" indent="0">
              <a:buNone/>
              <a:defRPr sz="7680"/>
            </a:lvl3pPr>
            <a:lvl4pPr marL="4389120" indent="0">
              <a:buNone/>
              <a:defRPr sz="6400"/>
            </a:lvl4pPr>
            <a:lvl5pPr marL="5852160" indent="0">
              <a:buNone/>
              <a:defRPr sz="6400"/>
            </a:lvl5pPr>
            <a:lvl6pPr marL="7315200" indent="0">
              <a:buNone/>
              <a:defRPr sz="6400"/>
            </a:lvl6pPr>
            <a:lvl7pPr marL="8778240" indent="0">
              <a:buNone/>
              <a:defRPr sz="6400"/>
            </a:lvl7pPr>
            <a:lvl8pPr marL="10241280" indent="0">
              <a:buNone/>
              <a:defRPr sz="6400"/>
            </a:lvl8pPr>
            <a:lvl9pPr marL="11704320" indent="0">
              <a:buNone/>
              <a:defRPr sz="64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8" y="6583680"/>
            <a:ext cx="10617041" cy="12197082"/>
          </a:xfrm>
        </p:spPr>
        <p:txBody>
          <a:bodyPr/>
          <a:lstStyle>
            <a:lvl1pPr marL="0" indent="0">
              <a:buNone/>
              <a:defRPr sz="5120"/>
            </a:lvl1pPr>
            <a:lvl2pPr marL="1463040" indent="0">
              <a:buNone/>
              <a:defRPr sz="4480"/>
            </a:lvl2pPr>
            <a:lvl3pPr marL="2926080" indent="0">
              <a:buNone/>
              <a:defRPr sz="3840"/>
            </a:lvl3pPr>
            <a:lvl4pPr marL="4389120" indent="0">
              <a:buNone/>
              <a:defRPr sz="3200"/>
            </a:lvl4pPr>
            <a:lvl5pPr marL="5852160" indent="0">
              <a:buNone/>
              <a:defRPr sz="3200"/>
            </a:lvl5pPr>
            <a:lvl6pPr marL="7315200" indent="0">
              <a:buNone/>
              <a:defRPr sz="3200"/>
            </a:lvl6pPr>
            <a:lvl7pPr marL="8778240" indent="0">
              <a:buNone/>
              <a:defRPr sz="3200"/>
            </a:lvl7pPr>
            <a:lvl8pPr marL="10241280" indent="0">
              <a:buNone/>
              <a:defRPr sz="3200"/>
            </a:lvl8pPr>
            <a:lvl9pPr marL="11704320" indent="0">
              <a:buNone/>
              <a:defRPr sz="3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9857A-126E-0040-AED8-5296A76923E3}" type="datetimeFigureOut">
              <a:rPr lang="en-US" smtClean="0"/>
              <a:t>12/11/17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3802C-2E8E-0C4E-883D-299EAD9575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63140" y="1168405"/>
            <a:ext cx="28392120" cy="42418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3140" y="5842000"/>
            <a:ext cx="28392120" cy="139242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63140" y="20340325"/>
            <a:ext cx="740664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09857A-126E-0040-AED8-5296A76923E3}" type="datetimeFigureOut">
              <a:rPr lang="en-US" smtClean="0"/>
              <a:t>12/11/17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04220" y="20340325"/>
            <a:ext cx="1110996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248620" y="20340325"/>
            <a:ext cx="740664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F3802C-2E8E-0C4E-883D-299EAD957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052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926080" rtl="0" eaLnBrk="1" latinLnBrk="0" hangingPunct="1">
        <a:lnSpc>
          <a:spcPct val="90000"/>
        </a:lnSpc>
        <a:spcBef>
          <a:spcPct val="0"/>
        </a:spcBef>
        <a:buNone/>
        <a:defRPr sz="140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31520" indent="-731520" algn="l" defTabSz="2926080" rtl="0" eaLnBrk="1" latinLnBrk="0" hangingPunct="1">
        <a:lnSpc>
          <a:spcPct val="90000"/>
        </a:lnSpc>
        <a:spcBef>
          <a:spcPts val="3200"/>
        </a:spcBef>
        <a:buFont typeface="Arial" panose="020B0604020202020204" pitchFamily="34" charset="0"/>
        <a:buChar char="•"/>
        <a:defRPr sz="896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768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3pPr>
      <a:lvl4pPr marL="512064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4pPr>
      <a:lvl5pPr marL="658368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5pPr>
      <a:lvl6pPr marL="804672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6pPr>
      <a:lvl7pPr marL="950976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7pPr>
      <a:lvl8pPr marL="1097280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8pPr>
      <a:lvl9pPr marL="1243584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1pPr>
      <a:lvl2pPr marL="146304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2pPr>
      <a:lvl3pPr marL="292608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3pPr>
      <a:lvl4pPr marL="438912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4pPr>
      <a:lvl5pPr marL="585216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5pPr>
      <a:lvl6pPr marL="731520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6pPr>
      <a:lvl7pPr marL="877824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7pPr>
      <a:lvl8pPr marL="1024128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8pPr>
      <a:lvl9pPr marL="1170432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07762" y="7939260"/>
            <a:ext cx="24688800" cy="5298438"/>
          </a:xfrm>
        </p:spPr>
        <p:txBody>
          <a:bodyPr/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-255471" y="382397"/>
            <a:ext cx="32860993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27515E"/>
                </a:solidFill>
              </a:rPr>
              <a:t>B I G  D A T A  A N A L Y S T  S P R I N T   S C H E D U L E</a:t>
            </a:r>
            <a:endParaRPr lang="en-US" sz="4400" b="1" dirty="0">
              <a:solidFill>
                <a:srgbClr val="27515E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956537" y="20847968"/>
            <a:ext cx="7679831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27515E"/>
                </a:solidFill>
              </a:rPr>
              <a:t>M O D U L E</a:t>
            </a:r>
            <a:endParaRPr lang="en-US" sz="4400" b="1" dirty="0">
              <a:solidFill>
                <a:srgbClr val="27515E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894167" y="20847968"/>
            <a:ext cx="7679831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27515E"/>
                </a:solidFill>
              </a:rPr>
              <a:t>S P R I N T  T O P I C</a:t>
            </a:r>
            <a:endParaRPr lang="en-US" sz="4400" b="1" dirty="0">
              <a:solidFill>
                <a:srgbClr val="27515E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3556075" y="20847968"/>
            <a:ext cx="7679831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27515E"/>
                </a:solidFill>
              </a:rPr>
              <a:t>S P R I N T #</a:t>
            </a:r>
            <a:endParaRPr lang="en-US" sz="4400" b="1" dirty="0">
              <a:solidFill>
                <a:srgbClr val="27515E"/>
              </a:solidFill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0340617"/>
              </p:ext>
            </p:extLst>
          </p:nvPr>
        </p:nvGraphicFramePr>
        <p:xfrm>
          <a:off x="72169" y="1311335"/>
          <a:ext cx="32656643" cy="170164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41529"/>
                <a:gridCol w="4852519"/>
                <a:gridCol w="4852519"/>
                <a:gridCol w="4852519"/>
                <a:gridCol w="4852519"/>
                <a:gridCol w="4852519"/>
                <a:gridCol w="4852519"/>
              </a:tblGrid>
              <a:tr h="923618">
                <a:tc rowSpan="2">
                  <a:txBody>
                    <a:bodyPr/>
                    <a:lstStyle/>
                    <a:p>
                      <a:pPr algn="ctr"/>
                      <a:endParaRPr lang="en-US" sz="3900" b="1" dirty="0">
                        <a:solidFill>
                          <a:schemeClr val="bg1"/>
                        </a:solidFill>
                      </a:endParaRPr>
                    </a:p>
                  </a:txBody>
                  <a:tcPr marL="248654" marR="248654" marT="124326" marB="124326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515E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bg1"/>
                          </a:solidFill>
                        </a:rPr>
                        <a:t>WEEK 1</a:t>
                      </a:r>
                      <a:endParaRPr lang="en-US" sz="3200" b="1" dirty="0">
                        <a:solidFill>
                          <a:schemeClr val="bg1"/>
                        </a:solidFill>
                      </a:endParaRPr>
                    </a:p>
                  </a:txBody>
                  <a:tcPr marL="248654" marR="248654" marT="124326" marB="124326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515E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bg1"/>
                          </a:solidFill>
                        </a:rPr>
                        <a:t>WEEK 2</a:t>
                      </a:r>
                      <a:endParaRPr lang="en-US" sz="3200" b="1" dirty="0">
                        <a:solidFill>
                          <a:schemeClr val="bg1"/>
                        </a:solidFill>
                      </a:endParaRPr>
                    </a:p>
                  </a:txBody>
                  <a:tcPr marL="248654" marR="248654" marT="124326" marB="124326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515E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</a:tr>
              <a:tr h="92361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900" b="1" dirty="0" smtClean="0">
                          <a:solidFill>
                            <a:schemeClr val="bg1"/>
                          </a:solidFill>
                        </a:rPr>
                        <a:t>TUESDAY</a:t>
                      </a:r>
                      <a:endParaRPr lang="en-US" sz="3900" b="1" dirty="0">
                        <a:solidFill>
                          <a:schemeClr val="bg1"/>
                        </a:solidFill>
                      </a:endParaRPr>
                    </a:p>
                  </a:txBody>
                  <a:tcPr marL="248654" marR="248654" marT="124326" marB="124326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5C2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900" b="1" dirty="0" smtClean="0">
                          <a:solidFill>
                            <a:schemeClr val="bg1"/>
                          </a:solidFill>
                        </a:rPr>
                        <a:t>WEDNESDAY</a:t>
                      </a:r>
                      <a:endParaRPr lang="en-US" sz="3900" b="1" dirty="0">
                        <a:solidFill>
                          <a:schemeClr val="bg1"/>
                        </a:solidFill>
                      </a:endParaRPr>
                    </a:p>
                  </a:txBody>
                  <a:tcPr marL="248654" marR="248654" marT="124326" marB="124326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AA2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900" b="1" dirty="0" smtClean="0">
                          <a:solidFill>
                            <a:schemeClr val="bg1"/>
                          </a:solidFill>
                        </a:rPr>
                        <a:t>THURSDAY</a:t>
                      </a:r>
                      <a:endParaRPr lang="en-US" sz="3900" b="1" dirty="0">
                        <a:solidFill>
                          <a:schemeClr val="bg1"/>
                        </a:solidFill>
                      </a:endParaRPr>
                    </a:p>
                  </a:txBody>
                  <a:tcPr marL="248654" marR="248654" marT="124326" marB="124326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5C2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900" b="1" dirty="0" smtClean="0">
                          <a:solidFill>
                            <a:schemeClr val="bg1"/>
                          </a:solidFill>
                        </a:rPr>
                        <a:t>TUESDAY</a:t>
                      </a:r>
                      <a:endParaRPr lang="en-US" sz="3900" b="1" dirty="0">
                        <a:solidFill>
                          <a:schemeClr val="bg1"/>
                        </a:solidFill>
                      </a:endParaRPr>
                    </a:p>
                  </a:txBody>
                  <a:tcPr marL="248654" marR="248654" marT="124326" marB="124326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AA2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900" b="1" dirty="0" smtClean="0">
                          <a:solidFill>
                            <a:schemeClr val="bg1"/>
                          </a:solidFill>
                        </a:rPr>
                        <a:t>WEDNESDAY</a:t>
                      </a:r>
                      <a:endParaRPr lang="en-US" sz="3900" b="1" dirty="0">
                        <a:solidFill>
                          <a:schemeClr val="bg1"/>
                        </a:solidFill>
                      </a:endParaRPr>
                    </a:p>
                  </a:txBody>
                  <a:tcPr marL="248654" marR="248654" marT="124326" marB="124326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5C2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900" b="1" dirty="0" smtClean="0">
                          <a:solidFill>
                            <a:schemeClr val="bg1"/>
                          </a:solidFill>
                        </a:rPr>
                        <a:t>THURSDAY</a:t>
                      </a:r>
                      <a:endParaRPr lang="en-US" sz="3900" b="1" dirty="0">
                        <a:solidFill>
                          <a:schemeClr val="bg1"/>
                        </a:solidFill>
                      </a:endParaRPr>
                    </a:p>
                  </a:txBody>
                  <a:tcPr marL="248654" marR="248654" marT="124326" marB="124326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AA2B"/>
                    </a:solidFill>
                  </a:tcPr>
                </a:tc>
              </a:tr>
              <a:tr h="977950">
                <a:tc>
                  <a:txBody>
                    <a:bodyPr/>
                    <a:lstStyle/>
                    <a:p>
                      <a:pPr algn="ctr"/>
                      <a:r>
                        <a:rPr lang="en-US" sz="3900" b="1" dirty="0" smtClean="0">
                          <a:solidFill>
                            <a:schemeClr val="bg1"/>
                          </a:solidFill>
                        </a:rPr>
                        <a:t>6:00</a:t>
                      </a:r>
                    </a:p>
                  </a:txBody>
                  <a:tcPr marL="248654" marR="248654" marT="124326" marB="124326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515E"/>
                    </a:solidFill>
                  </a:tcPr>
                </a:tc>
                <a:tc rowSpan="8">
                  <a:txBody>
                    <a:bodyPr/>
                    <a:lstStyle/>
                    <a:p>
                      <a:pPr algn="ctr"/>
                      <a:r>
                        <a:rPr lang="en-US" sz="3900" b="1" dirty="0" smtClean="0">
                          <a:solidFill>
                            <a:schemeClr val="bg1"/>
                          </a:solidFill>
                        </a:rPr>
                        <a:t>Content Overview</a:t>
                      </a:r>
                    </a:p>
                    <a:p>
                      <a:pPr algn="ctr"/>
                      <a:endParaRPr lang="en-US" sz="3900" b="1" baseline="0" dirty="0" smtClean="0">
                        <a:solidFill>
                          <a:schemeClr val="bg1"/>
                        </a:solidFill>
                      </a:endParaRPr>
                    </a:p>
                    <a:p>
                      <a:pPr marL="0" lvl="0" indent="-100584" algn="ctr">
                        <a:buSzPct val="100000"/>
                        <a:buFontTx/>
                        <a:buNone/>
                      </a:pPr>
                      <a:r>
                        <a:rPr lang="en-US" sz="3200" b="1" baseline="0" dirty="0" smtClean="0">
                          <a:solidFill>
                            <a:schemeClr val="bg1"/>
                          </a:solidFill>
                        </a:rPr>
                        <a:t>Key Questions</a:t>
                      </a:r>
                    </a:p>
                    <a:p>
                      <a:pPr marL="0" lvl="1" indent="-100584" algn="ctr">
                        <a:buSzPct val="100000"/>
                        <a:buFontTx/>
                        <a:buNone/>
                      </a:pPr>
                      <a:r>
                        <a:rPr lang="en-US" sz="3200" b="1" baseline="0" dirty="0" smtClean="0">
                          <a:solidFill>
                            <a:schemeClr val="bg1"/>
                          </a:solidFill>
                        </a:rPr>
                        <a:t>Last Sprint</a:t>
                      </a:r>
                    </a:p>
                    <a:p>
                      <a:pPr marL="0" lvl="1" indent="-100584" algn="ctr">
                        <a:buSzPct val="100000"/>
                        <a:buFontTx/>
                        <a:buNone/>
                      </a:pPr>
                      <a:r>
                        <a:rPr lang="en-US" sz="3200" b="1" baseline="0" dirty="0" smtClean="0">
                          <a:solidFill>
                            <a:schemeClr val="bg1"/>
                          </a:solidFill>
                        </a:rPr>
                        <a:t>This Sprint</a:t>
                      </a:r>
                    </a:p>
                    <a:p>
                      <a:pPr marL="0" lvl="1" indent="-100584" algn="ctr">
                        <a:buSzPct val="100000"/>
                        <a:buFontTx/>
                        <a:buNone/>
                      </a:pPr>
                      <a:endParaRPr lang="en-US" sz="3200" b="1" baseline="0" dirty="0" smtClean="0">
                        <a:solidFill>
                          <a:schemeClr val="bg1"/>
                        </a:solidFill>
                      </a:endParaRPr>
                    </a:p>
                    <a:p>
                      <a:pPr marL="0" lvl="0" indent="-100584" algn="ctr">
                        <a:buSzPct val="100000"/>
                        <a:buFontTx/>
                        <a:buNone/>
                      </a:pPr>
                      <a:r>
                        <a:rPr lang="en-US" sz="3200" b="1" baseline="0" dirty="0" smtClean="0">
                          <a:solidFill>
                            <a:schemeClr val="bg1"/>
                          </a:solidFill>
                        </a:rPr>
                        <a:t>Classroom Content</a:t>
                      </a:r>
                    </a:p>
                    <a:p>
                      <a:pPr marL="0" lvl="0" indent="-100584" algn="ctr">
                        <a:buSzPct val="100000"/>
                        <a:buFontTx/>
                        <a:buNone/>
                      </a:pPr>
                      <a:r>
                        <a:rPr lang="en-US" sz="3200" b="1" baseline="0" dirty="0" smtClean="0">
                          <a:solidFill>
                            <a:schemeClr val="bg1"/>
                          </a:solidFill>
                        </a:rPr>
                        <a:t>Blueprint Position </a:t>
                      </a:r>
                      <a:endParaRPr lang="en-US" sz="3200" b="1" dirty="0">
                        <a:solidFill>
                          <a:schemeClr val="bg1"/>
                        </a:solidFill>
                      </a:endParaRPr>
                    </a:p>
                  </a:txBody>
                  <a:tcPr marL="248654" marR="248654" marT="124326" marB="124326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952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3900" b="1" dirty="0" smtClean="0">
                          <a:solidFill>
                            <a:schemeClr val="bg1"/>
                          </a:solidFill>
                        </a:rPr>
                        <a:t>Project </a:t>
                      </a:r>
                      <a:r>
                        <a:rPr lang="en-US" sz="3900" b="1" dirty="0" smtClean="0">
                          <a:solidFill>
                            <a:schemeClr val="bg1"/>
                          </a:solidFill>
                        </a:rPr>
                        <a:t>Pitches</a:t>
                      </a:r>
                    </a:p>
                    <a:p>
                      <a:pPr marL="91440" indent="0" algn="l">
                        <a:buFont typeface="Arial" charset="0"/>
                        <a:buNone/>
                      </a:pPr>
                      <a:r>
                        <a:rPr lang="en-US" sz="3200" b="1" baseline="0" dirty="0" smtClean="0">
                          <a:solidFill>
                            <a:schemeClr val="bg1"/>
                          </a:solidFill>
                        </a:rPr>
                        <a:t>2 min pitch / 1 min QA</a:t>
                      </a:r>
                    </a:p>
                  </a:txBody>
                  <a:tcPr marL="248654" marR="248654" marT="124326" marB="124326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BF4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900" b="1" dirty="0" smtClean="0">
                          <a:solidFill>
                            <a:schemeClr val="bg1"/>
                          </a:solidFill>
                        </a:rPr>
                        <a:t>Slack</a:t>
                      </a:r>
                      <a:r>
                        <a:rPr lang="en-US" sz="3900" b="1" baseline="0" dirty="0" smtClean="0">
                          <a:solidFill>
                            <a:schemeClr val="bg1"/>
                          </a:solidFill>
                        </a:rPr>
                        <a:t> Requests</a:t>
                      </a:r>
                      <a:endParaRPr lang="en-US" sz="3900" b="1" dirty="0">
                        <a:solidFill>
                          <a:schemeClr val="bg1"/>
                        </a:solidFill>
                      </a:endParaRPr>
                    </a:p>
                  </a:txBody>
                  <a:tcPr marL="248654" marR="248654" marT="124326" marB="124326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952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3900" b="1" dirty="0" smtClean="0">
                          <a:solidFill>
                            <a:schemeClr val="bg1"/>
                          </a:solidFill>
                        </a:rPr>
                        <a:t>Work in Progress Updates (2/2)</a:t>
                      </a:r>
                      <a:endParaRPr lang="en-US" sz="3900" b="1" dirty="0">
                        <a:solidFill>
                          <a:schemeClr val="bg1"/>
                        </a:solidFill>
                      </a:endParaRPr>
                    </a:p>
                  </a:txBody>
                  <a:tcPr marL="248654" marR="248654" marT="124326" marB="124326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BF4E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n-US" sz="3900" b="1" dirty="0" smtClean="0">
                          <a:solidFill>
                            <a:schemeClr val="bg1"/>
                          </a:solidFill>
                        </a:rPr>
                        <a:t>Pair</a:t>
                      </a:r>
                      <a:r>
                        <a:rPr lang="en-US" sz="3900" b="1" baseline="0" dirty="0" smtClean="0">
                          <a:solidFill>
                            <a:schemeClr val="bg1"/>
                          </a:solidFill>
                        </a:rPr>
                        <a:t> Highlight / Repo Review</a:t>
                      </a:r>
                    </a:p>
                    <a:p>
                      <a:pPr algn="ctr"/>
                      <a:endParaRPr lang="en-US" sz="3900" b="1" baseline="0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en-US" sz="3200" b="1" i="1" baseline="0" dirty="0" smtClean="0">
                          <a:solidFill>
                            <a:schemeClr val="bg1"/>
                          </a:solidFill>
                        </a:rPr>
                        <a:t>PUSH</a:t>
                      </a:r>
                      <a:br>
                        <a:rPr lang="en-US" sz="3200" b="1" i="1" baseline="0" dirty="0" smtClean="0">
                          <a:solidFill>
                            <a:schemeClr val="bg1"/>
                          </a:solidFill>
                        </a:rPr>
                      </a:br>
                      <a:r>
                        <a:rPr lang="en-US" sz="3200" b="1" i="1" baseline="0" dirty="0" smtClean="0">
                          <a:solidFill>
                            <a:schemeClr val="bg1"/>
                          </a:solidFill>
                        </a:rPr>
                        <a:t>Repo</a:t>
                      </a:r>
                    </a:p>
                    <a:p>
                      <a:pPr algn="ctr"/>
                      <a:r>
                        <a:rPr lang="en-US" sz="3200" b="1" i="1" baseline="0" dirty="0" smtClean="0">
                          <a:solidFill>
                            <a:schemeClr val="bg1"/>
                          </a:solidFill>
                        </a:rPr>
                        <a:t>Documentation</a:t>
                      </a:r>
                      <a:endParaRPr lang="en-US" sz="3200" b="1" i="1" dirty="0">
                        <a:solidFill>
                          <a:schemeClr val="bg1"/>
                        </a:solidFill>
                      </a:endParaRPr>
                    </a:p>
                  </a:txBody>
                  <a:tcPr marL="248654" marR="248654" marT="124326" marB="124326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9520"/>
                    </a:solidFill>
                  </a:tcPr>
                </a:tc>
                <a:tc rowSpan="8">
                  <a:txBody>
                    <a:bodyPr/>
                    <a:lstStyle/>
                    <a:p>
                      <a:pPr algn="ctr"/>
                      <a:r>
                        <a:rPr lang="en-US" sz="3900" b="1" dirty="0" smtClean="0">
                          <a:solidFill>
                            <a:schemeClr val="bg1"/>
                          </a:solidFill>
                        </a:rPr>
                        <a:t>Sprint</a:t>
                      </a:r>
                      <a:r>
                        <a:rPr lang="en-US" sz="3900" b="1" baseline="0" dirty="0" smtClean="0">
                          <a:solidFill>
                            <a:schemeClr val="bg1"/>
                          </a:solidFill>
                        </a:rPr>
                        <a:t> Review</a:t>
                      </a:r>
                    </a:p>
                    <a:p>
                      <a:pPr algn="ctr"/>
                      <a:endParaRPr lang="en-US" sz="3900" b="1" baseline="0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en-US" sz="3200" b="1" baseline="0" dirty="0" smtClean="0">
                          <a:solidFill>
                            <a:schemeClr val="bg1"/>
                          </a:solidFill>
                        </a:rPr>
                        <a:t> Topic + Project </a:t>
                      </a:r>
                      <a:r>
                        <a:rPr lang="en-US" sz="3200" b="1" baseline="0" dirty="0" err="1" smtClean="0">
                          <a:solidFill>
                            <a:schemeClr val="bg1"/>
                          </a:solidFill>
                        </a:rPr>
                        <a:t>Preso</a:t>
                      </a:r>
                      <a:r>
                        <a:rPr lang="en-US" sz="3200" b="1" baseline="0" dirty="0" smtClean="0">
                          <a:solidFill>
                            <a:schemeClr val="bg1"/>
                          </a:solidFill>
                        </a:rPr>
                        <a:t>.</a:t>
                      </a:r>
                    </a:p>
                    <a:p>
                      <a:pPr algn="ctr"/>
                      <a:r>
                        <a:rPr lang="en-US" sz="3200" b="1" baseline="0" dirty="0" smtClean="0">
                          <a:solidFill>
                            <a:schemeClr val="bg1"/>
                          </a:solidFill>
                        </a:rPr>
                        <a:t>3 min presentation</a:t>
                      </a:r>
                    </a:p>
                    <a:p>
                      <a:pPr algn="ctr"/>
                      <a:r>
                        <a:rPr lang="en-US" sz="3200" b="1" baseline="0" dirty="0" smtClean="0">
                          <a:solidFill>
                            <a:schemeClr val="bg1"/>
                          </a:solidFill>
                        </a:rPr>
                        <a:t>7 minute Q/A, discussion</a:t>
                      </a:r>
                    </a:p>
                  </a:txBody>
                  <a:tcPr marL="248654" marR="248654" marT="124326" marB="124326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BF4E"/>
                    </a:solidFill>
                  </a:tcPr>
                </a:tc>
              </a:tr>
              <a:tr h="1011276">
                <a:tc>
                  <a:txBody>
                    <a:bodyPr/>
                    <a:lstStyle/>
                    <a:p>
                      <a:pPr algn="ctr"/>
                      <a:r>
                        <a:rPr lang="en-US" sz="3900" b="1" dirty="0" smtClean="0">
                          <a:solidFill>
                            <a:schemeClr val="bg1"/>
                          </a:solidFill>
                        </a:rPr>
                        <a:t>6:15</a:t>
                      </a:r>
                    </a:p>
                  </a:txBody>
                  <a:tcPr marL="248654" marR="248654" marT="124326" marB="124326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515E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BF4E"/>
                    </a:solidFill>
                  </a:tcPr>
                </a:tc>
                <a:tc rowSpan="7">
                  <a:txBody>
                    <a:bodyPr/>
                    <a:lstStyle/>
                    <a:p>
                      <a:pPr algn="ctr"/>
                      <a:r>
                        <a:rPr lang="en-US" sz="3900" b="1" dirty="0" smtClean="0">
                          <a:solidFill>
                            <a:schemeClr val="bg1"/>
                          </a:solidFill>
                        </a:rPr>
                        <a:t>Work on Projects</a:t>
                      </a:r>
                      <a:endParaRPr lang="en-US" sz="3900" b="1" dirty="0">
                        <a:solidFill>
                          <a:schemeClr val="bg1"/>
                        </a:solidFill>
                      </a:endParaRPr>
                    </a:p>
                  </a:txBody>
                  <a:tcPr marL="248654" marR="248654" marT="124326" marB="124326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952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923618">
                <a:tc>
                  <a:txBody>
                    <a:bodyPr/>
                    <a:lstStyle/>
                    <a:p>
                      <a:pPr algn="ctr"/>
                      <a:r>
                        <a:rPr lang="en-US" sz="3900" b="1" dirty="0" smtClean="0">
                          <a:solidFill>
                            <a:schemeClr val="bg1"/>
                          </a:solidFill>
                        </a:rPr>
                        <a:t>6:30</a:t>
                      </a:r>
                      <a:endParaRPr lang="en-US" sz="3900" b="1" dirty="0">
                        <a:solidFill>
                          <a:schemeClr val="bg1"/>
                        </a:solidFill>
                      </a:endParaRPr>
                    </a:p>
                  </a:txBody>
                  <a:tcPr marL="248654" marR="248654" marT="124326" marB="124326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515E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rowSpan="6">
                  <a:txBody>
                    <a:bodyPr/>
                    <a:lstStyle/>
                    <a:p>
                      <a:pPr algn="ctr"/>
                      <a:r>
                        <a:rPr lang="en-US" sz="3900" b="1" dirty="0" smtClean="0">
                          <a:solidFill>
                            <a:schemeClr val="bg1"/>
                          </a:solidFill>
                        </a:rPr>
                        <a:t>Project </a:t>
                      </a:r>
                      <a:r>
                        <a:rPr lang="en-US" sz="3900" b="1" dirty="0" smtClean="0">
                          <a:solidFill>
                            <a:schemeClr val="bg1"/>
                          </a:solidFill>
                        </a:rPr>
                        <a:t>Prototyping</a:t>
                      </a:r>
                    </a:p>
                    <a:p>
                      <a:pPr marL="0" lvl="0" indent="-100584" algn="ctr">
                        <a:buSzPct val="100000"/>
                        <a:buFontTx/>
                        <a:buNone/>
                      </a:pPr>
                      <a:r>
                        <a:rPr lang="en-US" sz="3200" b="1" baseline="0" dirty="0" smtClean="0">
                          <a:solidFill>
                            <a:schemeClr val="bg1"/>
                          </a:solidFill>
                        </a:rPr>
                        <a:t>Flail Early, Flail Fast</a:t>
                      </a:r>
                    </a:p>
                  </a:txBody>
                  <a:tcPr marL="248654" marR="248654" marT="124326" marB="124326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BF4E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E9"/>
                    </a:solidFill>
                  </a:tcPr>
                </a:tc>
                <a:tc rowSpan="6">
                  <a:txBody>
                    <a:bodyPr/>
                    <a:lstStyle/>
                    <a:p>
                      <a:pPr algn="ctr"/>
                      <a:r>
                        <a:rPr lang="en-US" sz="3900" b="1" dirty="0" smtClean="0">
                          <a:solidFill>
                            <a:schemeClr val="bg1"/>
                          </a:solidFill>
                        </a:rPr>
                        <a:t>Work on Projects</a:t>
                      </a:r>
                      <a:endParaRPr lang="en-US" sz="3900" b="1" dirty="0">
                        <a:solidFill>
                          <a:schemeClr val="bg1"/>
                        </a:solidFill>
                      </a:endParaRPr>
                    </a:p>
                  </a:txBody>
                  <a:tcPr marL="248654" marR="248654" marT="124326" marB="124326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BF4E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923618">
                <a:tc>
                  <a:txBody>
                    <a:bodyPr/>
                    <a:lstStyle/>
                    <a:p>
                      <a:pPr algn="ctr"/>
                      <a:r>
                        <a:rPr lang="en-US" sz="3900" b="1" dirty="0" smtClean="0">
                          <a:solidFill>
                            <a:schemeClr val="bg1"/>
                          </a:solidFill>
                        </a:rPr>
                        <a:t>6:45</a:t>
                      </a:r>
                      <a:endParaRPr lang="en-US" sz="3900" b="1" dirty="0">
                        <a:solidFill>
                          <a:schemeClr val="bg1"/>
                        </a:solidFill>
                      </a:endParaRPr>
                    </a:p>
                  </a:txBody>
                  <a:tcPr marL="248654" marR="248654" marT="124326" marB="124326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515E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BF4E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923618">
                <a:tc>
                  <a:txBody>
                    <a:bodyPr/>
                    <a:lstStyle/>
                    <a:p>
                      <a:pPr algn="ctr"/>
                      <a:r>
                        <a:rPr lang="en-US" sz="3900" b="1" dirty="0" smtClean="0">
                          <a:solidFill>
                            <a:schemeClr val="bg1"/>
                          </a:solidFill>
                        </a:rPr>
                        <a:t>7:00</a:t>
                      </a:r>
                      <a:endParaRPr lang="en-US" sz="3900" b="1" dirty="0">
                        <a:solidFill>
                          <a:schemeClr val="bg1"/>
                        </a:solidFill>
                      </a:endParaRPr>
                    </a:p>
                  </a:txBody>
                  <a:tcPr marL="248654" marR="248654" marT="124326" marB="124326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515E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952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BF4E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n-US" sz="3900" b="1" dirty="0" smtClean="0">
                          <a:solidFill>
                            <a:schemeClr val="bg1"/>
                          </a:solidFill>
                        </a:rPr>
                        <a:t>Sprint</a:t>
                      </a:r>
                      <a:r>
                        <a:rPr lang="en-US" sz="3900" b="1" baseline="0" dirty="0" smtClean="0">
                          <a:solidFill>
                            <a:schemeClr val="bg1"/>
                          </a:solidFill>
                        </a:rPr>
                        <a:t> Review Prep</a:t>
                      </a:r>
                    </a:p>
                    <a:p>
                      <a:pPr marL="0" lvl="0" indent="-100584" algn="ctr">
                        <a:buSzPct val="100000"/>
                        <a:buFontTx/>
                        <a:buNone/>
                      </a:pPr>
                      <a:endParaRPr lang="en-US" sz="3200" b="1" baseline="0" dirty="0" smtClean="0">
                        <a:solidFill>
                          <a:schemeClr val="bg1"/>
                        </a:solidFill>
                      </a:endParaRPr>
                    </a:p>
                    <a:p>
                      <a:pPr marL="0" lvl="0" indent="-100584" algn="ctr">
                        <a:buSzPct val="100000"/>
                        <a:buFontTx/>
                        <a:buNone/>
                      </a:pPr>
                      <a:r>
                        <a:rPr lang="en-US" sz="3200" b="1" baseline="0" dirty="0" smtClean="0">
                          <a:solidFill>
                            <a:schemeClr val="bg1"/>
                          </a:solidFill>
                        </a:rPr>
                        <a:t>2 min Highlight </a:t>
                      </a:r>
                      <a:r>
                        <a:rPr lang="en-US" sz="3200" b="1" baseline="0" dirty="0" err="1" smtClean="0">
                          <a:solidFill>
                            <a:schemeClr val="bg1"/>
                          </a:solidFill>
                        </a:rPr>
                        <a:t>Preso</a:t>
                      </a:r>
                      <a:r>
                        <a:rPr lang="en-US" sz="3200" b="1" baseline="0" dirty="0" smtClean="0">
                          <a:solidFill>
                            <a:schemeClr val="bg1"/>
                          </a:solidFill>
                        </a:rPr>
                        <a:t>.</a:t>
                      </a:r>
                    </a:p>
                    <a:p>
                      <a:pPr marL="0" lvl="0" indent="-100584" algn="ctr">
                        <a:buSzPct val="100000"/>
                        <a:buFontTx/>
                        <a:buNone/>
                      </a:pPr>
                      <a:r>
                        <a:rPr lang="en-US" sz="3200" b="1" baseline="0" dirty="0" smtClean="0">
                          <a:solidFill>
                            <a:schemeClr val="bg1"/>
                          </a:solidFill>
                        </a:rPr>
                        <a:t>Gap Identification</a:t>
                      </a:r>
                    </a:p>
                    <a:p>
                      <a:pPr marL="0" lvl="0" indent="-100584" algn="ctr">
                        <a:buSzPct val="100000"/>
                        <a:buFontTx/>
                        <a:buNone/>
                      </a:pPr>
                      <a:r>
                        <a:rPr lang="en-US" sz="3200" b="1" baseline="0" dirty="0" smtClean="0">
                          <a:solidFill>
                            <a:schemeClr val="bg1"/>
                          </a:solidFill>
                        </a:rPr>
                        <a:t>Topic Assignment</a:t>
                      </a:r>
                      <a:endParaRPr lang="en-US" sz="3200" b="1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endParaRPr lang="en-US" sz="3900" b="1" dirty="0">
                        <a:solidFill>
                          <a:schemeClr val="bg1"/>
                        </a:solidFill>
                      </a:endParaRPr>
                    </a:p>
                  </a:txBody>
                  <a:tcPr marL="248654" marR="248654" marT="124326" marB="124326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952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923618">
                <a:tc>
                  <a:txBody>
                    <a:bodyPr/>
                    <a:lstStyle/>
                    <a:p>
                      <a:pPr algn="ctr"/>
                      <a:r>
                        <a:rPr lang="en-US" sz="3900" b="1" dirty="0" smtClean="0">
                          <a:solidFill>
                            <a:schemeClr val="bg1"/>
                          </a:solidFill>
                        </a:rPr>
                        <a:t>7:15</a:t>
                      </a:r>
                      <a:endParaRPr lang="en-US" sz="3900" b="1" dirty="0">
                        <a:solidFill>
                          <a:schemeClr val="bg1"/>
                        </a:solidFill>
                      </a:endParaRPr>
                    </a:p>
                  </a:txBody>
                  <a:tcPr marL="248654" marR="248654" marT="124326" marB="124326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515E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FE7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</a:tr>
              <a:tr h="923618">
                <a:tc>
                  <a:txBody>
                    <a:bodyPr/>
                    <a:lstStyle/>
                    <a:p>
                      <a:pPr algn="ctr"/>
                      <a:r>
                        <a:rPr lang="en-US" sz="3900" b="1" dirty="0" smtClean="0">
                          <a:solidFill>
                            <a:schemeClr val="bg1"/>
                          </a:solidFill>
                        </a:rPr>
                        <a:t>7:30</a:t>
                      </a:r>
                      <a:endParaRPr lang="en-US" sz="3900" b="1" dirty="0">
                        <a:solidFill>
                          <a:schemeClr val="bg1"/>
                        </a:solidFill>
                      </a:endParaRPr>
                    </a:p>
                  </a:txBody>
                  <a:tcPr marL="248654" marR="248654" marT="124326" marB="124326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515E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FE7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F2FF"/>
                    </a:solidFill>
                  </a:tcPr>
                </a:tc>
              </a:tr>
              <a:tr h="958947">
                <a:tc>
                  <a:txBody>
                    <a:bodyPr/>
                    <a:lstStyle/>
                    <a:p>
                      <a:pPr algn="ctr"/>
                      <a:r>
                        <a:rPr lang="en-US" sz="3900" b="1" dirty="0" smtClean="0">
                          <a:solidFill>
                            <a:schemeClr val="bg1"/>
                          </a:solidFill>
                        </a:rPr>
                        <a:t>7:45</a:t>
                      </a:r>
                      <a:endParaRPr lang="en-US" sz="3900" b="1" dirty="0">
                        <a:solidFill>
                          <a:schemeClr val="bg1"/>
                        </a:solidFill>
                      </a:endParaRPr>
                    </a:p>
                  </a:txBody>
                  <a:tcPr marL="248654" marR="248654" marT="124326" marB="124326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515E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FE7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</a:tr>
              <a:tr h="977950">
                <a:tc>
                  <a:txBody>
                    <a:bodyPr/>
                    <a:lstStyle/>
                    <a:p>
                      <a:pPr algn="ctr"/>
                      <a:r>
                        <a:rPr lang="en-US" sz="3900" b="1" dirty="0" smtClean="0">
                          <a:solidFill>
                            <a:schemeClr val="bg1"/>
                          </a:solidFill>
                        </a:rPr>
                        <a:t>8:00</a:t>
                      </a:r>
                      <a:endParaRPr lang="en-US" sz="3900" b="1" dirty="0">
                        <a:solidFill>
                          <a:schemeClr val="bg1"/>
                        </a:solidFill>
                      </a:endParaRPr>
                    </a:p>
                  </a:txBody>
                  <a:tcPr marL="248654" marR="248654" marT="124326" marB="124326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515E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3900" b="1" dirty="0" smtClean="0">
                          <a:solidFill>
                            <a:srgbClr val="27515E"/>
                          </a:solidFill>
                        </a:rPr>
                        <a:t>Break</a:t>
                      </a:r>
                      <a:endParaRPr lang="en-US" sz="3900" b="1" dirty="0">
                        <a:solidFill>
                          <a:srgbClr val="27515E"/>
                        </a:solidFill>
                      </a:endParaRPr>
                    </a:p>
                  </a:txBody>
                  <a:tcPr marL="248654" marR="248654" marT="124326" marB="124326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900" b="1" dirty="0" smtClean="0">
                          <a:solidFill>
                            <a:srgbClr val="27515E"/>
                          </a:solidFill>
                        </a:rPr>
                        <a:t>Break</a:t>
                      </a:r>
                    </a:p>
                  </a:txBody>
                  <a:tcPr marL="248654" marR="248654" marT="124326" marB="124326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900" b="1" dirty="0" smtClean="0">
                          <a:solidFill>
                            <a:srgbClr val="27515E"/>
                          </a:solidFill>
                        </a:rPr>
                        <a:t>Break</a:t>
                      </a:r>
                    </a:p>
                  </a:txBody>
                  <a:tcPr marL="248654" marR="248654" marT="124326" marB="124326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900" b="1" dirty="0" smtClean="0">
                          <a:solidFill>
                            <a:srgbClr val="27515E"/>
                          </a:solidFill>
                        </a:rPr>
                        <a:t>Break</a:t>
                      </a:r>
                    </a:p>
                  </a:txBody>
                  <a:tcPr marL="248654" marR="248654" marT="124326" marB="124326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900" b="1" dirty="0" smtClean="0">
                          <a:solidFill>
                            <a:srgbClr val="27515E"/>
                          </a:solidFill>
                        </a:rPr>
                        <a:t>Break</a:t>
                      </a:r>
                    </a:p>
                  </a:txBody>
                  <a:tcPr marL="248654" marR="248654" marT="124326" marB="124326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900" b="1" dirty="0" smtClean="0">
                          <a:solidFill>
                            <a:srgbClr val="27515E"/>
                          </a:solidFill>
                        </a:rPr>
                        <a:t>Break</a:t>
                      </a:r>
                    </a:p>
                  </a:txBody>
                  <a:tcPr marL="248654" marR="248654" marT="124326" marB="124326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923618">
                <a:tc>
                  <a:txBody>
                    <a:bodyPr/>
                    <a:lstStyle/>
                    <a:p>
                      <a:pPr algn="ctr"/>
                      <a:r>
                        <a:rPr lang="en-US" sz="3900" b="1" dirty="0" smtClean="0">
                          <a:solidFill>
                            <a:schemeClr val="bg1"/>
                          </a:solidFill>
                        </a:rPr>
                        <a:t>8:15</a:t>
                      </a:r>
                      <a:endParaRPr lang="en-US" sz="3900" b="1" dirty="0">
                        <a:solidFill>
                          <a:schemeClr val="bg1"/>
                        </a:solidFill>
                      </a:endParaRPr>
                    </a:p>
                  </a:txBody>
                  <a:tcPr marL="248654" marR="248654" marT="124326" marB="124326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515E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952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BF4E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952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BF4E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952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BF4E"/>
                    </a:solidFill>
                  </a:tcPr>
                </a:tc>
              </a:tr>
              <a:tr h="856473">
                <a:tc>
                  <a:txBody>
                    <a:bodyPr/>
                    <a:lstStyle/>
                    <a:p>
                      <a:pPr algn="ctr"/>
                      <a:r>
                        <a:rPr lang="en-US" sz="3900" b="1" dirty="0" smtClean="0">
                          <a:solidFill>
                            <a:schemeClr val="bg1"/>
                          </a:solidFill>
                        </a:rPr>
                        <a:t>8:30</a:t>
                      </a:r>
                      <a:endParaRPr lang="en-US" sz="3900" b="1" dirty="0">
                        <a:solidFill>
                          <a:schemeClr val="bg1"/>
                        </a:solidFill>
                      </a:endParaRPr>
                    </a:p>
                  </a:txBody>
                  <a:tcPr marL="248654" marR="248654" marT="124326" marB="124326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515E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900" b="1" dirty="0" smtClean="0">
                          <a:solidFill>
                            <a:schemeClr val="bg1"/>
                          </a:solidFill>
                        </a:rPr>
                        <a:t>Project Research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900" b="1" dirty="0" smtClean="0">
                        <a:solidFill>
                          <a:schemeClr val="bg1"/>
                        </a:solidFill>
                      </a:endParaRPr>
                    </a:p>
                    <a:p>
                      <a:pPr marL="0" indent="0" algn="ctr">
                        <a:buFont typeface="Arial" charset="0"/>
                        <a:buNone/>
                      </a:pPr>
                      <a:r>
                        <a:rPr lang="en-US" sz="3200" b="1" i="1" baseline="0" dirty="0" smtClean="0">
                          <a:solidFill>
                            <a:schemeClr val="bg1"/>
                          </a:solidFill>
                        </a:rPr>
                        <a:t>PUSH</a:t>
                      </a:r>
                    </a:p>
                    <a:p>
                      <a:pPr marL="0" indent="0" algn="ctr">
                        <a:buFont typeface="Arial" charset="0"/>
                        <a:buNone/>
                      </a:pPr>
                      <a:r>
                        <a:rPr lang="en-US" sz="3200" b="1" i="1" baseline="0" dirty="0" smtClean="0">
                          <a:solidFill>
                            <a:schemeClr val="bg1"/>
                          </a:solidFill>
                        </a:rPr>
                        <a:t>Documentation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900" b="1" dirty="0">
                        <a:solidFill>
                          <a:schemeClr val="bg1"/>
                        </a:solidFill>
                      </a:endParaRPr>
                    </a:p>
                  </a:txBody>
                  <a:tcPr marL="248654" marR="248654" marT="124326" marB="124326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9520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900" b="1" dirty="0" smtClean="0">
                          <a:solidFill>
                            <a:schemeClr val="bg1"/>
                          </a:solidFill>
                        </a:rPr>
                        <a:t>Pair</a:t>
                      </a:r>
                      <a:r>
                        <a:rPr lang="en-US" sz="3900" b="1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3900" b="1" dirty="0" smtClean="0">
                          <a:solidFill>
                            <a:schemeClr val="bg1"/>
                          </a:solidFill>
                        </a:rPr>
                        <a:t>Planning</a:t>
                      </a:r>
                    </a:p>
                    <a:p>
                      <a:pPr marL="0" lvl="0" indent="-100584" algn="ctr">
                        <a:buSzPct val="100000"/>
                        <a:buFontTx/>
                        <a:buNone/>
                      </a:pPr>
                      <a:r>
                        <a:rPr lang="en-US" sz="3200" b="1" i="1" baseline="0" dirty="0" smtClean="0">
                          <a:solidFill>
                            <a:schemeClr val="bg1"/>
                          </a:solidFill>
                        </a:rPr>
                        <a:t>PUSH</a:t>
                      </a:r>
                    </a:p>
                    <a:p>
                      <a:pPr marL="0" lvl="0" indent="-100584" algn="ctr">
                        <a:buSzPct val="100000"/>
                        <a:buFontTx/>
                        <a:buNone/>
                      </a:pPr>
                      <a:r>
                        <a:rPr lang="en-US" sz="3200" b="1" i="1" baseline="0" dirty="0" smtClean="0">
                          <a:solidFill>
                            <a:schemeClr val="bg1"/>
                          </a:solidFill>
                        </a:rPr>
                        <a:t>Documentation</a:t>
                      </a:r>
                    </a:p>
                  </a:txBody>
                  <a:tcPr marL="248654" marR="248654" marT="124326" marB="124326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BF4E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900" b="1" dirty="0" smtClean="0">
                          <a:solidFill>
                            <a:schemeClr val="bg1"/>
                          </a:solidFill>
                        </a:rPr>
                        <a:t>Work on Projects</a:t>
                      </a:r>
                    </a:p>
                    <a:p>
                      <a:pPr marL="0" lvl="0" indent="-100584" algn="ctr">
                        <a:buSzPct val="100000"/>
                        <a:buFontTx/>
                        <a:buNone/>
                      </a:pPr>
                      <a:endParaRPr lang="en-US" sz="3200" b="1" i="1" baseline="0" dirty="0" smtClean="0">
                        <a:solidFill>
                          <a:schemeClr val="bg1"/>
                        </a:solidFill>
                      </a:endParaRPr>
                    </a:p>
                    <a:p>
                      <a:pPr marL="0" lvl="0" indent="-100584" algn="ctr">
                        <a:buSzPct val="100000"/>
                        <a:buFontTx/>
                        <a:buNone/>
                      </a:pPr>
                      <a:r>
                        <a:rPr lang="en-US" sz="3200" b="1" i="1" baseline="0" dirty="0" smtClean="0">
                          <a:solidFill>
                            <a:schemeClr val="bg1"/>
                          </a:solidFill>
                        </a:rPr>
                        <a:t>PUSH </a:t>
                      </a:r>
                    </a:p>
                    <a:p>
                      <a:pPr marL="0" lvl="0" indent="-100584" algn="ctr">
                        <a:buSzPct val="100000"/>
                        <a:buFontTx/>
                        <a:buNone/>
                      </a:pPr>
                      <a:r>
                        <a:rPr lang="en-US" sz="3200" b="1" i="1" baseline="0" dirty="0" smtClean="0">
                          <a:solidFill>
                            <a:schemeClr val="bg1"/>
                          </a:solidFill>
                        </a:rPr>
                        <a:t>Repo</a:t>
                      </a:r>
                    </a:p>
                    <a:p>
                      <a:pPr marL="0" lvl="0" indent="-100584" algn="ctr">
                        <a:buSzPct val="100000"/>
                        <a:buFontTx/>
                        <a:buNone/>
                      </a:pPr>
                      <a:r>
                        <a:rPr lang="en-US" sz="3200" b="1" i="1" baseline="0" dirty="0" smtClean="0">
                          <a:solidFill>
                            <a:schemeClr val="bg1"/>
                          </a:solidFill>
                        </a:rPr>
                        <a:t>Documentation</a:t>
                      </a:r>
                    </a:p>
                  </a:txBody>
                  <a:tcPr marL="248654" marR="248654" marT="124326" marB="124326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9520"/>
                    </a:solidFill>
                  </a:tcPr>
                </a:tc>
                <a:tc rowSpan="6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900" b="1" dirty="0" smtClean="0">
                          <a:solidFill>
                            <a:schemeClr val="bg1"/>
                          </a:solidFill>
                        </a:rPr>
                        <a:t>Work on Projects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900" b="1" dirty="0" smtClean="0">
                        <a:solidFill>
                          <a:schemeClr val="bg1"/>
                        </a:solidFill>
                      </a:endParaRPr>
                    </a:p>
                    <a:p>
                      <a:pPr marL="0" lvl="0" indent="-100584" algn="ctr">
                        <a:buSzPct val="100000"/>
                        <a:buFontTx/>
                        <a:buNone/>
                      </a:pPr>
                      <a:r>
                        <a:rPr lang="en-US" sz="3200" b="1" i="1" baseline="0" dirty="0" smtClean="0">
                          <a:solidFill>
                            <a:schemeClr val="bg1"/>
                          </a:solidFill>
                        </a:rPr>
                        <a:t>PUSH </a:t>
                      </a:r>
                    </a:p>
                    <a:p>
                      <a:pPr marL="0" lvl="0" indent="-100584" algn="ctr">
                        <a:buSzPct val="100000"/>
                        <a:buFontTx/>
                        <a:buNone/>
                      </a:pPr>
                      <a:r>
                        <a:rPr lang="en-US" sz="3200" b="1" i="1" baseline="0" dirty="0" smtClean="0">
                          <a:solidFill>
                            <a:schemeClr val="bg1"/>
                          </a:solidFill>
                        </a:rPr>
                        <a:t>Repo Readme Update</a:t>
                      </a:r>
                    </a:p>
                    <a:p>
                      <a:pPr marL="0" lvl="0" indent="-100584" algn="ctr">
                        <a:buSzPct val="100000"/>
                        <a:buFontTx/>
                        <a:buNone/>
                      </a:pPr>
                      <a:r>
                        <a:rPr lang="en-US" sz="3200" b="1" i="1" baseline="0" dirty="0" smtClean="0">
                          <a:solidFill>
                            <a:schemeClr val="bg1"/>
                          </a:solidFill>
                        </a:rPr>
                        <a:t>Repo Files</a:t>
                      </a:r>
                    </a:p>
                    <a:p>
                      <a:pPr marL="0" lvl="0" indent="-100584" algn="ctr">
                        <a:buSzPct val="100000"/>
                        <a:buFontTx/>
                        <a:buNone/>
                      </a:pPr>
                      <a:r>
                        <a:rPr lang="en-US" sz="3200" b="1" i="1" baseline="0" dirty="0" smtClean="0">
                          <a:solidFill>
                            <a:schemeClr val="bg1"/>
                          </a:solidFill>
                        </a:rPr>
                        <a:t>Documentation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9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248654" marR="248654" marT="124326" marB="124326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BF4E"/>
                    </a:solidFill>
                  </a:tcPr>
                </a:tc>
                <a:tc rowSpan="6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900" b="1" dirty="0" smtClean="0">
                          <a:solidFill>
                            <a:schemeClr val="bg1"/>
                          </a:solidFill>
                        </a:rPr>
                        <a:t>Sprint Review Presentation</a:t>
                      </a:r>
                      <a:r>
                        <a:rPr lang="en-US" sz="3900" b="1" baseline="0" dirty="0" smtClean="0">
                          <a:solidFill>
                            <a:schemeClr val="bg1"/>
                          </a:solidFill>
                        </a:rPr>
                        <a:t> Development</a:t>
                      </a:r>
                      <a:endParaRPr lang="en-US" sz="3200" b="1" i="1" baseline="0" dirty="0" smtClean="0">
                        <a:solidFill>
                          <a:schemeClr val="bg1"/>
                        </a:solidFill>
                      </a:endParaRPr>
                    </a:p>
                    <a:p>
                      <a:pPr marL="0" lvl="0" indent="-100584" algn="ctr">
                        <a:buSzPct val="100000"/>
                        <a:buFontTx/>
                        <a:buNone/>
                      </a:pPr>
                      <a:r>
                        <a:rPr lang="en-US" sz="3200" b="1" i="0" baseline="0" dirty="0" smtClean="0">
                          <a:solidFill>
                            <a:schemeClr val="bg1"/>
                          </a:solidFill>
                        </a:rPr>
                        <a:t>Topic + Project</a:t>
                      </a:r>
                    </a:p>
                    <a:p>
                      <a:pPr marL="0" lvl="0" indent="-100584" algn="ctr">
                        <a:buSzPct val="100000"/>
                        <a:buFontTx/>
                        <a:buNone/>
                      </a:pPr>
                      <a:endParaRPr lang="en-US" sz="3200" b="1" i="0" baseline="0" dirty="0" smtClean="0">
                        <a:solidFill>
                          <a:schemeClr val="bg1"/>
                        </a:solidFill>
                      </a:endParaRPr>
                    </a:p>
                    <a:p>
                      <a:pPr marL="0" lvl="0" indent="-100584" algn="ctr">
                        <a:buSzPct val="100000"/>
                        <a:buFontTx/>
                        <a:buNone/>
                      </a:pPr>
                      <a:r>
                        <a:rPr lang="en-US" sz="3200" b="1" i="1" baseline="0" dirty="0" smtClean="0">
                          <a:solidFill>
                            <a:schemeClr val="bg1"/>
                          </a:solidFill>
                        </a:rPr>
                        <a:t>PUSH </a:t>
                      </a:r>
                    </a:p>
                    <a:p>
                      <a:pPr marL="0" lvl="0" indent="-100584" algn="ctr">
                        <a:buSzPct val="100000"/>
                        <a:buFontTx/>
                        <a:buNone/>
                      </a:pPr>
                      <a:r>
                        <a:rPr lang="en-US" sz="3200" b="1" i="1" baseline="0" dirty="0" smtClean="0">
                          <a:solidFill>
                            <a:schemeClr val="bg1"/>
                          </a:solidFill>
                        </a:rPr>
                        <a:t>Presentation</a:t>
                      </a:r>
                    </a:p>
                  </a:txBody>
                  <a:tcPr marL="248654" marR="248654" marT="124326" marB="124326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9520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900" b="1" dirty="0" smtClean="0">
                          <a:solidFill>
                            <a:schemeClr val="bg1"/>
                          </a:solidFill>
                        </a:rPr>
                        <a:t>Retrospective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200" b="1" dirty="0" smtClean="0">
                        <a:solidFill>
                          <a:schemeClr val="bg1"/>
                        </a:solidFill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1" dirty="0" smtClean="0">
                          <a:solidFill>
                            <a:schemeClr val="bg1"/>
                          </a:solidFill>
                        </a:rPr>
                        <a:t>Did we learn?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1" dirty="0" smtClean="0">
                          <a:solidFill>
                            <a:schemeClr val="bg1"/>
                          </a:solidFill>
                        </a:rPr>
                        <a:t>How</a:t>
                      </a:r>
                      <a:r>
                        <a:rPr lang="en-US" sz="3200" b="1" baseline="0" dirty="0" smtClean="0">
                          <a:solidFill>
                            <a:schemeClr val="bg1"/>
                          </a:solidFill>
                        </a:rPr>
                        <a:t> do we feel?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1" baseline="0" dirty="0" smtClean="0">
                          <a:solidFill>
                            <a:schemeClr val="bg1"/>
                          </a:solidFill>
                        </a:rPr>
                        <a:t>How can we make the next sprint better?</a:t>
                      </a:r>
                      <a:endParaRPr lang="en-US" sz="32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248654" marR="248654" marT="124326" marB="124326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BF4E"/>
                    </a:solidFill>
                  </a:tcPr>
                </a:tc>
              </a:tr>
              <a:tr h="1000622">
                <a:tc>
                  <a:txBody>
                    <a:bodyPr/>
                    <a:lstStyle/>
                    <a:p>
                      <a:pPr algn="ctr"/>
                      <a:r>
                        <a:rPr lang="en-US" sz="3900" b="1" dirty="0" smtClean="0">
                          <a:solidFill>
                            <a:schemeClr val="bg1"/>
                          </a:solidFill>
                        </a:rPr>
                        <a:t>8:45</a:t>
                      </a:r>
                      <a:endParaRPr lang="en-US" sz="3900" b="1" dirty="0">
                        <a:solidFill>
                          <a:schemeClr val="bg1"/>
                        </a:solidFill>
                      </a:endParaRPr>
                    </a:p>
                  </a:txBody>
                  <a:tcPr marL="248654" marR="248654" marT="124326" marB="124326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515E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952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BF4E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F2FF"/>
                    </a:solidFill>
                  </a:tcPr>
                </a:tc>
              </a:tr>
              <a:tr h="915678">
                <a:tc>
                  <a:txBody>
                    <a:bodyPr/>
                    <a:lstStyle/>
                    <a:p>
                      <a:pPr algn="ctr"/>
                      <a:r>
                        <a:rPr lang="en-US" sz="3900" b="1" dirty="0" smtClean="0">
                          <a:solidFill>
                            <a:schemeClr val="bg1"/>
                          </a:solidFill>
                        </a:rPr>
                        <a:t>9:00</a:t>
                      </a:r>
                      <a:endParaRPr lang="en-US" sz="3900" b="1" dirty="0">
                        <a:solidFill>
                          <a:schemeClr val="bg1"/>
                        </a:solidFill>
                      </a:endParaRPr>
                    </a:p>
                  </a:txBody>
                  <a:tcPr marL="248654" marR="248654" marT="124326" marB="124326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515E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n-US" sz="3900" b="1" dirty="0" smtClean="0">
                          <a:solidFill>
                            <a:schemeClr val="bg1"/>
                          </a:solidFill>
                        </a:rPr>
                        <a:t>Project Definition</a:t>
                      </a:r>
                      <a:endParaRPr lang="en-US" sz="3200" b="1" baseline="0" dirty="0" smtClean="0">
                        <a:solidFill>
                          <a:schemeClr val="bg1"/>
                        </a:solidFill>
                      </a:endParaRPr>
                    </a:p>
                    <a:p>
                      <a:pPr marL="0" lvl="0" indent="-100584" algn="ctr">
                        <a:buSzPct val="100000"/>
                        <a:buFontTx/>
                        <a:buNone/>
                      </a:pPr>
                      <a:endParaRPr lang="en-US" sz="3200" b="1" i="1" baseline="0" dirty="0" smtClean="0">
                        <a:solidFill>
                          <a:schemeClr val="bg1"/>
                        </a:solidFill>
                      </a:endParaRPr>
                    </a:p>
                    <a:p>
                      <a:pPr marL="0" lvl="0" indent="-100584" algn="ctr">
                        <a:buSzPct val="100000"/>
                        <a:buFontTx/>
                        <a:buNone/>
                      </a:pPr>
                      <a:r>
                        <a:rPr lang="en-US" sz="3200" b="1" i="1" baseline="0" dirty="0" smtClean="0">
                          <a:solidFill>
                            <a:schemeClr val="bg1"/>
                          </a:solidFill>
                        </a:rPr>
                        <a:t>PUSH </a:t>
                      </a:r>
                    </a:p>
                    <a:p>
                      <a:pPr marL="0" lvl="0" indent="-100584" algn="ctr">
                        <a:buSzPct val="100000"/>
                        <a:buFontTx/>
                        <a:buNone/>
                      </a:pPr>
                      <a:r>
                        <a:rPr lang="en-US" sz="3200" b="1" i="1" baseline="0" dirty="0" smtClean="0">
                          <a:solidFill>
                            <a:schemeClr val="bg1"/>
                          </a:solidFill>
                        </a:rPr>
                        <a:t>Repo w/ Readme</a:t>
                      </a:r>
                    </a:p>
                    <a:p>
                      <a:pPr marL="0" lvl="0" indent="-100584" algn="ctr">
                        <a:buSzPct val="100000"/>
                        <a:buFontTx/>
                        <a:buNone/>
                      </a:pPr>
                      <a:r>
                        <a:rPr lang="en-US" sz="3200" b="1" i="1" baseline="0" dirty="0" smtClean="0">
                          <a:solidFill>
                            <a:schemeClr val="bg1"/>
                          </a:solidFill>
                        </a:rPr>
                        <a:t>Roadmap</a:t>
                      </a:r>
                    </a:p>
                  </a:txBody>
                  <a:tcPr marL="248654" marR="248654" marT="124326" marB="124326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BF4E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856473">
                <a:tc>
                  <a:txBody>
                    <a:bodyPr/>
                    <a:lstStyle/>
                    <a:p>
                      <a:pPr algn="ctr"/>
                      <a:r>
                        <a:rPr lang="en-US" sz="3900" b="1" dirty="0" smtClean="0">
                          <a:solidFill>
                            <a:schemeClr val="bg1"/>
                          </a:solidFill>
                        </a:rPr>
                        <a:t>9:15</a:t>
                      </a:r>
                      <a:endParaRPr lang="en-US" sz="3900" b="1" dirty="0">
                        <a:solidFill>
                          <a:schemeClr val="bg1"/>
                        </a:solidFill>
                      </a:endParaRPr>
                    </a:p>
                  </a:txBody>
                  <a:tcPr marL="248654" marR="248654" marT="124326" marB="124326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515E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856473">
                <a:tc>
                  <a:txBody>
                    <a:bodyPr/>
                    <a:lstStyle/>
                    <a:p>
                      <a:pPr algn="ctr"/>
                      <a:r>
                        <a:rPr lang="en-US" sz="3900" b="1" dirty="0" smtClean="0">
                          <a:solidFill>
                            <a:schemeClr val="bg1"/>
                          </a:solidFill>
                        </a:rPr>
                        <a:t>9:30</a:t>
                      </a:r>
                      <a:endParaRPr lang="en-US" sz="3900" b="1" dirty="0">
                        <a:solidFill>
                          <a:schemeClr val="bg1"/>
                        </a:solidFill>
                      </a:endParaRPr>
                    </a:p>
                  </a:txBody>
                  <a:tcPr marL="248654" marR="248654" marT="124326" marB="124326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515E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3900" b="1" dirty="0" smtClean="0">
                          <a:solidFill>
                            <a:schemeClr val="bg1"/>
                          </a:solidFill>
                        </a:rPr>
                        <a:t>Pair</a:t>
                      </a:r>
                      <a:r>
                        <a:rPr lang="en-US" sz="3900" b="1" baseline="0" dirty="0" smtClean="0">
                          <a:solidFill>
                            <a:schemeClr val="bg1"/>
                          </a:solidFill>
                        </a:rPr>
                        <a:t> Research Review / </a:t>
                      </a:r>
                      <a:r>
                        <a:rPr lang="en-US" sz="3900" b="1" dirty="0" smtClean="0">
                          <a:solidFill>
                            <a:schemeClr val="bg1"/>
                          </a:solidFill>
                        </a:rPr>
                        <a:t>Pitch Formulation</a:t>
                      </a:r>
                      <a:endParaRPr lang="en-US" sz="3900" b="1" dirty="0">
                        <a:solidFill>
                          <a:schemeClr val="bg1"/>
                        </a:solidFill>
                      </a:endParaRPr>
                    </a:p>
                  </a:txBody>
                  <a:tcPr marL="248654" marR="248654" marT="124326" marB="124326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952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3900" b="1" dirty="0" smtClean="0">
                          <a:solidFill>
                            <a:schemeClr val="bg1"/>
                          </a:solidFill>
                        </a:rPr>
                        <a:t>Work</a:t>
                      </a:r>
                      <a:r>
                        <a:rPr lang="en-US" sz="3900" b="1" baseline="0" dirty="0" smtClean="0">
                          <a:solidFill>
                            <a:schemeClr val="bg1"/>
                          </a:solidFill>
                        </a:rPr>
                        <a:t> in Progress </a:t>
                      </a:r>
                      <a:r>
                        <a:rPr lang="en-US" sz="3900" b="1" baseline="0" dirty="0" smtClean="0">
                          <a:solidFill>
                            <a:schemeClr val="bg1"/>
                          </a:solidFill>
                        </a:rPr>
                        <a:t>Updates (1/2)</a:t>
                      </a:r>
                      <a:endParaRPr lang="en-US" sz="3900" b="1" dirty="0">
                        <a:solidFill>
                          <a:schemeClr val="bg1"/>
                        </a:solidFill>
                      </a:endParaRPr>
                    </a:p>
                  </a:txBody>
                  <a:tcPr marL="248654" marR="248654" marT="124326" marB="124326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952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BF4E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952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3900" b="1" dirty="0" smtClean="0">
                          <a:solidFill>
                            <a:schemeClr val="bg1"/>
                          </a:solidFill>
                        </a:rPr>
                        <a:t>Didn’t get to</a:t>
                      </a:r>
                      <a:r>
                        <a:rPr lang="mr-IN" sz="3900" b="1" dirty="0" smtClean="0">
                          <a:solidFill>
                            <a:schemeClr val="bg1"/>
                          </a:solidFill>
                        </a:rPr>
                        <a:t>…</a:t>
                      </a:r>
                      <a:endParaRPr lang="en-US" sz="3900" b="1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en-US" sz="3200" b="1" i="1" dirty="0" smtClean="0">
                          <a:solidFill>
                            <a:schemeClr val="bg1"/>
                          </a:solidFill>
                        </a:rPr>
                        <a:t>PUSH</a:t>
                      </a:r>
                      <a:r>
                        <a:rPr lang="en-US" sz="3200" b="1" i="1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  <a:p>
                      <a:pPr algn="ctr"/>
                      <a:r>
                        <a:rPr lang="en-US" sz="3200" b="1" i="1" dirty="0" smtClean="0">
                          <a:solidFill>
                            <a:schemeClr val="bg1"/>
                          </a:solidFill>
                        </a:rPr>
                        <a:t>roadmap update</a:t>
                      </a:r>
                      <a:endParaRPr lang="en-US" sz="3200" b="1" i="1" dirty="0">
                        <a:solidFill>
                          <a:schemeClr val="bg1"/>
                        </a:solidFill>
                      </a:endParaRPr>
                    </a:p>
                  </a:txBody>
                  <a:tcPr marL="248654" marR="248654" marT="124326" marB="124326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BF4E"/>
                    </a:solidFill>
                  </a:tcPr>
                </a:tc>
              </a:tr>
              <a:tr h="1215638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bg1"/>
                          </a:solidFill>
                        </a:rPr>
                        <a:t>9:45</a:t>
                      </a:r>
                      <a:endParaRPr lang="en-US" sz="3200" b="1" dirty="0">
                        <a:solidFill>
                          <a:schemeClr val="bg1"/>
                        </a:solidFill>
                      </a:endParaRPr>
                    </a:p>
                  </a:txBody>
                  <a:tcPr marL="248654" marR="248654" marT="124326" marB="124326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515E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4454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80</TotalTime>
  <Words>241</Words>
  <Application>Microsoft Macintosh PowerPoint</Application>
  <PresentationFormat>Custom</PresentationFormat>
  <Paragraphs>102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Mangal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 Trevino</dc:creator>
  <cp:lastModifiedBy>Ben Trevino</cp:lastModifiedBy>
  <cp:revision>3</cp:revision>
  <cp:lastPrinted>2017-12-12T02:05:12Z</cp:lastPrinted>
  <dcterms:created xsi:type="dcterms:W3CDTF">2017-11-06T06:32:26Z</dcterms:created>
  <dcterms:modified xsi:type="dcterms:W3CDTF">2017-12-12T03:16:31Z</dcterms:modified>
</cp:coreProperties>
</file>