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1F19-1565-4C89-AEB1-7E8B9F740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098D-0F31-4175-B319-3012C48D8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9940-682B-4C98-A8F0-E148AA1D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C7EC-FAC4-4C95-B603-107C4D2E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80F3-2158-42D7-9B6D-711C9205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1D11-6468-4D4C-92C8-D2F561C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022A5-E82E-4620-9BD3-07B7CFFA6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EB9D-5731-493E-AD2E-9FD9613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F705-DCD5-4FD0-A2DC-F68A84BD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C2726-15EB-4D33-9A04-10D4F595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50700-CC27-43EF-9741-3BE052575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75A41-3240-4F96-B948-80F0FEFF4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09A4-C2AB-4845-A03A-2DE54A6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E08D-3D71-48A2-9385-7F8E2C2A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AB55-0C5B-4793-A352-40AA43A5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34ED-6009-47A0-B9C5-6CEC8EFA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81D5-2116-4A22-86B7-11D224AF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EC76-FE04-4BC8-9F77-04B9F912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ADF8-3392-418C-B7FD-385A68C9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2742-E6C1-4745-84FE-EEED8824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E31F-3C60-4934-9A09-F4FEA7F5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1DB5B-9E16-40E8-A857-C9C799D4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BF65-6F99-4DBC-A223-8EF0A0DC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84C3-2114-4CCF-8CC2-39216D0F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22598-A4AE-4CA4-B214-7A638A3D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9430-5F29-4F1F-8D71-3BAFF380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C04-9D6E-44FA-ACD1-E12C7C034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AB69-E5A4-4D13-A114-13C831320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C4EE-30F1-40F5-97C9-4372C09F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EF7D-AA70-440E-B34B-2CEBD4FD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2823B-52D3-4C79-8D00-A96CD3F7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AE5-C5FF-4D35-8BB0-74721733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480F-445E-4DB8-86A3-A715D768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9FF6C-C543-487C-AB09-668C46C45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131BF-BD82-4C3C-9F9A-070805B10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7E1A1-3A57-4C0C-9C0A-68A5982C2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BD8F2-6167-4297-9196-52E48A07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7FAA7-30F8-4584-A485-5F5D3A86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A0DAA-D4B1-48AA-AE03-F2427BBE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FE30-2DA2-4A28-998F-A0F8EC31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5A4E6-C46E-4033-B63B-C94BDE21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8C9CA-C34A-4A7F-B125-C24AE472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4C35A-0F6D-4FAF-BE41-32FCC629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7C0F6-AFED-4015-8484-333D08F5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BB706-7326-4682-A74D-303799D1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9773-055A-45DD-A34F-B4306709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3677-11A2-462F-8FCD-D9B901F3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CD24-A682-47F5-ABDB-E5F568DA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BA545-438C-4D98-86E9-3DE8A10B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DD6B-A956-47AE-882E-B93A0B1A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FE3D4-B908-46D1-914F-F33C837A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82910-670C-4F73-A7B8-341F8970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A9B6-DDA8-4FF8-BBF8-90E9BC87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F2680-2BE3-4F6C-B619-19FBB9975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D9A1C-818A-46EC-ADDE-E0F178276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608D0-78FA-4F8C-866E-F901E3EA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966FD-7C5C-4571-AD83-83E25612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33858-A9FA-4D4D-B283-2B16A9F8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11B81-D002-444E-8061-6B224DB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98F0-DDFB-48D4-8E68-63F223F4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8821-B7F9-4ADA-B74F-DD6B5A45B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E2A-C0F5-46D2-881E-1A7631ED9A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3583-6D6E-4E14-AB08-9F4A3B4AF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F975-EC3F-4978-971E-83418B551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F143-7BF0-4EF8-8B4A-113244DC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278EE6-9DC2-4727-AD6D-CEAC7D6E0492}"/>
              </a:ext>
            </a:extLst>
          </p:cNvPr>
          <p:cNvSpPr/>
          <p:nvPr/>
        </p:nvSpPr>
        <p:spPr>
          <a:xfrm>
            <a:off x="4188112" y="3627633"/>
            <a:ext cx="463826" cy="437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AB7966-7FE6-42EB-BE52-75295446F64A}"/>
              </a:ext>
            </a:extLst>
          </p:cNvPr>
          <p:cNvSpPr/>
          <p:nvPr/>
        </p:nvSpPr>
        <p:spPr>
          <a:xfrm>
            <a:off x="1775792" y="2862469"/>
            <a:ext cx="463826" cy="437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7B4ABD-CC06-43C4-9609-ED22A40116FE}"/>
              </a:ext>
            </a:extLst>
          </p:cNvPr>
          <p:cNvSpPr/>
          <p:nvPr/>
        </p:nvSpPr>
        <p:spPr>
          <a:xfrm>
            <a:off x="5095461" y="1159565"/>
            <a:ext cx="463826" cy="437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2EEF4F-3118-4FE8-9821-C1A392BD4151}"/>
              </a:ext>
            </a:extLst>
          </p:cNvPr>
          <p:cNvSpPr/>
          <p:nvPr/>
        </p:nvSpPr>
        <p:spPr>
          <a:xfrm>
            <a:off x="6672470" y="5367130"/>
            <a:ext cx="463826" cy="4373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F375BB-BB65-466F-B239-0F44F9F9BED8}"/>
              </a:ext>
            </a:extLst>
          </p:cNvPr>
          <p:cNvSpPr/>
          <p:nvPr/>
        </p:nvSpPr>
        <p:spPr>
          <a:xfrm>
            <a:off x="2835965" y="1318591"/>
            <a:ext cx="463826" cy="437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B2529A-90CD-4A78-A2E5-FFB0CB478D37}"/>
              </a:ext>
            </a:extLst>
          </p:cNvPr>
          <p:cNvSpPr/>
          <p:nvPr/>
        </p:nvSpPr>
        <p:spPr>
          <a:xfrm>
            <a:off x="2464904" y="4439478"/>
            <a:ext cx="463826" cy="437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F19B3A-D9DF-4148-9CBF-D4B4A64528F4}"/>
              </a:ext>
            </a:extLst>
          </p:cNvPr>
          <p:cNvSpPr/>
          <p:nvPr/>
        </p:nvSpPr>
        <p:spPr>
          <a:xfrm>
            <a:off x="5360505" y="4486307"/>
            <a:ext cx="463826" cy="4373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6F623C-D9A9-44E4-BB5E-DB94BF44DC69}"/>
              </a:ext>
            </a:extLst>
          </p:cNvPr>
          <p:cNvSpPr/>
          <p:nvPr/>
        </p:nvSpPr>
        <p:spPr>
          <a:xfrm>
            <a:off x="7879252" y="3419925"/>
            <a:ext cx="463826" cy="437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E2EB54-EDC4-4F6D-B1AA-BB278AB218C4}"/>
              </a:ext>
            </a:extLst>
          </p:cNvPr>
          <p:cNvSpPr/>
          <p:nvPr/>
        </p:nvSpPr>
        <p:spPr>
          <a:xfrm>
            <a:off x="6208644" y="2166730"/>
            <a:ext cx="463826" cy="4373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2E4891-6837-4731-8A9C-4F47B56A5BA7}"/>
              </a:ext>
            </a:extLst>
          </p:cNvPr>
          <p:cNvCxnSpPr/>
          <p:nvPr/>
        </p:nvCxnSpPr>
        <p:spPr>
          <a:xfrm flipV="1">
            <a:off x="1636643" y="-33130"/>
            <a:ext cx="0" cy="3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A91D3D-CAFE-440A-9D00-D8C09E3B834A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2007705" y="1691869"/>
            <a:ext cx="896186" cy="117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C93312-DB31-4CDA-B08B-AC4DEDF54CD1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3299791" y="1378226"/>
            <a:ext cx="1795670" cy="159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E320E3-7D10-4E53-A4CB-A90399AEDB7E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5491361" y="1532843"/>
            <a:ext cx="785209" cy="69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6A8DFE-DECE-4149-AA9C-26CCA332B251}"/>
              </a:ext>
            </a:extLst>
          </p:cNvPr>
          <p:cNvCxnSpPr>
            <a:cxnSpLocks/>
            <a:stCxn id="9" idx="1"/>
            <a:endCxn id="5" idx="4"/>
          </p:cNvCxnSpPr>
          <p:nvPr/>
        </p:nvCxnSpPr>
        <p:spPr>
          <a:xfrm flipH="1" flipV="1">
            <a:off x="2007705" y="3299791"/>
            <a:ext cx="525125" cy="1203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5B9ACC-7E57-4D2F-810C-AFAFE910AFEB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4651938" y="3846294"/>
            <a:ext cx="776493" cy="704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1F4E5C-0675-415C-8B79-720F84DE13C3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 flipV="1">
            <a:off x="2860804" y="3846294"/>
            <a:ext cx="1327308" cy="657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0E8D73-7009-42DA-AEDE-BD47D444A23D}"/>
              </a:ext>
            </a:extLst>
          </p:cNvPr>
          <p:cNvCxnSpPr>
            <a:cxnSpLocks/>
            <a:stCxn id="12" idx="0"/>
            <a:endCxn id="13" idx="5"/>
          </p:cNvCxnSpPr>
          <p:nvPr/>
        </p:nvCxnSpPr>
        <p:spPr>
          <a:xfrm flipH="1" flipV="1">
            <a:off x="6604544" y="2540008"/>
            <a:ext cx="1506621" cy="87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D071DF-8AE9-4183-9941-A47A912E486C}"/>
              </a:ext>
            </a:extLst>
          </p:cNvPr>
          <p:cNvCxnSpPr>
            <a:cxnSpLocks/>
            <a:stCxn id="7" idx="0"/>
            <a:endCxn id="10" idx="5"/>
          </p:cNvCxnSpPr>
          <p:nvPr/>
        </p:nvCxnSpPr>
        <p:spPr>
          <a:xfrm flipH="1" flipV="1">
            <a:off x="5756405" y="4859585"/>
            <a:ext cx="1147978" cy="50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278EE6-9DC2-4727-AD6D-CEAC7D6E0492}"/>
              </a:ext>
            </a:extLst>
          </p:cNvPr>
          <p:cNvSpPr/>
          <p:nvPr/>
        </p:nvSpPr>
        <p:spPr>
          <a:xfrm>
            <a:off x="4188112" y="3627633"/>
            <a:ext cx="463826" cy="437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AB7966-7FE6-42EB-BE52-75295446F64A}"/>
              </a:ext>
            </a:extLst>
          </p:cNvPr>
          <p:cNvSpPr/>
          <p:nvPr/>
        </p:nvSpPr>
        <p:spPr>
          <a:xfrm>
            <a:off x="1775792" y="2862469"/>
            <a:ext cx="463826" cy="437322"/>
          </a:xfrm>
          <a:prstGeom prst="ellipse">
            <a:avLst/>
          </a:prstGeom>
          <a:solidFill>
            <a:srgbClr val="48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7B4ABD-CC06-43C4-9609-ED22A40116FE}"/>
              </a:ext>
            </a:extLst>
          </p:cNvPr>
          <p:cNvSpPr/>
          <p:nvPr/>
        </p:nvSpPr>
        <p:spPr>
          <a:xfrm>
            <a:off x="5095461" y="1159565"/>
            <a:ext cx="463826" cy="4373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2EEF4F-3118-4FE8-9821-C1A392BD4151}"/>
              </a:ext>
            </a:extLst>
          </p:cNvPr>
          <p:cNvSpPr/>
          <p:nvPr/>
        </p:nvSpPr>
        <p:spPr>
          <a:xfrm>
            <a:off x="6672470" y="5367130"/>
            <a:ext cx="463826" cy="4373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F375BB-BB65-466F-B239-0F44F9F9BED8}"/>
              </a:ext>
            </a:extLst>
          </p:cNvPr>
          <p:cNvSpPr/>
          <p:nvPr/>
        </p:nvSpPr>
        <p:spPr>
          <a:xfrm>
            <a:off x="2835965" y="1318591"/>
            <a:ext cx="463826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B2529A-90CD-4A78-A2E5-FFB0CB478D37}"/>
              </a:ext>
            </a:extLst>
          </p:cNvPr>
          <p:cNvSpPr/>
          <p:nvPr/>
        </p:nvSpPr>
        <p:spPr>
          <a:xfrm>
            <a:off x="2464904" y="4439478"/>
            <a:ext cx="463826" cy="43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F19B3A-D9DF-4148-9CBF-D4B4A64528F4}"/>
              </a:ext>
            </a:extLst>
          </p:cNvPr>
          <p:cNvSpPr/>
          <p:nvPr/>
        </p:nvSpPr>
        <p:spPr>
          <a:xfrm>
            <a:off x="5360505" y="4486307"/>
            <a:ext cx="463826" cy="4373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6F623C-D9A9-44E4-BB5E-DB94BF44DC69}"/>
              </a:ext>
            </a:extLst>
          </p:cNvPr>
          <p:cNvSpPr/>
          <p:nvPr/>
        </p:nvSpPr>
        <p:spPr>
          <a:xfrm>
            <a:off x="7879252" y="3419925"/>
            <a:ext cx="463826" cy="4373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E2EB54-EDC4-4F6D-B1AA-BB278AB218C4}"/>
              </a:ext>
            </a:extLst>
          </p:cNvPr>
          <p:cNvSpPr/>
          <p:nvPr/>
        </p:nvSpPr>
        <p:spPr>
          <a:xfrm>
            <a:off x="6208644" y="2166730"/>
            <a:ext cx="463826" cy="4373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2E4891-6837-4731-8A9C-4F47B56A5BA7}"/>
              </a:ext>
            </a:extLst>
          </p:cNvPr>
          <p:cNvCxnSpPr/>
          <p:nvPr/>
        </p:nvCxnSpPr>
        <p:spPr>
          <a:xfrm flipV="1">
            <a:off x="1636643" y="-33130"/>
            <a:ext cx="0" cy="3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A91D3D-CAFE-440A-9D00-D8C09E3B834A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2007705" y="1691869"/>
            <a:ext cx="896186" cy="117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C93312-DB31-4CDA-B08B-AC4DEDF54CD1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3299791" y="1378226"/>
            <a:ext cx="1795670" cy="159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E320E3-7D10-4E53-A4CB-A90399AEDB7E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5491361" y="1532843"/>
            <a:ext cx="785209" cy="69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6A8DFE-DECE-4149-AA9C-26CCA332B251}"/>
              </a:ext>
            </a:extLst>
          </p:cNvPr>
          <p:cNvCxnSpPr>
            <a:cxnSpLocks/>
            <a:stCxn id="9" idx="1"/>
            <a:endCxn id="5" idx="4"/>
          </p:cNvCxnSpPr>
          <p:nvPr/>
        </p:nvCxnSpPr>
        <p:spPr>
          <a:xfrm flipH="1" flipV="1">
            <a:off x="2007705" y="3299791"/>
            <a:ext cx="525125" cy="1203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5B9ACC-7E57-4D2F-810C-AFAFE910AFEB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4651938" y="3846294"/>
            <a:ext cx="776493" cy="704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1F4E5C-0675-415C-8B79-720F84DE13C3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 flipV="1">
            <a:off x="2860804" y="3846294"/>
            <a:ext cx="1327308" cy="657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0E8D73-7009-42DA-AEDE-BD47D444A23D}"/>
              </a:ext>
            </a:extLst>
          </p:cNvPr>
          <p:cNvCxnSpPr>
            <a:cxnSpLocks/>
            <a:stCxn id="12" idx="0"/>
            <a:endCxn id="13" idx="5"/>
          </p:cNvCxnSpPr>
          <p:nvPr/>
        </p:nvCxnSpPr>
        <p:spPr>
          <a:xfrm flipH="1" flipV="1">
            <a:off x="6604544" y="2540008"/>
            <a:ext cx="1506621" cy="87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D071DF-8AE9-4183-9941-A47A912E486C}"/>
              </a:ext>
            </a:extLst>
          </p:cNvPr>
          <p:cNvCxnSpPr>
            <a:cxnSpLocks/>
            <a:stCxn id="7" idx="0"/>
            <a:endCxn id="10" idx="5"/>
          </p:cNvCxnSpPr>
          <p:nvPr/>
        </p:nvCxnSpPr>
        <p:spPr>
          <a:xfrm flipH="1" flipV="1">
            <a:off x="5756405" y="4859585"/>
            <a:ext cx="1147978" cy="50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A2D687A-9F6C-4559-8976-D689F29332C1}"/>
              </a:ext>
            </a:extLst>
          </p:cNvPr>
          <p:cNvSpPr txBox="1"/>
          <p:nvPr/>
        </p:nvSpPr>
        <p:spPr>
          <a:xfrm flipH="1">
            <a:off x="474417" y="3333785"/>
            <a:ext cx="15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Tested positive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05C2FA-D5E6-4D84-A8B2-BF0AB7E669C7}"/>
              </a:ext>
            </a:extLst>
          </p:cNvPr>
          <p:cNvCxnSpPr>
            <a:cxnSpLocks/>
            <a:stCxn id="44" idx="0"/>
            <a:endCxn id="5" idx="2"/>
          </p:cNvCxnSpPr>
          <p:nvPr/>
        </p:nvCxnSpPr>
        <p:spPr>
          <a:xfrm flipV="1">
            <a:off x="1274190" y="3081130"/>
            <a:ext cx="501602" cy="25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AA15E4-6353-4F88-A345-978AFAC23051}"/>
              </a:ext>
            </a:extLst>
          </p:cNvPr>
          <p:cNvSpPr txBox="1"/>
          <p:nvPr/>
        </p:nvSpPr>
        <p:spPr>
          <a:xfrm flipH="1">
            <a:off x="2793898" y="2366133"/>
            <a:ext cx="142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Extremely high potential carriers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2EE7A9-656F-43C8-AC73-801EB3BC5AC3}"/>
              </a:ext>
            </a:extLst>
          </p:cNvPr>
          <p:cNvSpPr txBox="1"/>
          <p:nvPr/>
        </p:nvSpPr>
        <p:spPr>
          <a:xfrm flipH="1">
            <a:off x="4228124" y="2569311"/>
            <a:ext cx="142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potential carriers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4B9F2F-8DFB-4B87-AB51-65DB2A8DF1E4}"/>
              </a:ext>
            </a:extLst>
          </p:cNvPr>
          <p:cNvSpPr txBox="1"/>
          <p:nvPr/>
        </p:nvSpPr>
        <p:spPr>
          <a:xfrm flipH="1">
            <a:off x="5484090" y="3237939"/>
            <a:ext cx="142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Medium potential carriers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9BF25-690A-4C78-A85F-163513E3120D}"/>
              </a:ext>
            </a:extLst>
          </p:cNvPr>
          <p:cNvSpPr txBox="1"/>
          <p:nvPr/>
        </p:nvSpPr>
        <p:spPr>
          <a:xfrm flipH="1">
            <a:off x="7150059" y="4336365"/>
            <a:ext cx="142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 potential carriers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F884DB-7F30-413B-8B42-6533E94FAE49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flipH="1">
            <a:off x="2696817" y="2889353"/>
            <a:ext cx="807227" cy="15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9749DB-B5D1-4D2A-9A52-61AB722886A0}"/>
              </a:ext>
            </a:extLst>
          </p:cNvPr>
          <p:cNvCxnSpPr>
            <a:cxnSpLocks/>
            <a:stCxn id="60" idx="0"/>
            <a:endCxn id="8" idx="5"/>
          </p:cNvCxnSpPr>
          <p:nvPr/>
        </p:nvCxnSpPr>
        <p:spPr>
          <a:xfrm flipH="1" flipV="1">
            <a:off x="3231865" y="1691869"/>
            <a:ext cx="272179" cy="67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0F66E96-ED54-4DE1-81EF-CAB1BF2769F7}"/>
              </a:ext>
            </a:extLst>
          </p:cNvPr>
          <p:cNvCxnSpPr>
            <a:cxnSpLocks/>
            <a:stCxn id="69" idx="0"/>
            <a:endCxn id="6" idx="4"/>
          </p:cNvCxnSpPr>
          <p:nvPr/>
        </p:nvCxnSpPr>
        <p:spPr>
          <a:xfrm flipV="1">
            <a:off x="4938270" y="1596887"/>
            <a:ext cx="389104" cy="97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3A5DBA-3D50-402C-9215-B4385B736EF0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4584012" y="3104413"/>
            <a:ext cx="180144" cy="58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8CC85A-D771-4918-8C3B-B5892E92F281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756405" y="3740657"/>
            <a:ext cx="278808" cy="8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F352ED-D049-493E-9E25-17440482D375}"/>
              </a:ext>
            </a:extLst>
          </p:cNvPr>
          <p:cNvCxnSpPr>
            <a:cxnSpLocks/>
            <a:stCxn id="75" idx="0"/>
            <a:endCxn id="13" idx="4"/>
          </p:cNvCxnSpPr>
          <p:nvPr/>
        </p:nvCxnSpPr>
        <p:spPr>
          <a:xfrm flipV="1">
            <a:off x="6194236" y="2604052"/>
            <a:ext cx="246321" cy="63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33D29A7-EF13-4450-8461-65FCE62C8F30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7632931" y="3793203"/>
            <a:ext cx="314247" cy="62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661B685-ACA1-4BC7-9F0E-111DAA2DC110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7068370" y="4876800"/>
            <a:ext cx="313602" cy="55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3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Benu Changmai</dc:creator>
  <cp:lastModifiedBy>Benu Changmai</cp:lastModifiedBy>
  <cp:revision>5</cp:revision>
  <dcterms:created xsi:type="dcterms:W3CDTF">2020-04-13T11:09:56Z</dcterms:created>
  <dcterms:modified xsi:type="dcterms:W3CDTF">2020-04-13T23:46:49Z</dcterms:modified>
</cp:coreProperties>
</file>