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4"/>
    <p:sldMasterId id="214748392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82" r:id="rId7"/>
    <p:sldId id="265" r:id="rId8"/>
    <p:sldId id="274" r:id="rId9"/>
    <p:sldId id="283" r:id="rId10"/>
    <p:sldId id="284" r:id="rId11"/>
    <p:sldId id="279" r:id="rId12"/>
    <p:sldId id="280" r:id="rId13"/>
    <p:sldId id="281" r:id="rId14"/>
    <p:sldId id="285" r:id="rId15"/>
    <p:sldId id="286" r:id="rId16"/>
    <p:sldId id="287" r:id="rId17"/>
    <p:sldId id="27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>
        <p:scale>
          <a:sx n="71" d="100"/>
          <a:sy n="71" d="100"/>
        </p:scale>
        <p:origin x="53" y="29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D23AC-3C81-48DC-9EB8-E329209FAD4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5290C8-E414-4CC6-B357-7695A4406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Create an interactive game</a:t>
          </a:r>
          <a:endParaRPr lang="en-US" dirty="0"/>
        </a:p>
      </dgm:t>
    </dgm:pt>
    <dgm:pt modelId="{F3768F78-2B24-454B-8411-B28AE94DB9BC}" type="parTrans" cxnId="{7ACEABA4-2F34-4AC3-AAC2-43145924856B}">
      <dgm:prSet/>
      <dgm:spPr/>
      <dgm:t>
        <a:bodyPr/>
        <a:lstStyle/>
        <a:p>
          <a:endParaRPr lang="en-US"/>
        </a:p>
      </dgm:t>
    </dgm:pt>
    <dgm:pt modelId="{D38664A7-1FA4-4B69-B668-EE41AB642C38}" type="sibTrans" cxnId="{7ACEABA4-2F34-4AC3-AAC2-43145924856B}">
      <dgm:prSet/>
      <dgm:spPr/>
      <dgm:t>
        <a:bodyPr/>
        <a:lstStyle/>
        <a:p>
          <a:endParaRPr lang="en-US"/>
        </a:p>
      </dgm:t>
    </dgm:pt>
    <dgm:pt modelId="{F7CC8614-8D3E-41B3-AE78-C9F9BB089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Construct a map generator</a:t>
          </a:r>
        </a:p>
      </dgm:t>
    </dgm:pt>
    <dgm:pt modelId="{DA9A3962-70CD-4FAF-81D0-4A0F8139B23A}" type="parTrans" cxnId="{67FCF7F3-8BE0-4B07-A990-2D21CE3D86A1}">
      <dgm:prSet/>
      <dgm:spPr/>
      <dgm:t>
        <a:bodyPr/>
        <a:lstStyle/>
        <a:p>
          <a:endParaRPr lang="en-US"/>
        </a:p>
      </dgm:t>
    </dgm:pt>
    <dgm:pt modelId="{979D91DA-B2E7-4F58-B2A9-63D48E374C22}" type="sibTrans" cxnId="{67FCF7F3-8BE0-4B07-A990-2D21CE3D86A1}">
      <dgm:prSet/>
      <dgm:spPr/>
      <dgm:t>
        <a:bodyPr/>
        <a:lstStyle/>
        <a:p>
          <a:endParaRPr lang="en-US"/>
        </a:p>
      </dgm:t>
    </dgm:pt>
    <dgm:pt modelId="{AD109620-8B71-4125-917C-8C0839688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various level difficulties</a:t>
          </a:r>
        </a:p>
      </dgm:t>
    </dgm:pt>
    <dgm:pt modelId="{5BFFA358-4635-4836-8120-4BF16147464D}" type="parTrans" cxnId="{2FF61980-D615-4C4C-8682-5615975A2478}">
      <dgm:prSet/>
      <dgm:spPr/>
      <dgm:t>
        <a:bodyPr/>
        <a:lstStyle/>
        <a:p>
          <a:endParaRPr lang="en-US"/>
        </a:p>
      </dgm:t>
    </dgm:pt>
    <dgm:pt modelId="{4BE9A10F-5566-413B-BC2E-1C2ABB46FE50}" type="sibTrans" cxnId="{2FF61980-D615-4C4C-8682-5615975A2478}">
      <dgm:prSet/>
      <dgm:spPr/>
      <dgm:t>
        <a:bodyPr/>
        <a:lstStyle/>
        <a:p>
          <a:endParaRPr lang="en-US"/>
        </a:p>
      </dgm:t>
    </dgm:pt>
    <dgm:pt modelId="{8CD5F2FA-9A3E-423F-AF25-34EF8A700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Display results on 7-Segment</a:t>
          </a:r>
        </a:p>
      </dgm:t>
    </dgm:pt>
    <dgm:pt modelId="{B65C9BC4-3D63-4BD4-A3C5-F1633F7E5604}" type="parTrans" cxnId="{57963ACF-1539-434C-A25E-0934D37545E5}">
      <dgm:prSet/>
      <dgm:spPr/>
      <dgm:t>
        <a:bodyPr/>
        <a:lstStyle/>
        <a:p>
          <a:endParaRPr lang="en-US"/>
        </a:p>
      </dgm:t>
    </dgm:pt>
    <dgm:pt modelId="{124185ED-0294-481A-9B5A-1A9C3DB83CB4}" type="sibTrans" cxnId="{57963ACF-1539-434C-A25E-0934D37545E5}">
      <dgm:prSet/>
      <dgm:spPr/>
      <dgm:t>
        <a:bodyPr/>
        <a:lstStyle/>
        <a:p>
          <a:endParaRPr lang="en-US"/>
        </a:p>
      </dgm:t>
    </dgm:pt>
    <dgm:pt modelId="{92093D96-9E5C-4A01-A587-90AA2481EC84}" type="pres">
      <dgm:prSet presAssocID="{081D23AC-3C81-48DC-9EB8-E329209FAD48}" presName="vert0" presStyleCnt="0">
        <dgm:presLayoutVars>
          <dgm:dir/>
          <dgm:animOne val="branch"/>
          <dgm:animLvl val="lvl"/>
        </dgm:presLayoutVars>
      </dgm:prSet>
      <dgm:spPr/>
    </dgm:pt>
    <dgm:pt modelId="{7B3B8AE3-50A4-4A98-A3CB-6FBFCB515DB4}" type="pres">
      <dgm:prSet presAssocID="{3B5290C8-E414-4CC6-B357-7695A440623C}" presName="thickLine" presStyleLbl="alignNode1" presStyleIdx="0" presStyleCnt="4"/>
      <dgm:spPr/>
    </dgm:pt>
    <dgm:pt modelId="{94DD0D3B-99EF-403F-B670-A57A8D2E6640}" type="pres">
      <dgm:prSet presAssocID="{3B5290C8-E414-4CC6-B357-7695A440623C}" presName="horz1" presStyleCnt="0"/>
      <dgm:spPr/>
    </dgm:pt>
    <dgm:pt modelId="{98BBFF0E-7CE7-4A8E-B586-816171BA4B46}" type="pres">
      <dgm:prSet presAssocID="{3B5290C8-E414-4CC6-B357-7695A440623C}" presName="tx1" presStyleLbl="revTx" presStyleIdx="0" presStyleCnt="4"/>
      <dgm:spPr/>
    </dgm:pt>
    <dgm:pt modelId="{AD8E4789-2432-4C5C-8B65-9C967A43C9EA}" type="pres">
      <dgm:prSet presAssocID="{3B5290C8-E414-4CC6-B357-7695A440623C}" presName="vert1" presStyleCnt="0"/>
      <dgm:spPr/>
    </dgm:pt>
    <dgm:pt modelId="{E88C320A-9A79-4EF4-9B73-27BD34C306B4}" type="pres">
      <dgm:prSet presAssocID="{F7CC8614-8D3E-41B3-AE78-C9F9BB089247}" presName="thickLine" presStyleLbl="alignNode1" presStyleIdx="1" presStyleCnt="4"/>
      <dgm:spPr/>
    </dgm:pt>
    <dgm:pt modelId="{BB027793-8A28-4F68-9289-6EF81A69FEFB}" type="pres">
      <dgm:prSet presAssocID="{F7CC8614-8D3E-41B3-AE78-C9F9BB089247}" presName="horz1" presStyleCnt="0"/>
      <dgm:spPr/>
    </dgm:pt>
    <dgm:pt modelId="{F60E6B73-7D80-4E14-BE7F-7ACFC670024F}" type="pres">
      <dgm:prSet presAssocID="{F7CC8614-8D3E-41B3-AE78-C9F9BB089247}" presName="tx1" presStyleLbl="revTx" presStyleIdx="1" presStyleCnt="4"/>
      <dgm:spPr/>
    </dgm:pt>
    <dgm:pt modelId="{A4866076-C25B-40F3-8E8C-9C1820494A8D}" type="pres">
      <dgm:prSet presAssocID="{F7CC8614-8D3E-41B3-AE78-C9F9BB089247}" presName="vert1" presStyleCnt="0"/>
      <dgm:spPr/>
    </dgm:pt>
    <dgm:pt modelId="{776DE21C-C4A4-4700-BC83-E1CF7D89044C}" type="pres">
      <dgm:prSet presAssocID="{AD109620-8B71-4125-917C-8C08396888F1}" presName="thickLine" presStyleLbl="alignNode1" presStyleIdx="2" presStyleCnt="4"/>
      <dgm:spPr/>
    </dgm:pt>
    <dgm:pt modelId="{4590FEE1-D59C-49EE-825C-11015D120D3D}" type="pres">
      <dgm:prSet presAssocID="{AD109620-8B71-4125-917C-8C08396888F1}" presName="horz1" presStyleCnt="0"/>
      <dgm:spPr/>
    </dgm:pt>
    <dgm:pt modelId="{A3B10C12-D760-4953-B1FA-45FC06C93CC1}" type="pres">
      <dgm:prSet presAssocID="{AD109620-8B71-4125-917C-8C08396888F1}" presName="tx1" presStyleLbl="revTx" presStyleIdx="2" presStyleCnt="4"/>
      <dgm:spPr/>
    </dgm:pt>
    <dgm:pt modelId="{EEEE3D9A-5159-4006-B1BB-1D12D5EC4966}" type="pres">
      <dgm:prSet presAssocID="{AD109620-8B71-4125-917C-8C08396888F1}" presName="vert1" presStyleCnt="0"/>
      <dgm:spPr/>
    </dgm:pt>
    <dgm:pt modelId="{A104F610-8FA2-47C0-A9CF-B010CD39E993}" type="pres">
      <dgm:prSet presAssocID="{8CD5F2FA-9A3E-423F-AF25-34EF8A700CF3}" presName="thickLine" presStyleLbl="alignNode1" presStyleIdx="3" presStyleCnt="4"/>
      <dgm:spPr/>
    </dgm:pt>
    <dgm:pt modelId="{C424FD61-CB0A-4DAB-93E4-7BEBA4F1CD51}" type="pres">
      <dgm:prSet presAssocID="{8CD5F2FA-9A3E-423F-AF25-34EF8A700CF3}" presName="horz1" presStyleCnt="0"/>
      <dgm:spPr/>
    </dgm:pt>
    <dgm:pt modelId="{DCB10180-43ED-4C2D-89E2-409BFAD769D1}" type="pres">
      <dgm:prSet presAssocID="{8CD5F2FA-9A3E-423F-AF25-34EF8A700CF3}" presName="tx1" presStyleLbl="revTx" presStyleIdx="3" presStyleCnt="4"/>
      <dgm:spPr/>
    </dgm:pt>
    <dgm:pt modelId="{2BC2CACA-EE52-49AD-BCEC-DE5D61F4EA9A}" type="pres">
      <dgm:prSet presAssocID="{8CD5F2FA-9A3E-423F-AF25-34EF8A700CF3}" presName="vert1" presStyleCnt="0"/>
      <dgm:spPr/>
    </dgm:pt>
  </dgm:ptLst>
  <dgm:cxnLst>
    <dgm:cxn modelId="{9A9D0020-AF32-4E1B-80F5-558ED67027CF}" type="presOf" srcId="{081D23AC-3C81-48DC-9EB8-E329209FAD48}" destId="{92093D96-9E5C-4A01-A587-90AA2481EC84}" srcOrd="0" destOrd="0" presId="urn:microsoft.com/office/officeart/2008/layout/LinedList"/>
    <dgm:cxn modelId="{0B10F431-328D-4DE9-9A5B-1F2E364D0AE2}" type="presOf" srcId="{8CD5F2FA-9A3E-423F-AF25-34EF8A700CF3}" destId="{DCB10180-43ED-4C2D-89E2-409BFAD769D1}" srcOrd="0" destOrd="0" presId="urn:microsoft.com/office/officeart/2008/layout/LinedList"/>
    <dgm:cxn modelId="{F1D3A53E-D2B9-4A5B-B514-D7E84992DCB1}" type="presOf" srcId="{AD109620-8B71-4125-917C-8C08396888F1}" destId="{A3B10C12-D760-4953-B1FA-45FC06C93CC1}" srcOrd="0" destOrd="0" presId="urn:microsoft.com/office/officeart/2008/layout/LinedList"/>
    <dgm:cxn modelId="{3E5BF85B-26CE-4D91-9F2E-6A6F8AD53309}" type="presOf" srcId="{F7CC8614-8D3E-41B3-AE78-C9F9BB089247}" destId="{F60E6B73-7D80-4E14-BE7F-7ACFC670024F}" srcOrd="0" destOrd="0" presId="urn:microsoft.com/office/officeart/2008/layout/LinedList"/>
    <dgm:cxn modelId="{6D41B052-9559-4C09-BF15-055BA5FEDC36}" type="presOf" srcId="{3B5290C8-E414-4CC6-B357-7695A440623C}" destId="{98BBFF0E-7CE7-4A8E-B586-816171BA4B46}" srcOrd="0" destOrd="0" presId="urn:microsoft.com/office/officeart/2008/layout/LinedList"/>
    <dgm:cxn modelId="{2FF61980-D615-4C4C-8682-5615975A2478}" srcId="{081D23AC-3C81-48DC-9EB8-E329209FAD48}" destId="{AD109620-8B71-4125-917C-8C08396888F1}" srcOrd="2" destOrd="0" parTransId="{5BFFA358-4635-4836-8120-4BF16147464D}" sibTransId="{4BE9A10F-5566-413B-BC2E-1C2ABB46FE50}"/>
    <dgm:cxn modelId="{7ACEABA4-2F34-4AC3-AAC2-43145924856B}" srcId="{081D23AC-3C81-48DC-9EB8-E329209FAD48}" destId="{3B5290C8-E414-4CC6-B357-7695A440623C}" srcOrd="0" destOrd="0" parTransId="{F3768F78-2B24-454B-8411-B28AE94DB9BC}" sibTransId="{D38664A7-1FA4-4B69-B668-EE41AB642C38}"/>
    <dgm:cxn modelId="{57963ACF-1539-434C-A25E-0934D37545E5}" srcId="{081D23AC-3C81-48DC-9EB8-E329209FAD48}" destId="{8CD5F2FA-9A3E-423F-AF25-34EF8A700CF3}" srcOrd="3" destOrd="0" parTransId="{B65C9BC4-3D63-4BD4-A3C5-F1633F7E5604}" sibTransId="{124185ED-0294-481A-9B5A-1A9C3DB83CB4}"/>
    <dgm:cxn modelId="{67FCF7F3-8BE0-4B07-A990-2D21CE3D86A1}" srcId="{081D23AC-3C81-48DC-9EB8-E329209FAD48}" destId="{F7CC8614-8D3E-41B3-AE78-C9F9BB089247}" srcOrd="1" destOrd="0" parTransId="{DA9A3962-70CD-4FAF-81D0-4A0F8139B23A}" sibTransId="{979D91DA-B2E7-4F58-B2A9-63D48E374C22}"/>
    <dgm:cxn modelId="{DB189515-1AC5-4D03-8FE8-8DF3092AD3F7}" type="presParOf" srcId="{92093D96-9E5C-4A01-A587-90AA2481EC84}" destId="{7B3B8AE3-50A4-4A98-A3CB-6FBFCB515DB4}" srcOrd="0" destOrd="0" presId="urn:microsoft.com/office/officeart/2008/layout/LinedList"/>
    <dgm:cxn modelId="{D9A5C82C-94D9-42B1-81F0-0E66FC8413FC}" type="presParOf" srcId="{92093D96-9E5C-4A01-A587-90AA2481EC84}" destId="{94DD0D3B-99EF-403F-B670-A57A8D2E6640}" srcOrd="1" destOrd="0" presId="urn:microsoft.com/office/officeart/2008/layout/LinedList"/>
    <dgm:cxn modelId="{4D1FF0E4-73C0-4AF3-A404-4589B1BF4C69}" type="presParOf" srcId="{94DD0D3B-99EF-403F-B670-A57A8D2E6640}" destId="{98BBFF0E-7CE7-4A8E-B586-816171BA4B46}" srcOrd="0" destOrd="0" presId="urn:microsoft.com/office/officeart/2008/layout/LinedList"/>
    <dgm:cxn modelId="{5EA1B701-9E27-41DF-A26A-31730CD40674}" type="presParOf" srcId="{94DD0D3B-99EF-403F-B670-A57A8D2E6640}" destId="{AD8E4789-2432-4C5C-8B65-9C967A43C9EA}" srcOrd="1" destOrd="0" presId="urn:microsoft.com/office/officeart/2008/layout/LinedList"/>
    <dgm:cxn modelId="{53F72D8E-037A-4C5F-80DD-EFAE250C8C51}" type="presParOf" srcId="{92093D96-9E5C-4A01-A587-90AA2481EC84}" destId="{E88C320A-9A79-4EF4-9B73-27BD34C306B4}" srcOrd="2" destOrd="0" presId="urn:microsoft.com/office/officeart/2008/layout/LinedList"/>
    <dgm:cxn modelId="{CA87E54A-CAE8-4955-B118-7BE3CEE2053F}" type="presParOf" srcId="{92093D96-9E5C-4A01-A587-90AA2481EC84}" destId="{BB027793-8A28-4F68-9289-6EF81A69FEFB}" srcOrd="3" destOrd="0" presId="urn:microsoft.com/office/officeart/2008/layout/LinedList"/>
    <dgm:cxn modelId="{193162DD-6CF2-4610-846E-979E51784417}" type="presParOf" srcId="{BB027793-8A28-4F68-9289-6EF81A69FEFB}" destId="{F60E6B73-7D80-4E14-BE7F-7ACFC670024F}" srcOrd="0" destOrd="0" presId="urn:microsoft.com/office/officeart/2008/layout/LinedList"/>
    <dgm:cxn modelId="{550481E1-8997-4D37-B853-2C7093A48749}" type="presParOf" srcId="{BB027793-8A28-4F68-9289-6EF81A69FEFB}" destId="{A4866076-C25B-40F3-8E8C-9C1820494A8D}" srcOrd="1" destOrd="0" presId="urn:microsoft.com/office/officeart/2008/layout/LinedList"/>
    <dgm:cxn modelId="{513129AC-7D41-491F-9476-A7888D1EFA3E}" type="presParOf" srcId="{92093D96-9E5C-4A01-A587-90AA2481EC84}" destId="{776DE21C-C4A4-4700-BC83-E1CF7D89044C}" srcOrd="4" destOrd="0" presId="urn:microsoft.com/office/officeart/2008/layout/LinedList"/>
    <dgm:cxn modelId="{C1F55AE2-17BB-416D-8091-C535B1769E70}" type="presParOf" srcId="{92093D96-9E5C-4A01-A587-90AA2481EC84}" destId="{4590FEE1-D59C-49EE-825C-11015D120D3D}" srcOrd="5" destOrd="0" presId="urn:microsoft.com/office/officeart/2008/layout/LinedList"/>
    <dgm:cxn modelId="{77E17100-7FCD-4087-AFE0-93BB227AF08D}" type="presParOf" srcId="{4590FEE1-D59C-49EE-825C-11015D120D3D}" destId="{A3B10C12-D760-4953-B1FA-45FC06C93CC1}" srcOrd="0" destOrd="0" presId="urn:microsoft.com/office/officeart/2008/layout/LinedList"/>
    <dgm:cxn modelId="{47C9EB82-2F52-4E55-9BD2-D88449FDFB8C}" type="presParOf" srcId="{4590FEE1-D59C-49EE-825C-11015D120D3D}" destId="{EEEE3D9A-5159-4006-B1BB-1D12D5EC4966}" srcOrd="1" destOrd="0" presId="urn:microsoft.com/office/officeart/2008/layout/LinedList"/>
    <dgm:cxn modelId="{02AA76C2-6100-42FD-9AA7-994F138E94C8}" type="presParOf" srcId="{92093D96-9E5C-4A01-A587-90AA2481EC84}" destId="{A104F610-8FA2-47C0-A9CF-B010CD39E993}" srcOrd="6" destOrd="0" presId="urn:microsoft.com/office/officeart/2008/layout/LinedList"/>
    <dgm:cxn modelId="{8EFFC56A-AA36-4FCD-8EE8-990C7BF911C6}" type="presParOf" srcId="{92093D96-9E5C-4A01-A587-90AA2481EC84}" destId="{C424FD61-CB0A-4DAB-93E4-7BEBA4F1CD51}" srcOrd="7" destOrd="0" presId="urn:microsoft.com/office/officeart/2008/layout/LinedList"/>
    <dgm:cxn modelId="{4696C526-B762-4946-9986-70EA576EBADB}" type="presParOf" srcId="{C424FD61-CB0A-4DAB-93E4-7BEBA4F1CD51}" destId="{DCB10180-43ED-4C2D-89E2-409BFAD769D1}" srcOrd="0" destOrd="0" presId="urn:microsoft.com/office/officeart/2008/layout/LinedList"/>
    <dgm:cxn modelId="{9D92A1B5-D622-485E-93AA-5DC80B2D7D45}" type="presParOf" srcId="{C424FD61-CB0A-4DAB-93E4-7BEBA4F1CD51}" destId="{2BC2CACA-EE52-49AD-BCEC-DE5D61F4EA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D23AC-3C81-48DC-9EB8-E329209FAD4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5290C8-E414-4CC6-B357-7695A4406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Physics Engine</a:t>
          </a:r>
          <a:endParaRPr lang="en-US" dirty="0"/>
        </a:p>
      </dgm:t>
    </dgm:pt>
    <dgm:pt modelId="{F3768F78-2B24-454B-8411-B28AE94DB9BC}" type="parTrans" cxnId="{7ACEABA4-2F34-4AC3-AAC2-43145924856B}">
      <dgm:prSet/>
      <dgm:spPr/>
      <dgm:t>
        <a:bodyPr/>
        <a:lstStyle/>
        <a:p>
          <a:endParaRPr lang="en-US"/>
        </a:p>
      </dgm:t>
    </dgm:pt>
    <dgm:pt modelId="{D38664A7-1FA4-4B69-B668-EE41AB642C38}" type="sibTrans" cxnId="{7ACEABA4-2F34-4AC3-AAC2-43145924856B}">
      <dgm:prSet/>
      <dgm:spPr/>
      <dgm:t>
        <a:bodyPr/>
        <a:lstStyle/>
        <a:p>
          <a:endParaRPr lang="en-US"/>
        </a:p>
      </dgm:t>
    </dgm:pt>
    <dgm:pt modelId="{F7CC8614-8D3E-41B3-AE78-C9F9BB089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Map Generator</a:t>
          </a:r>
          <a:endParaRPr lang="en-US" dirty="0"/>
        </a:p>
      </dgm:t>
    </dgm:pt>
    <dgm:pt modelId="{DA9A3962-70CD-4FAF-81D0-4A0F8139B23A}" type="parTrans" cxnId="{67FCF7F3-8BE0-4B07-A990-2D21CE3D86A1}">
      <dgm:prSet/>
      <dgm:spPr/>
      <dgm:t>
        <a:bodyPr/>
        <a:lstStyle/>
        <a:p>
          <a:endParaRPr lang="en-US"/>
        </a:p>
      </dgm:t>
    </dgm:pt>
    <dgm:pt modelId="{979D91DA-B2E7-4F58-B2A9-63D48E374C22}" type="sibTrans" cxnId="{67FCF7F3-8BE0-4B07-A990-2D21CE3D86A1}">
      <dgm:prSet/>
      <dgm:spPr/>
      <dgm:t>
        <a:bodyPr/>
        <a:lstStyle/>
        <a:p>
          <a:endParaRPr lang="en-US"/>
        </a:p>
      </dgm:t>
    </dgm:pt>
    <dgm:pt modelId="{AD109620-8B71-4125-917C-8C0839688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Audio Controller</a:t>
          </a:r>
          <a:endParaRPr lang="en-US" dirty="0"/>
        </a:p>
      </dgm:t>
    </dgm:pt>
    <dgm:pt modelId="{5BFFA358-4635-4836-8120-4BF16147464D}" type="parTrans" cxnId="{2FF61980-D615-4C4C-8682-5615975A2478}">
      <dgm:prSet/>
      <dgm:spPr/>
      <dgm:t>
        <a:bodyPr/>
        <a:lstStyle/>
        <a:p>
          <a:endParaRPr lang="en-US"/>
        </a:p>
      </dgm:t>
    </dgm:pt>
    <dgm:pt modelId="{4BE9A10F-5566-413B-BC2E-1C2ABB46FE50}" type="sibTrans" cxnId="{2FF61980-D615-4C4C-8682-5615975A2478}">
      <dgm:prSet/>
      <dgm:spPr/>
      <dgm:t>
        <a:bodyPr/>
        <a:lstStyle/>
        <a:p>
          <a:endParaRPr lang="en-US"/>
        </a:p>
      </dgm:t>
    </dgm:pt>
    <dgm:pt modelId="{8CD5F2FA-9A3E-423F-AF25-34EF8A700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Display Controller</a:t>
          </a:r>
          <a:endParaRPr lang="en-US" dirty="0"/>
        </a:p>
      </dgm:t>
    </dgm:pt>
    <dgm:pt modelId="{B65C9BC4-3D63-4BD4-A3C5-F1633F7E5604}" type="parTrans" cxnId="{57963ACF-1539-434C-A25E-0934D37545E5}">
      <dgm:prSet/>
      <dgm:spPr/>
      <dgm:t>
        <a:bodyPr/>
        <a:lstStyle/>
        <a:p>
          <a:endParaRPr lang="en-US"/>
        </a:p>
      </dgm:t>
    </dgm:pt>
    <dgm:pt modelId="{124185ED-0294-481A-9B5A-1A9C3DB83CB4}" type="sibTrans" cxnId="{57963ACF-1539-434C-A25E-0934D37545E5}">
      <dgm:prSet/>
      <dgm:spPr/>
      <dgm:t>
        <a:bodyPr/>
        <a:lstStyle/>
        <a:p>
          <a:endParaRPr lang="en-US"/>
        </a:p>
      </dgm:t>
    </dgm:pt>
    <dgm:pt modelId="{1441FEF8-AFDA-439C-A15B-0862D9F59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Score Keeper</a:t>
          </a:r>
        </a:p>
      </dgm:t>
    </dgm:pt>
    <dgm:pt modelId="{86C460A6-E29C-4969-85F8-0F40A17F35DD}" type="parTrans" cxnId="{45FBEF3E-1E0A-49BD-B877-72F9ADB19CEA}">
      <dgm:prSet/>
      <dgm:spPr/>
      <dgm:t>
        <a:bodyPr/>
        <a:lstStyle/>
        <a:p>
          <a:endParaRPr lang="en-US"/>
        </a:p>
      </dgm:t>
    </dgm:pt>
    <dgm:pt modelId="{26E46102-2F24-4FC6-BD6F-67F1DA464ED4}" type="sibTrans" cxnId="{45FBEF3E-1E0A-49BD-B877-72F9ADB19CEA}">
      <dgm:prSet/>
      <dgm:spPr/>
      <dgm:t>
        <a:bodyPr/>
        <a:lstStyle/>
        <a:p>
          <a:endParaRPr lang="en-US"/>
        </a:p>
      </dgm:t>
    </dgm:pt>
    <dgm:pt modelId="{92093D96-9E5C-4A01-A587-90AA2481EC84}" type="pres">
      <dgm:prSet presAssocID="{081D23AC-3C81-48DC-9EB8-E329209FAD48}" presName="vert0" presStyleCnt="0">
        <dgm:presLayoutVars>
          <dgm:dir/>
          <dgm:animOne val="branch"/>
          <dgm:animLvl val="lvl"/>
        </dgm:presLayoutVars>
      </dgm:prSet>
      <dgm:spPr/>
    </dgm:pt>
    <dgm:pt modelId="{7B3B8AE3-50A4-4A98-A3CB-6FBFCB515DB4}" type="pres">
      <dgm:prSet presAssocID="{3B5290C8-E414-4CC6-B357-7695A440623C}" presName="thickLine" presStyleLbl="alignNode1" presStyleIdx="0" presStyleCnt="5"/>
      <dgm:spPr/>
    </dgm:pt>
    <dgm:pt modelId="{94DD0D3B-99EF-403F-B670-A57A8D2E6640}" type="pres">
      <dgm:prSet presAssocID="{3B5290C8-E414-4CC6-B357-7695A440623C}" presName="horz1" presStyleCnt="0"/>
      <dgm:spPr/>
    </dgm:pt>
    <dgm:pt modelId="{98BBFF0E-7CE7-4A8E-B586-816171BA4B46}" type="pres">
      <dgm:prSet presAssocID="{3B5290C8-E414-4CC6-B357-7695A440623C}" presName="tx1" presStyleLbl="revTx" presStyleIdx="0" presStyleCnt="5"/>
      <dgm:spPr/>
    </dgm:pt>
    <dgm:pt modelId="{AD8E4789-2432-4C5C-8B65-9C967A43C9EA}" type="pres">
      <dgm:prSet presAssocID="{3B5290C8-E414-4CC6-B357-7695A440623C}" presName="vert1" presStyleCnt="0"/>
      <dgm:spPr/>
    </dgm:pt>
    <dgm:pt modelId="{E88C320A-9A79-4EF4-9B73-27BD34C306B4}" type="pres">
      <dgm:prSet presAssocID="{F7CC8614-8D3E-41B3-AE78-C9F9BB089247}" presName="thickLine" presStyleLbl="alignNode1" presStyleIdx="1" presStyleCnt="5"/>
      <dgm:spPr/>
    </dgm:pt>
    <dgm:pt modelId="{BB027793-8A28-4F68-9289-6EF81A69FEFB}" type="pres">
      <dgm:prSet presAssocID="{F7CC8614-8D3E-41B3-AE78-C9F9BB089247}" presName="horz1" presStyleCnt="0"/>
      <dgm:spPr/>
    </dgm:pt>
    <dgm:pt modelId="{F60E6B73-7D80-4E14-BE7F-7ACFC670024F}" type="pres">
      <dgm:prSet presAssocID="{F7CC8614-8D3E-41B3-AE78-C9F9BB089247}" presName="tx1" presStyleLbl="revTx" presStyleIdx="1" presStyleCnt="5"/>
      <dgm:spPr/>
    </dgm:pt>
    <dgm:pt modelId="{A4866076-C25B-40F3-8E8C-9C1820494A8D}" type="pres">
      <dgm:prSet presAssocID="{F7CC8614-8D3E-41B3-AE78-C9F9BB089247}" presName="vert1" presStyleCnt="0"/>
      <dgm:spPr/>
    </dgm:pt>
    <dgm:pt modelId="{776DE21C-C4A4-4700-BC83-E1CF7D89044C}" type="pres">
      <dgm:prSet presAssocID="{AD109620-8B71-4125-917C-8C08396888F1}" presName="thickLine" presStyleLbl="alignNode1" presStyleIdx="2" presStyleCnt="5"/>
      <dgm:spPr/>
    </dgm:pt>
    <dgm:pt modelId="{4590FEE1-D59C-49EE-825C-11015D120D3D}" type="pres">
      <dgm:prSet presAssocID="{AD109620-8B71-4125-917C-8C08396888F1}" presName="horz1" presStyleCnt="0"/>
      <dgm:spPr/>
    </dgm:pt>
    <dgm:pt modelId="{A3B10C12-D760-4953-B1FA-45FC06C93CC1}" type="pres">
      <dgm:prSet presAssocID="{AD109620-8B71-4125-917C-8C08396888F1}" presName="tx1" presStyleLbl="revTx" presStyleIdx="2" presStyleCnt="5"/>
      <dgm:spPr/>
    </dgm:pt>
    <dgm:pt modelId="{EEEE3D9A-5159-4006-B1BB-1D12D5EC4966}" type="pres">
      <dgm:prSet presAssocID="{AD109620-8B71-4125-917C-8C08396888F1}" presName="vert1" presStyleCnt="0"/>
      <dgm:spPr/>
    </dgm:pt>
    <dgm:pt modelId="{A104F610-8FA2-47C0-A9CF-B010CD39E993}" type="pres">
      <dgm:prSet presAssocID="{8CD5F2FA-9A3E-423F-AF25-34EF8A700CF3}" presName="thickLine" presStyleLbl="alignNode1" presStyleIdx="3" presStyleCnt="5"/>
      <dgm:spPr/>
    </dgm:pt>
    <dgm:pt modelId="{C424FD61-CB0A-4DAB-93E4-7BEBA4F1CD51}" type="pres">
      <dgm:prSet presAssocID="{8CD5F2FA-9A3E-423F-AF25-34EF8A700CF3}" presName="horz1" presStyleCnt="0"/>
      <dgm:spPr/>
    </dgm:pt>
    <dgm:pt modelId="{DCB10180-43ED-4C2D-89E2-409BFAD769D1}" type="pres">
      <dgm:prSet presAssocID="{8CD5F2FA-9A3E-423F-AF25-34EF8A700CF3}" presName="tx1" presStyleLbl="revTx" presStyleIdx="3" presStyleCnt="5"/>
      <dgm:spPr/>
    </dgm:pt>
    <dgm:pt modelId="{2BC2CACA-EE52-49AD-BCEC-DE5D61F4EA9A}" type="pres">
      <dgm:prSet presAssocID="{8CD5F2FA-9A3E-423F-AF25-34EF8A700CF3}" presName="vert1" presStyleCnt="0"/>
      <dgm:spPr/>
    </dgm:pt>
    <dgm:pt modelId="{95CC603F-54E2-4B33-9B97-9C29DCE59D0B}" type="pres">
      <dgm:prSet presAssocID="{1441FEF8-AFDA-439C-A15B-0862D9F59466}" presName="thickLine" presStyleLbl="alignNode1" presStyleIdx="4" presStyleCnt="5"/>
      <dgm:spPr/>
    </dgm:pt>
    <dgm:pt modelId="{34C5C1CB-976E-4EC6-8FA1-20E09067EE35}" type="pres">
      <dgm:prSet presAssocID="{1441FEF8-AFDA-439C-A15B-0862D9F59466}" presName="horz1" presStyleCnt="0"/>
      <dgm:spPr/>
    </dgm:pt>
    <dgm:pt modelId="{3172F38F-FDC5-411B-BB6B-D7DBB56FAE92}" type="pres">
      <dgm:prSet presAssocID="{1441FEF8-AFDA-439C-A15B-0862D9F59466}" presName="tx1" presStyleLbl="revTx" presStyleIdx="4" presStyleCnt="5"/>
      <dgm:spPr/>
    </dgm:pt>
    <dgm:pt modelId="{B8DB6B6B-F64E-4B91-89C5-D5C7A25CA5FC}" type="pres">
      <dgm:prSet presAssocID="{1441FEF8-AFDA-439C-A15B-0862D9F59466}" presName="vert1" presStyleCnt="0"/>
      <dgm:spPr/>
    </dgm:pt>
  </dgm:ptLst>
  <dgm:cxnLst>
    <dgm:cxn modelId="{9A9D0020-AF32-4E1B-80F5-558ED67027CF}" type="presOf" srcId="{081D23AC-3C81-48DC-9EB8-E329209FAD48}" destId="{92093D96-9E5C-4A01-A587-90AA2481EC84}" srcOrd="0" destOrd="0" presId="urn:microsoft.com/office/officeart/2008/layout/LinedList"/>
    <dgm:cxn modelId="{0B10F431-328D-4DE9-9A5B-1F2E364D0AE2}" type="presOf" srcId="{8CD5F2FA-9A3E-423F-AF25-34EF8A700CF3}" destId="{DCB10180-43ED-4C2D-89E2-409BFAD769D1}" srcOrd="0" destOrd="0" presId="urn:microsoft.com/office/officeart/2008/layout/LinedList"/>
    <dgm:cxn modelId="{F1D3A53E-D2B9-4A5B-B514-D7E84992DCB1}" type="presOf" srcId="{AD109620-8B71-4125-917C-8C08396888F1}" destId="{A3B10C12-D760-4953-B1FA-45FC06C93CC1}" srcOrd="0" destOrd="0" presId="urn:microsoft.com/office/officeart/2008/layout/LinedList"/>
    <dgm:cxn modelId="{45FBEF3E-1E0A-49BD-B877-72F9ADB19CEA}" srcId="{081D23AC-3C81-48DC-9EB8-E329209FAD48}" destId="{1441FEF8-AFDA-439C-A15B-0862D9F59466}" srcOrd="4" destOrd="0" parTransId="{86C460A6-E29C-4969-85F8-0F40A17F35DD}" sibTransId="{26E46102-2F24-4FC6-BD6F-67F1DA464ED4}"/>
    <dgm:cxn modelId="{3E5BF85B-26CE-4D91-9F2E-6A6F8AD53309}" type="presOf" srcId="{F7CC8614-8D3E-41B3-AE78-C9F9BB089247}" destId="{F60E6B73-7D80-4E14-BE7F-7ACFC670024F}" srcOrd="0" destOrd="0" presId="urn:microsoft.com/office/officeart/2008/layout/LinedList"/>
    <dgm:cxn modelId="{6D41B052-9559-4C09-BF15-055BA5FEDC36}" type="presOf" srcId="{3B5290C8-E414-4CC6-B357-7695A440623C}" destId="{98BBFF0E-7CE7-4A8E-B586-816171BA4B46}" srcOrd="0" destOrd="0" presId="urn:microsoft.com/office/officeart/2008/layout/LinedList"/>
    <dgm:cxn modelId="{2FF61980-D615-4C4C-8682-5615975A2478}" srcId="{081D23AC-3C81-48DC-9EB8-E329209FAD48}" destId="{AD109620-8B71-4125-917C-8C08396888F1}" srcOrd="2" destOrd="0" parTransId="{5BFFA358-4635-4836-8120-4BF16147464D}" sibTransId="{4BE9A10F-5566-413B-BC2E-1C2ABB46FE50}"/>
    <dgm:cxn modelId="{7ACEABA4-2F34-4AC3-AAC2-43145924856B}" srcId="{081D23AC-3C81-48DC-9EB8-E329209FAD48}" destId="{3B5290C8-E414-4CC6-B357-7695A440623C}" srcOrd="0" destOrd="0" parTransId="{F3768F78-2B24-454B-8411-B28AE94DB9BC}" sibTransId="{D38664A7-1FA4-4B69-B668-EE41AB642C38}"/>
    <dgm:cxn modelId="{57963ACF-1539-434C-A25E-0934D37545E5}" srcId="{081D23AC-3C81-48DC-9EB8-E329209FAD48}" destId="{8CD5F2FA-9A3E-423F-AF25-34EF8A700CF3}" srcOrd="3" destOrd="0" parTransId="{B65C9BC4-3D63-4BD4-A3C5-F1633F7E5604}" sibTransId="{124185ED-0294-481A-9B5A-1A9C3DB83CB4}"/>
    <dgm:cxn modelId="{67FCF7F3-8BE0-4B07-A990-2D21CE3D86A1}" srcId="{081D23AC-3C81-48DC-9EB8-E329209FAD48}" destId="{F7CC8614-8D3E-41B3-AE78-C9F9BB089247}" srcOrd="1" destOrd="0" parTransId="{DA9A3962-70CD-4FAF-81D0-4A0F8139B23A}" sibTransId="{979D91DA-B2E7-4F58-B2A9-63D48E374C22}"/>
    <dgm:cxn modelId="{64A641F8-6E50-4C8C-88AA-B7D0193CC034}" type="presOf" srcId="{1441FEF8-AFDA-439C-A15B-0862D9F59466}" destId="{3172F38F-FDC5-411B-BB6B-D7DBB56FAE92}" srcOrd="0" destOrd="0" presId="urn:microsoft.com/office/officeart/2008/layout/LinedList"/>
    <dgm:cxn modelId="{DB189515-1AC5-4D03-8FE8-8DF3092AD3F7}" type="presParOf" srcId="{92093D96-9E5C-4A01-A587-90AA2481EC84}" destId="{7B3B8AE3-50A4-4A98-A3CB-6FBFCB515DB4}" srcOrd="0" destOrd="0" presId="urn:microsoft.com/office/officeart/2008/layout/LinedList"/>
    <dgm:cxn modelId="{D9A5C82C-94D9-42B1-81F0-0E66FC8413FC}" type="presParOf" srcId="{92093D96-9E5C-4A01-A587-90AA2481EC84}" destId="{94DD0D3B-99EF-403F-B670-A57A8D2E6640}" srcOrd="1" destOrd="0" presId="urn:microsoft.com/office/officeart/2008/layout/LinedList"/>
    <dgm:cxn modelId="{4D1FF0E4-73C0-4AF3-A404-4589B1BF4C69}" type="presParOf" srcId="{94DD0D3B-99EF-403F-B670-A57A8D2E6640}" destId="{98BBFF0E-7CE7-4A8E-B586-816171BA4B46}" srcOrd="0" destOrd="0" presId="urn:microsoft.com/office/officeart/2008/layout/LinedList"/>
    <dgm:cxn modelId="{5EA1B701-9E27-41DF-A26A-31730CD40674}" type="presParOf" srcId="{94DD0D3B-99EF-403F-B670-A57A8D2E6640}" destId="{AD8E4789-2432-4C5C-8B65-9C967A43C9EA}" srcOrd="1" destOrd="0" presId="urn:microsoft.com/office/officeart/2008/layout/LinedList"/>
    <dgm:cxn modelId="{53F72D8E-037A-4C5F-80DD-EFAE250C8C51}" type="presParOf" srcId="{92093D96-9E5C-4A01-A587-90AA2481EC84}" destId="{E88C320A-9A79-4EF4-9B73-27BD34C306B4}" srcOrd="2" destOrd="0" presId="urn:microsoft.com/office/officeart/2008/layout/LinedList"/>
    <dgm:cxn modelId="{CA87E54A-CAE8-4955-B118-7BE3CEE2053F}" type="presParOf" srcId="{92093D96-9E5C-4A01-A587-90AA2481EC84}" destId="{BB027793-8A28-4F68-9289-6EF81A69FEFB}" srcOrd="3" destOrd="0" presId="urn:microsoft.com/office/officeart/2008/layout/LinedList"/>
    <dgm:cxn modelId="{193162DD-6CF2-4610-846E-979E51784417}" type="presParOf" srcId="{BB027793-8A28-4F68-9289-6EF81A69FEFB}" destId="{F60E6B73-7D80-4E14-BE7F-7ACFC670024F}" srcOrd="0" destOrd="0" presId="urn:microsoft.com/office/officeart/2008/layout/LinedList"/>
    <dgm:cxn modelId="{550481E1-8997-4D37-B853-2C7093A48749}" type="presParOf" srcId="{BB027793-8A28-4F68-9289-6EF81A69FEFB}" destId="{A4866076-C25B-40F3-8E8C-9C1820494A8D}" srcOrd="1" destOrd="0" presId="urn:microsoft.com/office/officeart/2008/layout/LinedList"/>
    <dgm:cxn modelId="{513129AC-7D41-491F-9476-A7888D1EFA3E}" type="presParOf" srcId="{92093D96-9E5C-4A01-A587-90AA2481EC84}" destId="{776DE21C-C4A4-4700-BC83-E1CF7D89044C}" srcOrd="4" destOrd="0" presId="urn:microsoft.com/office/officeart/2008/layout/LinedList"/>
    <dgm:cxn modelId="{C1F55AE2-17BB-416D-8091-C535B1769E70}" type="presParOf" srcId="{92093D96-9E5C-4A01-A587-90AA2481EC84}" destId="{4590FEE1-D59C-49EE-825C-11015D120D3D}" srcOrd="5" destOrd="0" presId="urn:microsoft.com/office/officeart/2008/layout/LinedList"/>
    <dgm:cxn modelId="{77E17100-7FCD-4087-AFE0-93BB227AF08D}" type="presParOf" srcId="{4590FEE1-D59C-49EE-825C-11015D120D3D}" destId="{A3B10C12-D760-4953-B1FA-45FC06C93CC1}" srcOrd="0" destOrd="0" presId="urn:microsoft.com/office/officeart/2008/layout/LinedList"/>
    <dgm:cxn modelId="{47C9EB82-2F52-4E55-9BD2-D88449FDFB8C}" type="presParOf" srcId="{4590FEE1-D59C-49EE-825C-11015D120D3D}" destId="{EEEE3D9A-5159-4006-B1BB-1D12D5EC4966}" srcOrd="1" destOrd="0" presId="urn:microsoft.com/office/officeart/2008/layout/LinedList"/>
    <dgm:cxn modelId="{02AA76C2-6100-42FD-9AA7-994F138E94C8}" type="presParOf" srcId="{92093D96-9E5C-4A01-A587-90AA2481EC84}" destId="{A104F610-8FA2-47C0-A9CF-B010CD39E993}" srcOrd="6" destOrd="0" presId="urn:microsoft.com/office/officeart/2008/layout/LinedList"/>
    <dgm:cxn modelId="{8EFFC56A-AA36-4FCD-8EE8-990C7BF911C6}" type="presParOf" srcId="{92093D96-9E5C-4A01-A587-90AA2481EC84}" destId="{C424FD61-CB0A-4DAB-93E4-7BEBA4F1CD51}" srcOrd="7" destOrd="0" presId="urn:microsoft.com/office/officeart/2008/layout/LinedList"/>
    <dgm:cxn modelId="{4696C526-B762-4946-9986-70EA576EBADB}" type="presParOf" srcId="{C424FD61-CB0A-4DAB-93E4-7BEBA4F1CD51}" destId="{DCB10180-43ED-4C2D-89E2-409BFAD769D1}" srcOrd="0" destOrd="0" presId="urn:microsoft.com/office/officeart/2008/layout/LinedList"/>
    <dgm:cxn modelId="{9D92A1B5-D622-485E-93AA-5DC80B2D7D45}" type="presParOf" srcId="{C424FD61-CB0A-4DAB-93E4-7BEBA4F1CD51}" destId="{2BC2CACA-EE52-49AD-BCEC-DE5D61F4EA9A}" srcOrd="1" destOrd="0" presId="urn:microsoft.com/office/officeart/2008/layout/LinedList"/>
    <dgm:cxn modelId="{30C5BE45-379C-4B7A-8A64-50FA313F8048}" type="presParOf" srcId="{92093D96-9E5C-4A01-A587-90AA2481EC84}" destId="{95CC603F-54E2-4B33-9B97-9C29DCE59D0B}" srcOrd="8" destOrd="0" presId="urn:microsoft.com/office/officeart/2008/layout/LinedList"/>
    <dgm:cxn modelId="{8626DFE7-4D63-4465-9C9E-83CAD2A5E9E8}" type="presParOf" srcId="{92093D96-9E5C-4A01-A587-90AA2481EC84}" destId="{34C5C1CB-976E-4EC6-8FA1-20E09067EE35}" srcOrd="9" destOrd="0" presId="urn:microsoft.com/office/officeart/2008/layout/LinedList"/>
    <dgm:cxn modelId="{65F1DE32-CD56-41AD-B0C5-1E8D9CB10A4D}" type="presParOf" srcId="{34C5C1CB-976E-4EC6-8FA1-20E09067EE35}" destId="{3172F38F-FDC5-411B-BB6B-D7DBB56FAE92}" srcOrd="0" destOrd="0" presId="urn:microsoft.com/office/officeart/2008/layout/LinedList"/>
    <dgm:cxn modelId="{C522BF6C-9ADC-4C18-919E-8DA2FD426E47}" type="presParOf" srcId="{34C5C1CB-976E-4EC6-8FA1-20E09067EE35}" destId="{B8DB6B6B-F64E-4B91-89C5-D5C7A25CA5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B8AE3-50A4-4A98-A3CB-6FBFCB515DB4}">
      <dsp:nvSpPr>
        <dsp:cNvPr id="0" name=""/>
        <dsp:cNvSpPr/>
      </dsp:nvSpPr>
      <dsp:spPr>
        <a:xfrm>
          <a:off x="0" y="0"/>
          <a:ext cx="7391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BFF0E-7CE7-4A8E-B586-816171BA4B46}">
      <dsp:nvSpPr>
        <dsp:cNvPr id="0" name=""/>
        <dsp:cNvSpPr/>
      </dsp:nvSpPr>
      <dsp:spPr>
        <a:xfrm>
          <a:off x="0" y="0"/>
          <a:ext cx="7391399" cy="108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Create an interactive game</a:t>
          </a:r>
          <a:endParaRPr lang="en-US" sz="3100" kern="1200" dirty="0"/>
        </a:p>
      </dsp:txBody>
      <dsp:txXfrm>
        <a:off x="0" y="0"/>
        <a:ext cx="7391399" cy="1085850"/>
      </dsp:txXfrm>
    </dsp:sp>
    <dsp:sp modelId="{E88C320A-9A79-4EF4-9B73-27BD34C306B4}">
      <dsp:nvSpPr>
        <dsp:cNvPr id="0" name=""/>
        <dsp:cNvSpPr/>
      </dsp:nvSpPr>
      <dsp:spPr>
        <a:xfrm>
          <a:off x="0" y="1085850"/>
          <a:ext cx="7391399" cy="0"/>
        </a:xfrm>
        <a:prstGeom prst="line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accent5">
              <a:hueOff val="-6356385"/>
              <a:satOff val="1676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E6B73-7D80-4E14-BE7F-7ACFC670024F}">
      <dsp:nvSpPr>
        <dsp:cNvPr id="0" name=""/>
        <dsp:cNvSpPr/>
      </dsp:nvSpPr>
      <dsp:spPr>
        <a:xfrm>
          <a:off x="0" y="1085850"/>
          <a:ext cx="7391399" cy="108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Construct a map generator</a:t>
          </a:r>
        </a:p>
      </dsp:txBody>
      <dsp:txXfrm>
        <a:off x="0" y="1085850"/>
        <a:ext cx="7391399" cy="1085850"/>
      </dsp:txXfrm>
    </dsp:sp>
    <dsp:sp modelId="{776DE21C-C4A4-4700-BC83-E1CF7D89044C}">
      <dsp:nvSpPr>
        <dsp:cNvPr id="0" name=""/>
        <dsp:cNvSpPr/>
      </dsp:nvSpPr>
      <dsp:spPr>
        <a:xfrm>
          <a:off x="0" y="2171700"/>
          <a:ext cx="7391399" cy="0"/>
        </a:xfrm>
        <a:prstGeom prst="line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accent5">
              <a:hueOff val="-12712771"/>
              <a:satOff val="3353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10C12-D760-4953-B1FA-45FC06C93CC1}">
      <dsp:nvSpPr>
        <dsp:cNvPr id="0" name=""/>
        <dsp:cNvSpPr/>
      </dsp:nvSpPr>
      <dsp:spPr>
        <a:xfrm>
          <a:off x="0" y="2171700"/>
          <a:ext cx="7391399" cy="108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Design various level difficulties</a:t>
          </a:r>
        </a:p>
      </dsp:txBody>
      <dsp:txXfrm>
        <a:off x="0" y="2171700"/>
        <a:ext cx="7391399" cy="1085850"/>
      </dsp:txXfrm>
    </dsp:sp>
    <dsp:sp modelId="{A104F610-8FA2-47C0-A9CF-B010CD39E993}">
      <dsp:nvSpPr>
        <dsp:cNvPr id="0" name=""/>
        <dsp:cNvSpPr/>
      </dsp:nvSpPr>
      <dsp:spPr>
        <a:xfrm>
          <a:off x="0" y="3257550"/>
          <a:ext cx="7391399" cy="0"/>
        </a:xfrm>
        <a:prstGeom prst="line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10180-43ED-4C2D-89E2-409BFAD769D1}">
      <dsp:nvSpPr>
        <dsp:cNvPr id="0" name=""/>
        <dsp:cNvSpPr/>
      </dsp:nvSpPr>
      <dsp:spPr>
        <a:xfrm>
          <a:off x="0" y="3257550"/>
          <a:ext cx="7391399" cy="108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Display results on 7-Segment</a:t>
          </a:r>
        </a:p>
      </dsp:txBody>
      <dsp:txXfrm>
        <a:off x="0" y="3257550"/>
        <a:ext cx="7391399" cy="1085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B8AE3-50A4-4A98-A3CB-6FBFCB515DB4}">
      <dsp:nvSpPr>
        <dsp:cNvPr id="0" name=""/>
        <dsp:cNvSpPr/>
      </dsp:nvSpPr>
      <dsp:spPr>
        <a:xfrm>
          <a:off x="0" y="437"/>
          <a:ext cx="65722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BFF0E-7CE7-4A8E-B586-816171BA4B46}">
      <dsp:nvSpPr>
        <dsp:cNvPr id="0" name=""/>
        <dsp:cNvSpPr/>
      </dsp:nvSpPr>
      <dsp:spPr>
        <a:xfrm>
          <a:off x="0" y="437"/>
          <a:ext cx="6572250" cy="71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kern="1200" dirty="0"/>
            <a:t>Physics Engine</a:t>
          </a:r>
          <a:endParaRPr lang="en-US" sz="3100" kern="1200" dirty="0"/>
        </a:p>
      </dsp:txBody>
      <dsp:txXfrm>
        <a:off x="0" y="437"/>
        <a:ext cx="6572250" cy="716105"/>
      </dsp:txXfrm>
    </dsp:sp>
    <dsp:sp modelId="{E88C320A-9A79-4EF4-9B73-27BD34C306B4}">
      <dsp:nvSpPr>
        <dsp:cNvPr id="0" name=""/>
        <dsp:cNvSpPr/>
      </dsp:nvSpPr>
      <dsp:spPr>
        <a:xfrm>
          <a:off x="0" y="716542"/>
          <a:ext cx="6572250" cy="0"/>
        </a:xfrm>
        <a:prstGeom prst="line">
          <a:avLst/>
        </a:prstGeom>
        <a:solidFill>
          <a:schemeClr val="accent5">
            <a:hueOff val="-4767289"/>
            <a:satOff val="1257"/>
            <a:lumOff val="637"/>
            <a:alphaOff val="0"/>
          </a:schemeClr>
        </a:solidFill>
        <a:ln w="13970" cap="flat" cmpd="sng" algn="ctr">
          <a:solidFill>
            <a:schemeClr val="accent5">
              <a:hueOff val="-4767289"/>
              <a:satOff val="1257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E6B73-7D80-4E14-BE7F-7ACFC670024F}">
      <dsp:nvSpPr>
        <dsp:cNvPr id="0" name=""/>
        <dsp:cNvSpPr/>
      </dsp:nvSpPr>
      <dsp:spPr>
        <a:xfrm>
          <a:off x="0" y="716542"/>
          <a:ext cx="6572250" cy="71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kern="1200" dirty="0"/>
            <a:t>Map Generator</a:t>
          </a:r>
          <a:endParaRPr lang="en-US" sz="3100" kern="1200" dirty="0"/>
        </a:p>
      </dsp:txBody>
      <dsp:txXfrm>
        <a:off x="0" y="716542"/>
        <a:ext cx="6572250" cy="716105"/>
      </dsp:txXfrm>
    </dsp:sp>
    <dsp:sp modelId="{776DE21C-C4A4-4700-BC83-E1CF7D89044C}">
      <dsp:nvSpPr>
        <dsp:cNvPr id="0" name=""/>
        <dsp:cNvSpPr/>
      </dsp:nvSpPr>
      <dsp:spPr>
        <a:xfrm>
          <a:off x="0" y="1432647"/>
          <a:ext cx="6572250" cy="0"/>
        </a:xfrm>
        <a:prstGeom prst="line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accent5">
              <a:hueOff val="-9534578"/>
              <a:satOff val="2515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10C12-D760-4953-B1FA-45FC06C93CC1}">
      <dsp:nvSpPr>
        <dsp:cNvPr id="0" name=""/>
        <dsp:cNvSpPr/>
      </dsp:nvSpPr>
      <dsp:spPr>
        <a:xfrm>
          <a:off x="0" y="1432647"/>
          <a:ext cx="6572250" cy="71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kern="1200" dirty="0"/>
            <a:t>Audio Controller</a:t>
          </a:r>
          <a:endParaRPr lang="en-US" sz="3100" kern="1200" dirty="0"/>
        </a:p>
      </dsp:txBody>
      <dsp:txXfrm>
        <a:off x="0" y="1432647"/>
        <a:ext cx="6572250" cy="716105"/>
      </dsp:txXfrm>
    </dsp:sp>
    <dsp:sp modelId="{A104F610-8FA2-47C0-A9CF-B010CD39E993}">
      <dsp:nvSpPr>
        <dsp:cNvPr id="0" name=""/>
        <dsp:cNvSpPr/>
      </dsp:nvSpPr>
      <dsp:spPr>
        <a:xfrm>
          <a:off x="0" y="2148752"/>
          <a:ext cx="6572250" cy="0"/>
        </a:xfrm>
        <a:prstGeom prst="line">
          <a:avLst/>
        </a:prstGeom>
        <a:solidFill>
          <a:schemeClr val="accent5">
            <a:hueOff val="-14301867"/>
            <a:satOff val="3772"/>
            <a:lumOff val="1912"/>
            <a:alphaOff val="0"/>
          </a:schemeClr>
        </a:solidFill>
        <a:ln w="13970" cap="flat" cmpd="sng" algn="ctr">
          <a:solidFill>
            <a:schemeClr val="accent5">
              <a:hueOff val="-14301867"/>
              <a:satOff val="3772"/>
              <a:lumOff val="1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10180-43ED-4C2D-89E2-409BFAD769D1}">
      <dsp:nvSpPr>
        <dsp:cNvPr id="0" name=""/>
        <dsp:cNvSpPr/>
      </dsp:nvSpPr>
      <dsp:spPr>
        <a:xfrm>
          <a:off x="0" y="2148752"/>
          <a:ext cx="6572250" cy="71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kern="1200" dirty="0"/>
            <a:t>Display Controller</a:t>
          </a:r>
          <a:endParaRPr lang="en-US" sz="3100" kern="1200" dirty="0"/>
        </a:p>
      </dsp:txBody>
      <dsp:txXfrm>
        <a:off x="0" y="2148752"/>
        <a:ext cx="6572250" cy="716105"/>
      </dsp:txXfrm>
    </dsp:sp>
    <dsp:sp modelId="{95CC603F-54E2-4B33-9B97-9C29DCE59D0B}">
      <dsp:nvSpPr>
        <dsp:cNvPr id="0" name=""/>
        <dsp:cNvSpPr/>
      </dsp:nvSpPr>
      <dsp:spPr>
        <a:xfrm>
          <a:off x="0" y="2864857"/>
          <a:ext cx="6572250" cy="0"/>
        </a:xfrm>
        <a:prstGeom prst="line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2F38F-FDC5-411B-BB6B-D7DBB56FAE92}">
      <dsp:nvSpPr>
        <dsp:cNvPr id="0" name=""/>
        <dsp:cNvSpPr/>
      </dsp:nvSpPr>
      <dsp:spPr>
        <a:xfrm>
          <a:off x="0" y="2864857"/>
          <a:ext cx="6572250" cy="716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Score Keeper</a:t>
          </a:r>
        </a:p>
      </dsp:txBody>
      <dsp:txXfrm>
        <a:off x="0" y="2864857"/>
        <a:ext cx="6572250" cy="716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9BE6B-3177-4063-8F0F-322D475304FF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EA660-45F8-4637-B330-50C85251CE6B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5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2FB74D-12A3-4404-A7A5-404EA3B52CB0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FD89B3-32A1-45A3-A445-1EF53D630057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8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6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3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74138740-B85C-4C7F-9371-DA7684311A05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55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76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5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64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4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4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2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B56EEF6-AC61-43D9-AB18-C63944EAC370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95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9418320" cy="1371600"/>
          </a:xfrm>
        </p:spPr>
        <p:txBody>
          <a:bodyPr/>
          <a:lstStyle/>
          <a:p>
            <a:pPr algn="ctr"/>
            <a:r>
              <a:rPr lang="en-US" dirty="0"/>
              <a:t>UNICORN EXPLOSION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81400"/>
            <a:ext cx="3352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Andrew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Burhan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Ben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CC7865-71B0-4DFC-A2CD-10E0B0B9F238}"/>
              </a:ext>
            </a:extLst>
          </p:cNvPr>
          <p:cNvSpPr txBox="1">
            <a:spLocks/>
          </p:cNvSpPr>
          <p:nvPr/>
        </p:nvSpPr>
        <p:spPr>
          <a:xfrm>
            <a:off x="7010400" y="35814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Yashika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Macade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Kalan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86BAB-0F43-4B01-A646-E39C5AD72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20" y="304800"/>
            <a:ext cx="2286000" cy="2286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ircuit">
            <a:extLst>
              <a:ext uri="{FF2B5EF4-FFF2-40B4-BE49-F238E27FC236}">
                <a16:creationId xmlns:a16="http://schemas.microsoft.com/office/drawing/2014/main" id="{7EE5FDE9-E601-4F01-8C70-6B1E743DF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575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BD56F45-A13A-4E31-AB31-AA815B4E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2667000"/>
            <a:ext cx="6629400" cy="35131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Take inputs from the physics engine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Use a 3-bit decoder to represent different cases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Generate an 8-bit output to display the shape required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Eight different cases are implemented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FC491396-1488-4485-AE71-00942047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30480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Display Controller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1735686D-B7D7-48E8-97CE-15252FF5A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792" y="699123"/>
            <a:ext cx="1978153" cy="1133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7982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>
            <a:extLst>
              <a:ext uri="{FF2B5EF4-FFF2-40B4-BE49-F238E27FC236}">
                <a16:creationId xmlns:a16="http://schemas.microsoft.com/office/drawing/2014/main" id="{FC491396-1488-4485-AE71-00942047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20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Display Cases: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BD56F45-A13A-4E31-AB31-AA815B4E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39" y="1852429"/>
            <a:ext cx="6629400" cy="4800600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Unicorn down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Unicorn up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Obstacle down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Obstacle up</a:t>
            </a:r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21C282B4-2413-4048-825A-D4FA0A3C70DD}"/>
              </a:ext>
            </a:extLst>
          </p:cNvPr>
          <p:cNvSpPr txBox="1">
            <a:spLocks/>
          </p:cNvSpPr>
          <p:nvPr/>
        </p:nvSpPr>
        <p:spPr>
          <a:xfrm>
            <a:off x="5895975" y="1581103"/>
            <a:ext cx="6629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b="1" dirty="0"/>
              <a:t>Unicorn up w/ </a:t>
            </a:r>
          </a:p>
          <a:p>
            <a:pPr marL="0" indent="0" fontAlgn="base">
              <a:buNone/>
            </a:pPr>
            <a:r>
              <a:rPr lang="en-US" b="1" dirty="0"/>
              <a:t>obstacle down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Unicorn down w/ </a:t>
            </a:r>
          </a:p>
          <a:p>
            <a:pPr marL="0" indent="0" fontAlgn="base">
              <a:buNone/>
            </a:pPr>
            <a:r>
              <a:rPr lang="en-US" b="1" dirty="0"/>
              <a:t>obstacle up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Dead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Empty</a:t>
            </a:r>
            <a:endParaRPr lang="en-US" dirty="0"/>
          </a:p>
        </p:txBody>
      </p:sp>
      <p:pic>
        <p:nvPicPr>
          <p:cNvPr id="1026" name="Picture 2" descr="char(0)">
            <a:extLst>
              <a:ext uri="{FF2B5EF4-FFF2-40B4-BE49-F238E27FC236}">
                <a16:creationId xmlns:a16="http://schemas.microsoft.com/office/drawing/2014/main" id="{161C6B47-E730-4A06-86C2-673E2B58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19" y="5658964"/>
            <a:ext cx="550112" cy="83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r(12)">
            <a:extLst>
              <a:ext uri="{FF2B5EF4-FFF2-40B4-BE49-F238E27FC236}">
                <a16:creationId xmlns:a16="http://schemas.microsoft.com/office/drawing/2014/main" id="{FB193BF5-DF64-42A9-A2CD-9C0EC3DD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66" y="1775856"/>
            <a:ext cx="516197" cy="7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ar(66)">
            <a:extLst>
              <a:ext uri="{FF2B5EF4-FFF2-40B4-BE49-F238E27FC236}">
                <a16:creationId xmlns:a16="http://schemas.microsoft.com/office/drawing/2014/main" id="{A366F04C-54C2-4B23-94DF-DC1D4835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67" y="2888798"/>
            <a:ext cx="538163" cy="8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ar(92)">
            <a:extLst>
              <a:ext uri="{FF2B5EF4-FFF2-40B4-BE49-F238E27FC236}">
                <a16:creationId xmlns:a16="http://schemas.microsoft.com/office/drawing/2014/main" id="{929CFB04-338F-4C7A-B489-4DA7680F6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67" y="4041031"/>
            <a:ext cx="516197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r(99)">
            <a:extLst>
              <a:ext uri="{FF2B5EF4-FFF2-40B4-BE49-F238E27FC236}">
                <a16:creationId xmlns:a16="http://schemas.microsoft.com/office/drawing/2014/main" id="{292373FF-DAC3-4EF5-A176-B169DEA1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05400"/>
            <a:ext cx="538163" cy="8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ar(94)">
            <a:extLst>
              <a:ext uri="{FF2B5EF4-FFF2-40B4-BE49-F238E27FC236}">
                <a16:creationId xmlns:a16="http://schemas.microsoft.com/office/drawing/2014/main" id="{5F404CC8-9053-4DFF-8A2A-D94E72766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68" y="1700638"/>
            <a:ext cx="522116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har(111)">
            <a:extLst>
              <a:ext uri="{FF2B5EF4-FFF2-40B4-BE49-F238E27FC236}">
                <a16:creationId xmlns:a16="http://schemas.microsoft.com/office/drawing/2014/main" id="{70DC75E1-7B3A-4CC0-8C2C-2DC38D4C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253" y="3138512"/>
            <a:ext cx="549673" cy="8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har(118)">
            <a:extLst>
              <a:ext uri="{FF2B5EF4-FFF2-40B4-BE49-F238E27FC236}">
                <a16:creationId xmlns:a16="http://schemas.microsoft.com/office/drawing/2014/main" id="{412AC229-E0E1-4763-B224-09AEB51C2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995" y="4495800"/>
            <a:ext cx="534931" cy="83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3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ircuit">
            <a:extLst>
              <a:ext uri="{FF2B5EF4-FFF2-40B4-BE49-F238E27FC236}">
                <a16:creationId xmlns:a16="http://schemas.microsoft.com/office/drawing/2014/main" id="{7EE5FDE9-E601-4F01-8C70-6B1E743DF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575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BD56F45-A13A-4E31-AB31-AA815B4E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110" y="3065463"/>
            <a:ext cx="6629400" cy="35131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Use a counter to record the output from the physics engine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Pass the registered score array to the display engine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Higher Difficulty = Higher Score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Final score saved to 32-bit array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FC491396-1488-4485-AE71-00942047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30480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Score Keeper</a:t>
            </a:r>
          </a:p>
        </p:txBody>
      </p:sp>
      <p:pic>
        <p:nvPicPr>
          <p:cNvPr id="3" name="Picture 2" descr="A picture containing outdoor, white, building&#10;&#10;Description automatically generated">
            <a:extLst>
              <a:ext uri="{FF2B5EF4-FFF2-40B4-BE49-F238E27FC236}">
                <a16:creationId xmlns:a16="http://schemas.microsoft.com/office/drawing/2014/main" id="{19B7A44F-380B-440C-871B-218D0146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347" y="76200"/>
            <a:ext cx="2384322" cy="23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1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1600" y="2286000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Any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AC845-5E84-4E45-8580-49CDB4E9A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219200"/>
            <a:ext cx="3730494" cy="37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01" name="Rectangle 72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circuit">
            <a:extLst>
              <a:ext uri="{FF2B5EF4-FFF2-40B4-BE49-F238E27FC236}">
                <a16:creationId xmlns:a16="http://schemas.microsoft.com/office/drawing/2014/main" id="{A9440717-DABD-400D-87CD-B4488CC00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575"/>
          <a:stretch/>
        </p:blipFill>
        <p:spPr bwMode="auto">
          <a:xfrm>
            <a:off x="20" y="-11955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74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3" name="Rectangle 76">
            <a:extLst>
              <a:ext uri="{FF2B5EF4-FFF2-40B4-BE49-F238E27FC236}">
                <a16:creationId xmlns:a16="http://schemas.microsoft.com/office/drawing/2014/main" id="{F8C1B9D8-212A-444E-B28D-25DA5961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24911"/>
            <a:ext cx="7894320" cy="14081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95000"/>
                  </a:schemeClr>
                </a:solidFill>
              </a:rPr>
              <a:t>Verilog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8A8F4-C8E9-4F04-9CE4-E7B6453F0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2028825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B74B3-E32B-42D3-96C2-A72F9605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529439"/>
            <a:ext cx="11140716" cy="1799122"/>
          </a:xfrm>
        </p:spPr>
      </p:pic>
    </p:spTree>
    <p:extLst>
      <p:ext uri="{BB962C8B-B14F-4D97-AF65-F5344CB8AC3E}">
        <p14:creationId xmlns:p14="http://schemas.microsoft.com/office/powerpoint/2010/main" val="36640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">
            <a:extLst>
              <a:ext uri="{FF2B5EF4-FFF2-40B4-BE49-F238E27FC236}">
                <a16:creationId xmlns:a16="http://schemas.microsoft.com/office/drawing/2014/main" id="{E0A2D321-63A3-4792-9AA4-7B5997253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575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23444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Objectives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A1936C91-6A54-4FD7-B47B-DF567ACA0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230584"/>
              </p:ext>
            </p:extLst>
          </p:nvPr>
        </p:nvGraphicFramePr>
        <p:xfrm>
          <a:off x="3810000" y="2057400"/>
          <a:ext cx="7391399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4" name="Rectangle 88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Rectangle 90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Origin of Idea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DE91CB-9256-4567-8A4C-132EDEEA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6488"/>
            <a:ext cx="8153400" cy="5121482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">
            <a:extLst>
              <a:ext uri="{FF2B5EF4-FFF2-40B4-BE49-F238E27FC236}">
                <a16:creationId xmlns:a16="http://schemas.microsoft.com/office/drawing/2014/main" id="{E0A2D321-63A3-4792-9AA4-7B5997253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575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13">
            <a:extLst>
              <a:ext uri="{FF2B5EF4-FFF2-40B4-BE49-F238E27FC236}">
                <a16:creationId xmlns:a16="http://schemas.microsoft.com/office/drawing/2014/main" id="{B6DC920A-8843-40C3-A7D3-D067BB804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072298"/>
              </p:ext>
            </p:extLst>
          </p:nvPr>
        </p:nvGraphicFramePr>
        <p:xfrm>
          <a:off x="3810000" y="2057400"/>
          <a:ext cx="657225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2">
            <a:extLst>
              <a:ext uri="{FF2B5EF4-FFF2-40B4-BE49-F238E27FC236}">
                <a16:creationId xmlns:a16="http://schemas.microsoft.com/office/drawing/2014/main" id="{5C88D444-E400-4AB2-BD3A-AA4E8B19E329}"/>
              </a:ext>
            </a:extLst>
          </p:cNvPr>
          <p:cNvSpPr txBox="1">
            <a:spLocks/>
          </p:cNvSpPr>
          <p:nvPr/>
        </p:nvSpPr>
        <p:spPr>
          <a:xfrm>
            <a:off x="4050889" y="365758"/>
            <a:ext cx="6784259" cy="123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accent4"/>
                </a:solidFill>
              </a:rPr>
              <a:t> Main Modules</a:t>
            </a:r>
          </a:p>
        </p:txBody>
      </p:sp>
    </p:spTree>
    <p:extLst>
      <p:ext uri="{BB962C8B-B14F-4D97-AF65-F5344CB8AC3E}">
        <p14:creationId xmlns:p14="http://schemas.microsoft.com/office/powerpoint/2010/main" val="210466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Map Generator</a:t>
            </a:r>
          </a:p>
        </p:txBody>
      </p:sp>
      <p:pic>
        <p:nvPicPr>
          <p:cNvPr id="6146" name="Picture 2" descr="Image result for circuit">
            <a:extLst>
              <a:ext uri="{FF2B5EF4-FFF2-40B4-BE49-F238E27FC236}">
                <a16:creationId xmlns:a16="http://schemas.microsoft.com/office/drawing/2014/main" id="{649DA2C7-4308-4561-B3A0-8D80FE3CE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0" r="24279" b="1"/>
          <a:stretch/>
        </p:blipFill>
        <p:spPr bwMode="auto">
          <a:xfrm>
            <a:off x="20" y="-97654"/>
            <a:ext cx="4653291" cy="69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965290" y="2590800"/>
            <a:ext cx="6015571" cy="3589337"/>
          </a:xfrm>
        </p:spPr>
        <p:txBody>
          <a:bodyPr>
            <a:normAutofit/>
          </a:bodyPr>
          <a:lstStyle/>
          <a:p>
            <a:r>
              <a:rPr lang="en-US" sz="2400" dirty="0"/>
              <a:t>Generate 16-bit register</a:t>
            </a:r>
          </a:p>
          <a:p>
            <a:r>
              <a:rPr lang="en-US" sz="2400" dirty="0"/>
              <a:t>Used 4-bit four numbers</a:t>
            </a:r>
          </a:p>
          <a:p>
            <a:r>
              <a:rPr lang="en-US" sz="2400" dirty="0"/>
              <a:t>Three Outputs: Empty, Low block, Top block</a:t>
            </a:r>
          </a:p>
          <a:p>
            <a:r>
              <a:rPr lang="en-US" sz="2400" dirty="0"/>
              <a:t>Shift map left to add 2-bits on the right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652493-E817-44B1-9E2F-6C423FB6F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2525" y="533400"/>
            <a:ext cx="1530443" cy="15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ircuit">
            <a:extLst>
              <a:ext uri="{FF2B5EF4-FFF2-40B4-BE49-F238E27FC236}">
                <a16:creationId xmlns:a16="http://schemas.microsoft.com/office/drawing/2014/main" id="{7EE5FDE9-E601-4F01-8C70-6B1E743DF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5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261CBFEF-81FA-4C36-846F-F14B6D42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2667000"/>
            <a:ext cx="6629400" cy="351313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Receive output from the map generator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Process the logic based on the input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Use clock signal to synchronize operations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Continuously check the status of game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3349F760-7DCC-4624-8FBC-54BE84F6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411957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Physics Engine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1A8518-F03F-4EDB-B78C-8E7927C33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1600" y="152400"/>
            <a:ext cx="2057400" cy="20574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9965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ircuit">
            <a:extLst>
              <a:ext uri="{FF2B5EF4-FFF2-40B4-BE49-F238E27FC236}">
                <a16:creationId xmlns:a16="http://schemas.microsoft.com/office/drawing/2014/main" id="{7EE5FDE9-E601-4F01-8C70-6B1E743DF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575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BD56F45-A13A-4E31-AB31-AA815B4E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2667000"/>
            <a:ext cx="6629400" cy="35131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Convert binary to analog signals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Pass digital output through an amplifier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Generate a square wave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Implement output to headphone jack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Two Effects: Jumping - Dying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FC491396-1488-4485-AE71-00942047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53340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Audio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BA4D3-4AD2-44B2-BE40-AFC841DF9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39" y="738836"/>
            <a:ext cx="1295400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75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D437388-1555-410F-9EC6-C61A90EA2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1564" r="-426" b="55166"/>
          <a:stretch/>
        </p:blipFill>
        <p:spPr>
          <a:xfrm>
            <a:off x="-2689" y="0"/>
            <a:ext cx="12270889" cy="68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233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Candara</vt:lpstr>
      <vt:lpstr>Century Schoolbook</vt:lpstr>
      <vt:lpstr>Consolas</vt:lpstr>
      <vt:lpstr>Tw Cen MT</vt:lpstr>
      <vt:lpstr>Wingdings</vt:lpstr>
      <vt:lpstr>Wingdings 2</vt:lpstr>
      <vt:lpstr>View</vt:lpstr>
      <vt:lpstr>Circuit</vt:lpstr>
      <vt:lpstr>UNICORN EXPLOSION</vt:lpstr>
      <vt:lpstr>PowerPoint Presentation</vt:lpstr>
      <vt:lpstr>Objectives</vt:lpstr>
      <vt:lpstr>Origin of Idea</vt:lpstr>
      <vt:lpstr>PowerPoint Presentation</vt:lpstr>
      <vt:lpstr>Map Generator</vt:lpstr>
      <vt:lpstr>Physics Engine</vt:lpstr>
      <vt:lpstr>Audio Controller</vt:lpstr>
      <vt:lpstr>PowerPoint Presentation</vt:lpstr>
      <vt:lpstr>Display Controller</vt:lpstr>
      <vt:lpstr>Display Cases:</vt:lpstr>
      <vt:lpstr>Score Keeper</vt:lpstr>
      <vt:lpstr>Any Questions</vt:lpstr>
      <vt:lpstr>Verilog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EXPLOSION</dc:title>
  <dc:creator>Burhan Estwani</dc:creator>
  <cp:lastModifiedBy>Burhan Estwani</cp:lastModifiedBy>
  <cp:revision>10</cp:revision>
  <dcterms:created xsi:type="dcterms:W3CDTF">2018-12-04T08:01:53Z</dcterms:created>
  <dcterms:modified xsi:type="dcterms:W3CDTF">2018-12-04T09:25:38Z</dcterms:modified>
</cp:coreProperties>
</file>