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23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בן והבה" userId="f13eb48d91bcd5b8" providerId="LiveId" clId="{0B4DD34E-5875-4A81-8DC4-C4A8165BA3CA}"/>
    <pc:docChg chg="modSld">
      <pc:chgData name="בן והבה" userId="f13eb48d91bcd5b8" providerId="LiveId" clId="{0B4DD34E-5875-4A81-8DC4-C4A8165BA3CA}" dt="2019-07-22T17:44:03.744" v="2" actId="20577"/>
      <pc:docMkLst>
        <pc:docMk/>
      </pc:docMkLst>
      <pc:sldChg chg="modSp">
        <pc:chgData name="בן והבה" userId="f13eb48d91bcd5b8" providerId="LiveId" clId="{0B4DD34E-5875-4A81-8DC4-C4A8165BA3CA}" dt="2019-07-22T17:44:03.744" v="2" actId="20577"/>
        <pc:sldMkLst>
          <pc:docMk/>
          <pc:sldMk cId="255082612" sldId="257"/>
        </pc:sldMkLst>
        <pc:spChg chg="mod">
          <ac:chgData name="בן והבה" userId="f13eb48d91bcd5b8" providerId="LiveId" clId="{0B4DD34E-5875-4A81-8DC4-C4A8165BA3CA}" dt="2019-07-22T17:44:03.744" v="2" actId="20577"/>
          <ac:spMkLst>
            <pc:docMk/>
            <pc:sldMk cId="255082612" sldId="257"/>
            <ac:spMk id="2" creationId="{48E18D22-6803-4E91-A594-71D4A1B560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27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0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8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9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6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E18D22-6803-4E91-A594-71D4A1B5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30" y="1186142"/>
            <a:ext cx="10193339" cy="6052857"/>
          </a:xfrm>
        </p:spPr>
        <p:txBody>
          <a:bodyPr/>
          <a:lstStyle/>
          <a:p>
            <a:pPr algn="r"/>
            <a:r>
              <a:rPr lang="he-IL" sz="2800" dirty="0"/>
              <a:t>שם הקורס: תכנות בסביבת אינטרנט בג'אווה</a:t>
            </a:r>
            <a:br>
              <a:rPr lang="he-IL" sz="2800" dirty="0"/>
            </a:br>
            <a:r>
              <a:rPr lang="he-IL" sz="2800" dirty="0"/>
              <a:t>שם המרצה: יפית </a:t>
            </a:r>
            <a:r>
              <a:rPr lang="he-IL" sz="2800" dirty="0" err="1"/>
              <a:t>ליבשיץ</a:t>
            </a:r>
            <a:br>
              <a:rPr lang="he-IL" sz="2800" dirty="0"/>
            </a:br>
            <a:r>
              <a:rPr lang="he-IL" sz="2800" dirty="0"/>
              <a:t>שם </a:t>
            </a:r>
            <a:r>
              <a:rPr lang="he-IL" sz="2800" dirty="0" err="1"/>
              <a:t>פרוייקט</a:t>
            </a:r>
            <a:r>
              <a:rPr lang="he-IL" sz="2800" dirty="0"/>
              <a:t>: שרת משחקים אינטראקטיבי</a:t>
            </a:r>
            <a:br>
              <a:rPr lang="he-IL" sz="2800" dirty="0"/>
            </a:br>
            <a:br>
              <a:rPr lang="he-IL" sz="2800" dirty="0"/>
            </a:br>
            <a:br>
              <a:rPr lang="he-IL" sz="2800" dirty="0"/>
            </a:br>
            <a:r>
              <a:rPr lang="he-IL" sz="2800" dirty="0"/>
              <a:t>מגישי </a:t>
            </a:r>
            <a:r>
              <a:rPr lang="he-IL" sz="2800" dirty="0" err="1"/>
              <a:t>הפרוייקט</a:t>
            </a:r>
            <a:r>
              <a:rPr lang="he-IL" sz="2800" dirty="0"/>
              <a:t>: </a:t>
            </a:r>
            <a:br>
              <a:rPr lang="he-IL" sz="2800" dirty="0"/>
            </a:br>
            <a:r>
              <a:rPr lang="he-IL" sz="2800" dirty="0"/>
              <a:t>בן והבה ת.ז 200400216</a:t>
            </a:r>
            <a:br>
              <a:rPr lang="he-IL" sz="2800" dirty="0"/>
            </a:br>
            <a:r>
              <a:rPr lang="he-IL" sz="2800" dirty="0"/>
              <a:t>נתנאל כהן 200691285</a:t>
            </a:r>
            <a:br>
              <a:rPr lang="en-IL" sz="2800" dirty="0"/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5508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מלבן 157">
            <a:extLst>
              <a:ext uri="{FF2B5EF4-FFF2-40B4-BE49-F238E27FC236}">
                <a16:creationId xmlns:a16="http://schemas.microsoft.com/office/drawing/2014/main" id="{EEF9AB54-155C-4223-9E1D-39AA8C46630D}"/>
              </a:ext>
            </a:extLst>
          </p:cNvPr>
          <p:cNvSpPr/>
          <p:nvPr/>
        </p:nvSpPr>
        <p:spPr>
          <a:xfrm>
            <a:off x="669656" y="862633"/>
            <a:ext cx="1880944" cy="59324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Client’s Side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7" name="מלבן 156">
            <a:extLst>
              <a:ext uri="{FF2B5EF4-FFF2-40B4-BE49-F238E27FC236}">
                <a16:creationId xmlns:a16="http://schemas.microsoft.com/office/drawing/2014/main" id="{45E30935-6E85-400E-AB64-FB1AA551A18F}"/>
              </a:ext>
            </a:extLst>
          </p:cNvPr>
          <p:cNvSpPr/>
          <p:nvPr/>
        </p:nvSpPr>
        <p:spPr>
          <a:xfrm>
            <a:off x="3603998" y="862634"/>
            <a:ext cx="3535033" cy="59324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Server’s Side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B33579A-3E79-4910-816A-2FC205BE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731" y="11907"/>
            <a:ext cx="5382935" cy="632539"/>
          </a:xfrm>
        </p:spPr>
        <p:txBody>
          <a:bodyPr>
            <a:noAutofit/>
          </a:bodyPr>
          <a:lstStyle/>
          <a:p>
            <a:pPr algn="ctr"/>
            <a:r>
              <a:rPr lang="he-IL" sz="3600" dirty="0"/>
              <a:t>ארכיטקטורת המערכת</a:t>
            </a:r>
            <a:endParaRPr lang="en-IL" sz="36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2CF3458-F290-4B84-AB44-07B7F21B754A}"/>
              </a:ext>
            </a:extLst>
          </p:cNvPr>
          <p:cNvSpPr/>
          <p:nvPr/>
        </p:nvSpPr>
        <p:spPr>
          <a:xfrm>
            <a:off x="866570" y="3413492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E53B15E7-C4B7-4CDB-A311-2E2B02A5B629}"/>
              </a:ext>
            </a:extLst>
          </p:cNvPr>
          <p:cNvSpPr/>
          <p:nvPr/>
        </p:nvSpPr>
        <p:spPr>
          <a:xfrm>
            <a:off x="860220" y="5549376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459A8BA-2160-4DA6-AC1F-75AC75302427}"/>
              </a:ext>
            </a:extLst>
          </p:cNvPr>
          <p:cNvSpPr/>
          <p:nvPr/>
        </p:nvSpPr>
        <p:spPr>
          <a:xfrm>
            <a:off x="860220" y="4481434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E43B8BC-B25C-4AF5-9757-FE9C67660FB2}"/>
              </a:ext>
            </a:extLst>
          </p:cNvPr>
          <p:cNvSpPr/>
          <p:nvPr/>
        </p:nvSpPr>
        <p:spPr>
          <a:xfrm>
            <a:off x="860220" y="1579612"/>
            <a:ext cx="1484851" cy="7969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Driver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</a:t>
            </a:r>
            <a:r>
              <a:rPr lang="en-US" sz="1050" dirty="0" err="1">
                <a:solidFill>
                  <a:schemeClr val="bg1"/>
                </a:solidFill>
              </a:rPr>
              <a:t>AKAClient’s</a:t>
            </a:r>
            <a:r>
              <a:rPr lang="en-US" sz="1050" dirty="0">
                <a:solidFill>
                  <a:schemeClr val="bg1"/>
                </a:solidFill>
              </a:rPr>
              <a:t> Main)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8B8E1549-9333-49FC-B267-DA6B63FEDDCB}"/>
              </a:ext>
            </a:extLst>
          </p:cNvPr>
          <p:cNvSpPr/>
          <p:nvPr/>
        </p:nvSpPr>
        <p:spPr>
          <a:xfrm>
            <a:off x="3768050" y="1579612"/>
            <a:ext cx="1484851" cy="7969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GameServerDriver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(AKA Server’s Main)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3A9EE012-5657-42B0-B511-FCDD130559CC}"/>
              </a:ext>
            </a:extLst>
          </p:cNvPr>
          <p:cNvSpPr/>
          <p:nvPr/>
        </p:nvSpPr>
        <p:spPr>
          <a:xfrm>
            <a:off x="5477196" y="1579612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45" name="מחבר: מעוקל 44">
            <a:extLst>
              <a:ext uri="{FF2B5EF4-FFF2-40B4-BE49-F238E27FC236}">
                <a16:creationId xmlns:a16="http://schemas.microsoft.com/office/drawing/2014/main" id="{AE08F990-04D2-4E8F-9397-AD27AF52894B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H="1" flipV="1">
            <a:off x="860220" y="1978089"/>
            <a:ext cx="6350" cy="1833880"/>
          </a:xfrm>
          <a:prstGeom prst="curvedConnector3">
            <a:avLst>
              <a:gd name="adj1" fmla="val -36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עוקל 47">
            <a:extLst>
              <a:ext uri="{FF2B5EF4-FFF2-40B4-BE49-F238E27FC236}">
                <a16:creationId xmlns:a16="http://schemas.microsoft.com/office/drawing/2014/main" id="{D5A0E9D9-1FF4-47E5-AE37-DF446E8E6D4B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V="1">
            <a:off x="860220" y="1978089"/>
            <a:ext cx="12700" cy="290182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: מעוקל 50">
            <a:extLst>
              <a:ext uri="{FF2B5EF4-FFF2-40B4-BE49-F238E27FC236}">
                <a16:creationId xmlns:a16="http://schemas.microsoft.com/office/drawing/2014/main" id="{1EB9CC5D-AD2A-4891-BBCD-4B049E3D2728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 flipV="1">
            <a:off x="860220" y="1978089"/>
            <a:ext cx="12700" cy="3969764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95F29D5D-669C-480F-93C0-DC41F6BB562E}"/>
              </a:ext>
            </a:extLst>
          </p:cNvPr>
          <p:cNvSpPr/>
          <p:nvPr/>
        </p:nvSpPr>
        <p:spPr>
          <a:xfrm>
            <a:off x="3779122" y="2692866"/>
            <a:ext cx="438328" cy="365346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3" name="תרשים זרימה: ריבוי מסמכים 112">
            <a:extLst>
              <a:ext uri="{FF2B5EF4-FFF2-40B4-BE49-F238E27FC236}">
                <a16:creationId xmlns:a16="http://schemas.microsoft.com/office/drawing/2014/main" id="{2E2AFBE5-6F84-4DC8-BD00-3A449AD5E635}"/>
              </a:ext>
            </a:extLst>
          </p:cNvPr>
          <p:cNvSpPr/>
          <p:nvPr/>
        </p:nvSpPr>
        <p:spPr>
          <a:xfrm>
            <a:off x="2559925" y="3686756"/>
            <a:ext cx="1044073" cy="473775"/>
          </a:xfrm>
          <a:prstGeom prst="flowChartMulti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Objects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114" name="מלבן: פינות מעוגלות 113">
            <a:extLst>
              <a:ext uri="{FF2B5EF4-FFF2-40B4-BE49-F238E27FC236}">
                <a16:creationId xmlns:a16="http://schemas.microsoft.com/office/drawing/2014/main" id="{08BAA04C-706B-44C9-AC62-EC35F8805AE7}"/>
              </a:ext>
            </a:extLst>
          </p:cNvPr>
          <p:cNvSpPr/>
          <p:nvPr/>
        </p:nvSpPr>
        <p:spPr>
          <a:xfrm>
            <a:off x="4510475" y="3002156"/>
            <a:ext cx="373075" cy="315003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HandleRequest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5A2AE3BA-5152-42BC-84BE-2C12B4C89458}"/>
              </a:ext>
            </a:extLst>
          </p:cNvPr>
          <p:cNvSpPr/>
          <p:nvPr/>
        </p:nvSpPr>
        <p:spPr>
          <a:xfrm rot="5400000">
            <a:off x="2961806" y="2997145"/>
            <a:ext cx="200806" cy="134223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45A4F28F-42F0-48AB-8ED7-858ECF725E37}"/>
              </a:ext>
            </a:extLst>
          </p:cNvPr>
          <p:cNvSpPr/>
          <p:nvPr/>
        </p:nvSpPr>
        <p:spPr>
          <a:xfrm rot="16200000">
            <a:off x="2968043" y="3506307"/>
            <a:ext cx="200806" cy="134223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5C397182-CF0D-426F-A7A5-59400DF941F5}"/>
              </a:ext>
            </a:extLst>
          </p:cNvPr>
          <p:cNvSpPr/>
          <p:nvPr/>
        </p:nvSpPr>
        <p:spPr>
          <a:xfrm>
            <a:off x="1787518" y="4201644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6" name="חץ: למטה 125">
            <a:extLst>
              <a:ext uri="{FF2B5EF4-FFF2-40B4-BE49-F238E27FC236}">
                <a16:creationId xmlns:a16="http://schemas.microsoft.com/office/drawing/2014/main" id="{2D7A06BA-47B4-4EAA-BC53-E5C884DE531B}"/>
              </a:ext>
            </a:extLst>
          </p:cNvPr>
          <p:cNvSpPr/>
          <p:nvPr/>
        </p:nvSpPr>
        <p:spPr>
          <a:xfrm rot="10800000">
            <a:off x="1267832" y="4203771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700C617D-8D2F-4EFE-B23C-2C846D370B10}"/>
              </a:ext>
            </a:extLst>
          </p:cNvPr>
          <p:cNvSpPr/>
          <p:nvPr/>
        </p:nvSpPr>
        <p:spPr>
          <a:xfrm>
            <a:off x="1782045" y="5286777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8" name="חץ: למטה 127">
            <a:extLst>
              <a:ext uri="{FF2B5EF4-FFF2-40B4-BE49-F238E27FC236}">
                <a16:creationId xmlns:a16="http://schemas.microsoft.com/office/drawing/2014/main" id="{1E2C3E3B-63D4-493E-BA23-FF72F3A2EC4D}"/>
              </a:ext>
            </a:extLst>
          </p:cNvPr>
          <p:cNvSpPr/>
          <p:nvPr/>
        </p:nvSpPr>
        <p:spPr>
          <a:xfrm rot="10800000">
            <a:off x="1262359" y="5288904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8" name="מלבן: פינות מעוגלות 137">
            <a:extLst>
              <a:ext uri="{FF2B5EF4-FFF2-40B4-BE49-F238E27FC236}">
                <a16:creationId xmlns:a16="http://schemas.microsoft.com/office/drawing/2014/main" id="{7C2C5780-5ECD-49EE-B0C6-866442074F1B}"/>
              </a:ext>
            </a:extLst>
          </p:cNvPr>
          <p:cNvSpPr/>
          <p:nvPr/>
        </p:nvSpPr>
        <p:spPr>
          <a:xfrm>
            <a:off x="5178510" y="3294050"/>
            <a:ext cx="373075" cy="243080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GameServerController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144" name="חץ: למטה 143">
            <a:extLst>
              <a:ext uri="{FF2B5EF4-FFF2-40B4-BE49-F238E27FC236}">
                <a16:creationId xmlns:a16="http://schemas.microsoft.com/office/drawing/2014/main" id="{A5345066-1805-4712-BDD9-E8460282299E}"/>
              </a:ext>
            </a:extLst>
          </p:cNvPr>
          <p:cNvSpPr/>
          <p:nvPr/>
        </p:nvSpPr>
        <p:spPr>
          <a:xfrm rot="16200000">
            <a:off x="5263698" y="1911691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5" name="חץ: למטה 144">
            <a:extLst>
              <a:ext uri="{FF2B5EF4-FFF2-40B4-BE49-F238E27FC236}">
                <a16:creationId xmlns:a16="http://schemas.microsoft.com/office/drawing/2014/main" id="{FC7C175E-08F3-4FC3-B19E-51124CD480C5}"/>
              </a:ext>
            </a:extLst>
          </p:cNvPr>
          <p:cNvSpPr/>
          <p:nvPr/>
        </p:nvSpPr>
        <p:spPr>
          <a:xfrm>
            <a:off x="3894429" y="2415467"/>
            <a:ext cx="207714" cy="269010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6" name="מלבן: פינות מעוגלות 145">
            <a:extLst>
              <a:ext uri="{FF2B5EF4-FFF2-40B4-BE49-F238E27FC236}">
                <a16:creationId xmlns:a16="http://schemas.microsoft.com/office/drawing/2014/main" id="{881FFCF7-BD6E-4822-9B4A-A689AA109111}"/>
              </a:ext>
            </a:extLst>
          </p:cNvPr>
          <p:cNvSpPr/>
          <p:nvPr/>
        </p:nvSpPr>
        <p:spPr>
          <a:xfrm>
            <a:off x="3752178" y="6434356"/>
            <a:ext cx="3131096" cy="2079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UnknownIdException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7" name="חץ: למטה 146">
            <a:extLst>
              <a:ext uri="{FF2B5EF4-FFF2-40B4-BE49-F238E27FC236}">
                <a16:creationId xmlns:a16="http://schemas.microsoft.com/office/drawing/2014/main" id="{D5F6C355-D390-4175-8E73-E0F12BE32CED}"/>
              </a:ext>
            </a:extLst>
          </p:cNvPr>
          <p:cNvSpPr/>
          <p:nvPr/>
        </p:nvSpPr>
        <p:spPr>
          <a:xfrm rot="4268848">
            <a:off x="4959450" y="1832954"/>
            <a:ext cx="207714" cy="1727406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8" name="מלבן: פינות מעוגלות 147">
            <a:extLst>
              <a:ext uri="{FF2B5EF4-FFF2-40B4-BE49-F238E27FC236}">
                <a16:creationId xmlns:a16="http://schemas.microsoft.com/office/drawing/2014/main" id="{90A51716-6F31-4793-B7BC-93BD06667250}"/>
              </a:ext>
            </a:extLst>
          </p:cNvPr>
          <p:cNvSpPr/>
          <p:nvPr/>
        </p:nvSpPr>
        <p:spPr>
          <a:xfrm>
            <a:off x="3881468" y="5087969"/>
            <a:ext cx="220675" cy="95683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 err="1">
                <a:solidFill>
                  <a:schemeClr val="bg1"/>
                </a:solidFill>
              </a:rPr>
              <a:t>GameServerController</a:t>
            </a:r>
            <a:endParaRPr lang="en-IL" sz="600" dirty="0">
              <a:solidFill>
                <a:schemeClr val="bg1"/>
              </a:solidFill>
            </a:endParaRPr>
          </a:p>
        </p:txBody>
      </p:sp>
      <p:sp>
        <p:nvSpPr>
          <p:cNvPr id="149" name="חץ: למטה 148">
            <a:extLst>
              <a:ext uri="{FF2B5EF4-FFF2-40B4-BE49-F238E27FC236}">
                <a16:creationId xmlns:a16="http://schemas.microsoft.com/office/drawing/2014/main" id="{CD113407-ADF4-418C-9DF5-4BBFD4C3D27B}"/>
              </a:ext>
            </a:extLst>
          </p:cNvPr>
          <p:cNvSpPr/>
          <p:nvPr/>
        </p:nvSpPr>
        <p:spPr>
          <a:xfrm rot="16200000">
            <a:off x="4288716" y="3432697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חץ: למטה 149">
            <a:extLst>
              <a:ext uri="{FF2B5EF4-FFF2-40B4-BE49-F238E27FC236}">
                <a16:creationId xmlns:a16="http://schemas.microsoft.com/office/drawing/2014/main" id="{F7D8FDFC-E11D-4AB6-B15B-DDD02C1CFB92}"/>
              </a:ext>
            </a:extLst>
          </p:cNvPr>
          <p:cNvSpPr/>
          <p:nvPr/>
        </p:nvSpPr>
        <p:spPr>
          <a:xfrm rot="5200181">
            <a:off x="4266690" y="4941904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1" name="חץ: למטה 150">
            <a:extLst>
              <a:ext uri="{FF2B5EF4-FFF2-40B4-BE49-F238E27FC236}">
                <a16:creationId xmlns:a16="http://schemas.microsoft.com/office/drawing/2014/main" id="{2617E6B6-4EEB-42E0-AD27-245D44DD62F9}"/>
              </a:ext>
            </a:extLst>
          </p:cNvPr>
          <p:cNvSpPr/>
          <p:nvPr/>
        </p:nvSpPr>
        <p:spPr>
          <a:xfrm rot="16200000">
            <a:off x="4923641" y="3772650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2" name="חץ: למטה 151">
            <a:extLst>
              <a:ext uri="{FF2B5EF4-FFF2-40B4-BE49-F238E27FC236}">
                <a16:creationId xmlns:a16="http://schemas.microsoft.com/office/drawing/2014/main" id="{A5438E9C-ACD3-412F-A721-751FCC8398A6}"/>
              </a:ext>
            </a:extLst>
          </p:cNvPr>
          <p:cNvSpPr/>
          <p:nvPr/>
        </p:nvSpPr>
        <p:spPr>
          <a:xfrm rot="5200181">
            <a:off x="4927173" y="4642274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3CD0C210-B233-4563-91D5-9708572FE750}"/>
              </a:ext>
            </a:extLst>
          </p:cNvPr>
          <p:cNvSpPr/>
          <p:nvPr/>
        </p:nvSpPr>
        <p:spPr>
          <a:xfrm>
            <a:off x="7864558" y="862633"/>
            <a:ext cx="3535033" cy="59324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Server’s Side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13AB2FBC-6C42-43DF-9588-7F84644A9D30}"/>
              </a:ext>
            </a:extLst>
          </p:cNvPr>
          <p:cNvSpPr/>
          <p:nvPr/>
        </p:nvSpPr>
        <p:spPr>
          <a:xfrm>
            <a:off x="7996221" y="1303246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IGameAlgo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F95CB5B2-8C8E-43F9-8F51-67B915048870}"/>
              </a:ext>
            </a:extLst>
          </p:cNvPr>
          <p:cNvSpPr/>
          <p:nvPr/>
        </p:nvSpPr>
        <p:spPr>
          <a:xfrm>
            <a:off x="9697906" y="1303246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GameBoard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4351C98E-4E72-4305-8BC9-08AAB73B8706}"/>
              </a:ext>
            </a:extLst>
          </p:cNvPr>
          <p:cNvSpPr/>
          <p:nvPr/>
        </p:nvSpPr>
        <p:spPr>
          <a:xfrm>
            <a:off x="7996217" y="2540813"/>
            <a:ext cx="3186538" cy="38935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17B71800-6622-416D-ACFF-390A89B3EC5B}"/>
              </a:ext>
            </a:extLst>
          </p:cNvPr>
          <p:cNvSpPr/>
          <p:nvPr/>
        </p:nvSpPr>
        <p:spPr>
          <a:xfrm>
            <a:off x="9697905" y="3133698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CatchTheBunny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A860E3AC-4B88-4E92-B2EA-ACEF1F75CE12}"/>
              </a:ext>
            </a:extLst>
          </p:cNvPr>
          <p:cNvSpPr/>
          <p:nvPr/>
        </p:nvSpPr>
        <p:spPr>
          <a:xfrm>
            <a:off x="9697904" y="5198413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TicTacTow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CB169187-659A-4152-A201-A003ADB13092}"/>
              </a:ext>
            </a:extLst>
          </p:cNvPr>
          <p:cNvSpPr/>
          <p:nvPr/>
        </p:nvSpPr>
        <p:spPr>
          <a:xfrm>
            <a:off x="7996219" y="2759397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CatchTheBunnyRandom</a:t>
            </a:r>
            <a:endParaRPr lang="en-IL" sz="800" dirty="0">
              <a:solidFill>
                <a:schemeClr val="bg1"/>
              </a:solidFill>
            </a:endParaRP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5836859-F663-4BCF-868F-7C81C046876D}"/>
              </a:ext>
            </a:extLst>
          </p:cNvPr>
          <p:cNvSpPr/>
          <p:nvPr/>
        </p:nvSpPr>
        <p:spPr>
          <a:xfrm>
            <a:off x="7996218" y="3532175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CatchTheBunnySmart</a:t>
            </a:r>
            <a:endParaRPr lang="en-IL" sz="800" dirty="0">
              <a:solidFill>
                <a:schemeClr val="bg1"/>
              </a:solidFill>
            </a:endParaRP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94256D57-8619-46B9-B512-51E901995091}"/>
              </a:ext>
            </a:extLst>
          </p:cNvPr>
          <p:cNvSpPr/>
          <p:nvPr/>
        </p:nvSpPr>
        <p:spPr>
          <a:xfrm>
            <a:off x="7996218" y="4743738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TicTacTow</a:t>
            </a:r>
            <a:endParaRPr lang="en-US" sz="1200" dirty="0"/>
          </a:p>
          <a:p>
            <a:pPr algn="ctr"/>
            <a:r>
              <a:rPr lang="en-US" sz="1200" dirty="0"/>
              <a:t>Random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B29F3C73-C2B6-4D4D-AE90-E9273DEB8054}"/>
              </a:ext>
            </a:extLst>
          </p:cNvPr>
          <p:cNvSpPr/>
          <p:nvPr/>
        </p:nvSpPr>
        <p:spPr>
          <a:xfrm>
            <a:off x="7996217" y="5540692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TicTacTow</a:t>
            </a:r>
            <a:endParaRPr lang="en-US" sz="1200" dirty="0"/>
          </a:p>
          <a:p>
            <a:pPr algn="ctr"/>
            <a:r>
              <a:rPr lang="en-US" sz="1200" dirty="0"/>
              <a:t>Smart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AEA33203-590E-488B-9E68-E806BDBFC884}"/>
              </a:ext>
            </a:extLst>
          </p:cNvPr>
          <p:cNvSpPr/>
          <p:nvPr/>
        </p:nvSpPr>
        <p:spPr>
          <a:xfrm rot="16200000">
            <a:off x="9492144" y="1598818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D46A8D7E-42E2-4691-B1A1-5F7B25F53053}"/>
              </a:ext>
            </a:extLst>
          </p:cNvPr>
          <p:cNvSpPr/>
          <p:nvPr/>
        </p:nvSpPr>
        <p:spPr>
          <a:xfrm rot="3206565">
            <a:off x="9835372" y="1951908"/>
            <a:ext cx="295047" cy="85122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חץ: למטה 58">
            <a:extLst>
              <a:ext uri="{FF2B5EF4-FFF2-40B4-BE49-F238E27FC236}">
                <a16:creationId xmlns:a16="http://schemas.microsoft.com/office/drawing/2014/main" id="{5CD21EAF-B5B7-42DC-96FB-D1F1EE4739CC}"/>
              </a:ext>
            </a:extLst>
          </p:cNvPr>
          <p:cNvSpPr/>
          <p:nvPr/>
        </p:nvSpPr>
        <p:spPr>
          <a:xfrm rot="5400000">
            <a:off x="9492145" y="3240491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חץ: למטה 59">
            <a:extLst>
              <a:ext uri="{FF2B5EF4-FFF2-40B4-BE49-F238E27FC236}">
                <a16:creationId xmlns:a16="http://schemas.microsoft.com/office/drawing/2014/main" id="{A73E0C31-B877-494C-9119-6A8ABB09E0B0}"/>
              </a:ext>
            </a:extLst>
          </p:cNvPr>
          <p:cNvSpPr/>
          <p:nvPr/>
        </p:nvSpPr>
        <p:spPr>
          <a:xfrm rot="5246425">
            <a:off x="9500771" y="3681104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חץ: למטה 60">
            <a:extLst>
              <a:ext uri="{FF2B5EF4-FFF2-40B4-BE49-F238E27FC236}">
                <a16:creationId xmlns:a16="http://schemas.microsoft.com/office/drawing/2014/main" id="{28368B7A-22C7-4D68-B4A9-67DD18C14662}"/>
              </a:ext>
            </a:extLst>
          </p:cNvPr>
          <p:cNvSpPr/>
          <p:nvPr/>
        </p:nvSpPr>
        <p:spPr>
          <a:xfrm rot="5400000">
            <a:off x="9509395" y="5244821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D056C142-D1DF-49AD-B2B1-5AD0D77F21EF}"/>
              </a:ext>
            </a:extLst>
          </p:cNvPr>
          <p:cNvSpPr/>
          <p:nvPr/>
        </p:nvSpPr>
        <p:spPr>
          <a:xfrm rot="5400000">
            <a:off x="9510755" y="5670722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4E26E0FF-E735-40F5-B765-92CF0D837261}"/>
              </a:ext>
            </a:extLst>
          </p:cNvPr>
          <p:cNvSpPr/>
          <p:nvPr/>
        </p:nvSpPr>
        <p:spPr>
          <a:xfrm>
            <a:off x="5790049" y="3217599"/>
            <a:ext cx="1252028" cy="24569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3" name="מלבן: פינות מעוגלות 142">
            <a:extLst>
              <a:ext uri="{FF2B5EF4-FFF2-40B4-BE49-F238E27FC236}">
                <a16:creationId xmlns:a16="http://schemas.microsoft.com/office/drawing/2014/main" id="{9E990720-5DEC-4BE7-B042-459942D88FE8}"/>
              </a:ext>
            </a:extLst>
          </p:cNvPr>
          <p:cNvSpPr/>
          <p:nvPr/>
        </p:nvSpPr>
        <p:spPr>
          <a:xfrm>
            <a:off x="6510199" y="3780424"/>
            <a:ext cx="373075" cy="1481569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BoardGameHandler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140" name="מלבן: פינות מעוגלות 139">
            <a:extLst>
              <a:ext uri="{FF2B5EF4-FFF2-40B4-BE49-F238E27FC236}">
                <a16:creationId xmlns:a16="http://schemas.microsoft.com/office/drawing/2014/main" id="{94175446-4651-488F-9FDD-9C1A04C5193F}"/>
              </a:ext>
            </a:extLst>
          </p:cNvPr>
          <p:cNvSpPr/>
          <p:nvPr/>
        </p:nvSpPr>
        <p:spPr>
          <a:xfrm>
            <a:off x="5846545" y="3547397"/>
            <a:ext cx="373075" cy="1944401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GamesService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155" name="חץ: למטה 154">
            <a:extLst>
              <a:ext uri="{FF2B5EF4-FFF2-40B4-BE49-F238E27FC236}">
                <a16:creationId xmlns:a16="http://schemas.microsoft.com/office/drawing/2014/main" id="{DB0573B6-5424-420F-A805-C4DE3AC9D737}"/>
              </a:ext>
            </a:extLst>
          </p:cNvPr>
          <p:cNvSpPr/>
          <p:nvPr/>
        </p:nvSpPr>
        <p:spPr>
          <a:xfrm rot="16200000">
            <a:off x="6256602" y="4134987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6" name="חץ: למטה 155">
            <a:extLst>
              <a:ext uri="{FF2B5EF4-FFF2-40B4-BE49-F238E27FC236}">
                <a16:creationId xmlns:a16="http://schemas.microsoft.com/office/drawing/2014/main" id="{7C2C9C25-EBCC-46D3-9F27-C1636CD989D7}"/>
              </a:ext>
            </a:extLst>
          </p:cNvPr>
          <p:cNvSpPr/>
          <p:nvPr/>
        </p:nvSpPr>
        <p:spPr>
          <a:xfrm rot="5200181">
            <a:off x="6250712" y="4408331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3" name="חץ: למטה 152">
            <a:extLst>
              <a:ext uri="{FF2B5EF4-FFF2-40B4-BE49-F238E27FC236}">
                <a16:creationId xmlns:a16="http://schemas.microsoft.com/office/drawing/2014/main" id="{DEB7B3D6-4179-4C1C-B611-3D3C95813B2E}"/>
              </a:ext>
            </a:extLst>
          </p:cNvPr>
          <p:cNvSpPr/>
          <p:nvPr/>
        </p:nvSpPr>
        <p:spPr>
          <a:xfrm rot="16200000">
            <a:off x="5620265" y="3931940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4" name="חץ: למטה 153">
            <a:extLst>
              <a:ext uri="{FF2B5EF4-FFF2-40B4-BE49-F238E27FC236}">
                <a16:creationId xmlns:a16="http://schemas.microsoft.com/office/drawing/2014/main" id="{E4EBC527-E78B-44D9-928E-1613FEEF40F9}"/>
              </a:ext>
            </a:extLst>
          </p:cNvPr>
          <p:cNvSpPr/>
          <p:nvPr/>
        </p:nvSpPr>
        <p:spPr>
          <a:xfrm rot="5200181">
            <a:off x="5593017" y="4516931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חץ: למעלה-למטה 2">
            <a:extLst>
              <a:ext uri="{FF2B5EF4-FFF2-40B4-BE49-F238E27FC236}">
                <a16:creationId xmlns:a16="http://schemas.microsoft.com/office/drawing/2014/main" id="{A45EADBA-BA72-4024-BE4C-78762378E566}"/>
              </a:ext>
            </a:extLst>
          </p:cNvPr>
          <p:cNvSpPr/>
          <p:nvPr/>
        </p:nvSpPr>
        <p:spPr>
          <a:xfrm rot="4811062">
            <a:off x="7213917" y="2687853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חץ: למעלה-למטה 64">
            <a:extLst>
              <a:ext uri="{FF2B5EF4-FFF2-40B4-BE49-F238E27FC236}">
                <a16:creationId xmlns:a16="http://schemas.microsoft.com/office/drawing/2014/main" id="{67B86C8F-60CB-4052-9422-31113EE4F284}"/>
              </a:ext>
            </a:extLst>
          </p:cNvPr>
          <p:cNvSpPr/>
          <p:nvPr/>
        </p:nvSpPr>
        <p:spPr>
          <a:xfrm rot="6189026">
            <a:off x="7224767" y="3052694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חץ: למעלה-למטה 65">
            <a:extLst>
              <a:ext uri="{FF2B5EF4-FFF2-40B4-BE49-F238E27FC236}">
                <a16:creationId xmlns:a16="http://schemas.microsoft.com/office/drawing/2014/main" id="{CB992006-6BFA-418D-80D3-76BE33190826}"/>
              </a:ext>
            </a:extLst>
          </p:cNvPr>
          <p:cNvSpPr/>
          <p:nvPr/>
        </p:nvSpPr>
        <p:spPr>
          <a:xfrm rot="6534453">
            <a:off x="7275925" y="4998955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חץ: למעלה-למטה 66">
            <a:extLst>
              <a:ext uri="{FF2B5EF4-FFF2-40B4-BE49-F238E27FC236}">
                <a16:creationId xmlns:a16="http://schemas.microsoft.com/office/drawing/2014/main" id="{1D05250E-3D44-4BCD-9FE6-C2D8A0895EB2}"/>
              </a:ext>
            </a:extLst>
          </p:cNvPr>
          <p:cNvSpPr/>
          <p:nvPr/>
        </p:nvSpPr>
        <p:spPr>
          <a:xfrm rot="4428605">
            <a:off x="7274968" y="4522787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9773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49</Words>
  <Application>Microsoft Office PowerPoint</Application>
  <PresentationFormat>מסך רחב</PresentationFormat>
  <Paragraphs>33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יונים</vt:lpstr>
      <vt:lpstr>שם הקורס: תכנות בסביבת אינטרנט בג'אווה שם המרצה: יפית ליבשיץ שם פרוייקט: שרת משחקים אינטראקטיבי   מגישי הפרוייקט:  בן והבה ת.ז 200400216 נתנאל כהן 200691285 </vt:lpstr>
      <vt:lpstr>ארכיטקטורת המערכת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ארכיטקטורת המערכת</dc:title>
  <dc:creator>בן והבה</dc:creator>
  <cp:lastModifiedBy>בן והבה</cp:lastModifiedBy>
  <cp:revision>17</cp:revision>
  <dcterms:created xsi:type="dcterms:W3CDTF">2019-07-19T12:22:12Z</dcterms:created>
  <dcterms:modified xsi:type="dcterms:W3CDTF">2019-07-22T17:44:05Z</dcterms:modified>
</cp:coreProperties>
</file>