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2" r:id="rId1"/>
  </p:sldMasterIdLst>
  <p:notesMasterIdLst>
    <p:notesMasterId r:id="rId17"/>
  </p:notesMasterIdLst>
  <p:sldIdLst>
    <p:sldId id="256" r:id="rId2"/>
    <p:sldId id="258" r:id="rId3"/>
    <p:sldId id="259" r:id="rId4"/>
    <p:sldId id="261" r:id="rId5"/>
    <p:sldId id="260" r:id="rId6"/>
    <p:sldId id="262" r:id="rId7"/>
    <p:sldId id="266" r:id="rId8"/>
    <p:sldId id="263" r:id="rId9"/>
    <p:sldId id="264" r:id="rId10"/>
    <p:sldId id="265" r:id="rId11"/>
    <p:sldId id="271" r:id="rId12"/>
    <p:sldId id="270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189" autoAdjust="0"/>
  </p:normalViewPr>
  <p:slideViewPr>
    <p:cSldViewPr snapToGrid="0">
      <p:cViewPr varScale="1">
        <p:scale>
          <a:sx n="102" d="100"/>
          <a:sy n="102" d="100"/>
        </p:scale>
        <p:origin x="9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Grading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F85A-4F1F-A90F-B65FCEFFC09D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4-F85A-4F1F-A90F-B65FCEFFC09D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F85A-4F1F-A90F-B65FCEFFC09D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6-F85A-4F1F-A90F-B65FCEFFC09D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F85A-4F1F-A90F-B65FCEFFC09D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2-F85A-4F1F-A90F-B65FCEFFC09D}"/>
              </c:ext>
            </c:extLst>
          </c:dPt>
          <c:dLbls>
            <c:spPr>
              <a:solidFill>
                <a:srgbClr val="FFFFFF"/>
              </a:solidFill>
              <a:ln>
                <a:solidFill>
                  <a:srgbClr val="000000">
                    <a:lumMod val="25000"/>
                    <a:lumOff val="75000"/>
                  </a:srgb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Sheet1!$A$2:$A$7</c:f>
              <c:strCache>
                <c:ptCount val="6"/>
                <c:pt idx="0">
                  <c:v>Final Product</c:v>
                </c:pt>
                <c:pt idx="1">
                  <c:v>Organized Workspace</c:v>
                </c:pt>
                <c:pt idx="2">
                  <c:v>Minimal/no bugs</c:v>
                </c:pt>
                <c:pt idx="3">
                  <c:v>Meetings</c:v>
                </c:pt>
                <c:pt idx="4">
                  <c:v>Report</c:v>
                </c:pt>
                <c:pt idx="5">
                  <c:v>Presentation</c:v>
                </c:pt>
              </c:strCache>
            </c:strRef>
          </c:cat>
          <c:val>
            <c:numRef>
              <c:f>Sheet1!$B$2:$B$7</c:f>
              <c:numCache>
                <c:formatCode>0%</c:formatCode>
                <c:ptCount val="6"/>
                <c:pt idx="0">
                  <c:v>0.4</c:v>
                </c:pt>
                <c:pt idx="1">
                  <c:v>0.2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85A-4F1F-A90F-B65FCEFFC0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7E14E-49DB-4E99-B7CA-1AA144AABC29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E89724-2D04-400C-8DF3-5C51B106D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2859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E89724-2D04-400C-8DF3-5C51B106DD7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2156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E89724-2D04-400C-8DF3-5C51B106DD7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246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ArialMT"/>
              </a:rPr>
              <a:t>Week 1: (out of 14)</a:t>
            </a:r>
          </a:p>
          <a:p>
            <a:pPr algn="l"/>
            <a:r>
              <a:rPr lang="en-US" sz="1800" b="0" i="0" u="none" strike="noStrike" baseline="0" dirty="0">
                <a:latin typeface="ArialMT"/>
              </a:rPr>
              <a:t>● Ben - create mockups for webpages</a:t>
            </a:r>
          </a:p>
          <a:p>
            <a:pPr algn="l"/>
            <a:r>
              <a:rPr lang="en-US" sz="1800" b="0" i="0" u="none" strike="noStrike" baseline="0" dirty="0">
                <a:latin typeface="ArialMT"/>
              </a:rPr>
              <a:t>● Edwin - setup new AWS accounts and create IOT users</a:t>
            </a:r>
          </a:p>
          <a:p>
            <a:pPr algn="l"/>
            <a:r>
              <a:rPr lang="en-US" sz="1800" b="0" i="0" u="none" strike="noStrike" baseline="0" dirty="0">
                <a:latin typeface="ArialMT"/>
              </a:rPr>
              <a:t>Week 2:</a:t>
            </a:r>
          </a:p>
          <a:p>
            <a:pPr algn="l"/>
            <a:r>
              <a:rPr lang="en-US" sz="1800" b="0" i="0" u="none" strike="noStrike" baseline="0" dirty="0">
                <a:latin typeface="ArialMT"/>
              </a:rPr>
              <a:t>● Ben - finish mockups, and start creating the webpages.</a:t>
            </a:r>
          </a:p>
          <a:p>
            <a:pPr algn="l"/>
            <a:r>
              <a:rPr lang="en-US" sz="1800" b="0" i="0" u="none" strike="noStrike" baseline="0" dirty="0">
                <a:latin typeface="ArialMT"/>
              </a:rPr>
              <a:t>○ Any time left will be helping Edwin with next step</a:t>
            </a:r>
          </a:p>
          <a:p>
            <a:pPr algn="l"/>
            <a:r>
              <a:rPr lang="en-US" sz="1800" b="0" i="0" u="none" strike="noStrike" baseline="0" dirty="0">
                <a:latin typeface="ArialMT"/>
              </a:rPr>
              <a:t>● Edwin - create cloud 9 environment for both AWS accounts</a:t>
            </a:r>
          </a:p>
          <a:p>
            <a:pPr algn="l"/>
            <a:r>
              <a:rPr lang="en-US" sz="1800" b="0" i="0" u="none" strike="noStrike" baseline="0" dirty="0">
                <a:latin typeface="ArialMT"/>
              </a:rPr>
              <a:t>○ Create and name blockchain network</a:t>
            </a:r>
          </a:p>
          <a:p>
            <a:pPr algn="l"/>
            <a:r>
              <a:rPr lang="en-US" sz="1800" b="0" i="0" u="none" strike="noStrike" baseline="0" dirty="0">
                <a:latin typeface="ArialMT"/>
              </a:rPr>
              <a:t>Week 3:</a:t>
            </a:r>
          </a:p>
          <a:p>
            <a:pPr algn="l"/>
            <a:r>
              <a:rPr lang="en-US" sz="1800" b="0" i="0" u="none" strike="noStrike" baseline="0" dirty="0">
                <a:latin typeface="ArialMT"/>
              </a:rPr>
              <a:t>● Create first member, set password, and add peer nodes</a:t>
            </a:r>
          </a:p>
          <a:p>
            <a:pPr algn="l"/>
            <a:r>
              <a:rPr lang="en-US" sz="1800" b="0" i="0" u="none" strike="noStrike" baseline="0" dirty="0">
                <a:latin typeface="ArialMT"/>
              </a:rPr>
              <a:t>● Ben + Edwin will each add peer nodes individually</a:t>
            </a:r>
          </a:p>
          <a:p>
            <a:pPr algn="l"/>
            <a:r>
              <a:rPr lang="en-US" sz="1800" b="0" i="0" u="none" strike="noStrike" baseline="0" dirty="0">
                <a:latin typeface="ArialMT"/>
              </a:rPr>
              <a:t>Week 4:</a:t>
            </a:r>
          </a:p>
          <a:p>
            <a:pPr algn="l"/>
            <a:r>
              <a:rPr lang="en-US" sz="1800" b="0" i="0" u="none" strike="noStrike" baseline="0" dirty="0">
                <a:latin typeface="ArialMT"/>
              </a:rPr>
              <a:t>● Invite second member (Edwin)</a:t>
            </a:r>
          </a:p>
          <a:p>
            <a:pPr algn="l"/>
            <a:r>
              <a:rPr lang="en-US" sz="1800" b="0" i="0" u="none" strike="noStrike" baseline="0" dirty="0">
                <a:latin typeface="ArialMT"/>
              </a:rPr>
              <a:t>● Vote on proposal (E + B)</a:t>
            </a:r>
          </a:p>
          <a:p>
            <a:pPr algn="l"/>
            <a:r>
              <a:rPr lang="en-US" sz="1800" b="0" i="0" u="none" strike="noStrike" baseline="0" dirty="0">
                <a:latin typeface="ArialMT"/>
              </a:rPr>
              <a:t>● Accept invite on supplier account (Ben)</a:t>
            </a:r>
          </a:p>
          <a:p>
            <a:pPr algn="l"/>
            <a:r>
              <a:rPr lang="en-US" sz="1800" b="0" i="0" u="none" strike="noStrike" baseline="0" dirty="0">
                <a:latin typeface="ArialMT"/>
              </a:rPr>
              <a:t>Week 5:</a:t>
            </a:r>
          </a:p>
          <a:p>
            <a:pPr algn="l"/>
            <a:r>
              <a:rPr lang="en-US" sz="1800" b="0" i="0" u="none" strike="noStrike" baseline="0" dirty="0">
                <a:latin typeface="ArialMT"/>
              </a:rPr>
              <a:t>● Create Security groups on both accounts (Both)</a:t>
            </a:r>
          </a:p>
          <a:p>
            <a:pPr algn="l"/>
            <a:r>
              <a:rPr lang="en-US" sz="1800" b="0" i="0" u="none" strike="noStrike" baseline="0" dirty="0">
                <a:latin typeface="ArialMT"/>
              </a:rPr>
              <a:t>● Check for any bugs or issues in the code (Both)</a:t>
            </a:r>
          </a:p>
          <a:p>
            <a:pPr algn="l"/>
            <a:r>
              <a:rPr lang="en-US" sz="1800" b="0" i="0" u="none" strike="noStrike" baseline="0" dirty="0">
                <a:latin typeface="ArialMT"/>
              </a:rPr>
              <a:t>Week 6:</a:t>
            </a:r>
          </a:p>
          <a:p>
            <a:pPr algn="l"/>
            <a:r>
              <a:rPr lang="en-US" sz="1800" b="0" i="0" u="none" strike="noStrike" baseline="0" dirty="0">
                <a:latin typeface="ArialMT"/>
              </a:rPr>
              <a:t>● Create VNC endpoint with private link (Edwin)</a:t>
            </a:r>
          </a:p>
          <a:p>
            <a:pPr algn="l"/>
            <a:r>
              <a:rPr lang="en-US" sz="1800" b="0" i="0" u="none" strike="noStrike" baseline="0" dirty="0">
                <a:latin typeface="ArialMT"/>
              </a:rPr>
              <a:t>● Set sharing policy (Ben)</a:t>
            </a:r>
          </a:p>
          <a:p>
            <a:pPr algn="l"/>
            <a:r>
              <a:rPr lang="en-US" sz="1800" b="0" i="0" u="none" strike="noStrike" baseline="0" dirty="0">
                <a:latin typeface="ArialMT"/>
              </a:rPr>
              <a:t>Week 7:</a:t>
            </a:r>
          </a:p>
          <a:p>
            <a:pPr algn="l"/>
            <a:r>
              <a:rPr lang="en-US" sz="1800" b="0" i="0" u="none" strike="noStrike" baseline="0" dirty="0">
                <a:latin typeface="ArialMT"/>
              </a:rPr>
              <a:t>● Create the users (each account has two)</a:t>
            </a:r>
          </a:p>
          <a:p>
            <a:pPr algn="l"/>
            <a:r>
              <a:rPr lang="en-US" sz="1800" b="0" i="0" u="none" strike="noStrike" baseline="0" dirty="0">
                <a:latin typeface="ArialMT"/>
              </a:rPr>
              <a:t>● We will both do this individually on our accounts</a:t>
            </a:r>
          </a:p>
          <a:p>
            <a:pPr algn="l"/>
            <a:r>
              <a:rPr lang="en-US" sz="1800" b="0" i="0" u="none" strike="noStrike" baseline="0" dirty="0">
                <a:latin typeface="ArialMT"/>
              </a:rPr>
              <a:t>● Check for any bugs or issues in the code (Both)</a:t>
            </a:r>
          </a:p>
          <a:p>
            <a:pPr algn="l"/>
            <a:r>
              <a:rPr lang="en-US" sz="1800" b="0" i="0" u="none" strike="noStrike" baseline="0" dirty="0">
                <a:latin typeface="ArialMT"/>
              </a:rPr>
              <a:t>Week 8:</a:t>
            </a:r>
          </a:p>
          <a:p>
            <a:pPr algn="l"/>
            <a:r>
              <a:rPr lang="en-US" sz="1800" b="0" i="0" u="none" strike="noStrike" baseline="0" dirty="0">
                <a:latin typeface="ArialMT"/>
              </a:rPr>
              <a:t>● Use secrets manager to store private key material (Edwin)</a:t>
            </a:r>
          </a:p>
          <a:p>
            <a:pPr algn="l"/>
            <a:r>
              <a:rPr lang="en-US" sz="1800" b="0" i="0" u="none" strike="noStrike" baseline="0" dirty="0">
                <a:latin typeface="ArialMT"/>
              </a:rPr>
              <a:t>● Ben will ensure everything is working along the way</a:t>
            </a:r>
          </a:p>
          <a:p>
            <a:pPr algn="l"/>
            <a:r>
              <a:rPr lang="en-US" sz="1800" b="0" i="0" u="none" strike="noStrike" baseline="0" dirty="0">
                <a:latin typeface="ArialMT"/>
              </a:rPr>
              <a:t>Week 9:</a:t>
            </a:r>
          </a:p>
          <a:p>
            <a:pPr algn="l"/>
            <a:r>
              <a:rPr lang="en-US" sz="1800" b="0" i="0" u="none" strike="noStrike" baseline="0" dirty="0">
                <a:latin typeface="ArialMT"/>
              </a:rPr>
              <a:t>● Set different user features using amazon </a:t>
            </a:r>
            <a:r>
              <a:rPr lang="en-US" sz="1800" b="0" i="0" u="none" strike="noStrike" baseline="0" dirty="0" err="1">
                <a:latin typeface="ArialMT"/>
              </a:rPr>
              <a:t>cognito</a:t>
            </a:r>
            <a:r>
              <a:rPr lang="en-US" sz="1800" b="0" i="0" u="none" strike="noStrike" baseline="0" dirty="0">
                <a:latin typeface="ArialMT"/>
              </a:rPr>
              <a:t> (Both)</a:t>
            </a:r>
          </a:p>
          <a:p>
            <a:pPr algn="l"/>
            <a:r>
              <a:rPr lang="en-US" sz="1800" b="0" i="0" u="none" strike="noStrike" baseline="0" dirty="0">
                <a:latin typeface="ArialMT"/>
              </a:rPr>
              <a:t>Week 10:</a:t>
            </a:r>
          </a:p>
          <a:p>
            <a:pPr algn="l"/>
            <a:r>
              <a:rPr lang="en-US" sz="1800" b="0" i="0" u="none" strike="noStrike" baseline="0" dirty="0">
                <a:latin typeface="ArialMT"/>
              </a:rPr>
              <a:t>● Create API using </a:t>
            </a:r>
            <a:r>
              <a:rPr lang="en-US" sz="1800" b="0" i="0" u="none" strike="noStrike" baseline="0" dirty="0" err="1">
                <a:latin typeface="ArialMT"/>
              </a:rPr>
              <a:t>appsync</a:t>
            </a:r>
            <a:r>
              <a:rPr lang="en-US" sz="1800" b="0" i="0" u="none" strike="noStrike" baseline="0" dirty="0">
                <a:latin typeface="ArialMT"/>
              </a:rPr>
              <a:t> (Both)</a:t>
            </a:r>
          </a:p>
          <a:p>
            <a:pPr algn="l"/>
            <a:r>
              <a:rPr lang="en-US" sz="1800" b="0" i="0" u="none" strike="noStrike" baseline="0" dirty="0">
                <a:latin typeface="ArialMT"/>
              </a:rPr>
              <a:t>Week 11:</a:t>
            </a:r>
          </a:p>
          <a:p>
            <a:pPr algn="l"/>
            <a:r>
              <a:rPr lang="en-US" sz="1800" b="0" i="0" u="none" strike="noStrike" baseline="0" dirty="0">
                <a:latin typeface="ArialMT"/>
              </a:rPr>
              <a:t>● Build Frontend (Mostly Ben)</a:t>
            </a:r>
          </a:p>
          <a:p>
            <a:pPr algn="l"/>
            <a:r>
              <a:rPr lang="en-US" sz="1800" b="0" i="0" u="none" strike="noStrike" baseline="0" dirty="0">
                <a:latin typeface="ArialMT"/>
              </a:rPr>
              <a:t>● Edwin on backup</a:t>
            </a:r>
          </a:p>
          <a:p>
            <a:pPr algn="l"/>
            <a:r>
              <a:rPr lang="en-US" sz="1800" b="0" i="0" u="none" strike="noStrike" baseline="0" dirty="0">
                <a:latin typeface="ArialMT"/>
              </a:rPr>
              <a:t>Week 12:</a:t>
            </a:r>
          </a:p>
          <a:p>
            <a:pPr algn="l"/>
            <a:r>
              <a:rPr lang="en-US" sz="1800" b="0" i="0" u="none" strike="noStrike" baseline="0" dirty="0">
                <a:latin typeface="ArialMT"/>
              </a:rPr>
              <a:t>● Check for any bugs or issues in the code (Both)</a:t>
            </a:r>
          </a:p>
          <a:p>
            <a:pPr algn="l"/>
            <a:r>
              <a:rPr lang="en-US" sz="1800" b="0" i="0" u="none" strike="noStrike" baseline="0" dirty="0">
                <a:latin typeface="ArialMT"/>
              </a:rPr>
              <a:t>Weeks 13-14: (Both)</a:t>
            </a:r>
          </a:p>
          <a:p>
            <a:pPr algn="l"/>
            <a:r>
              <a:rPr lang="en-US" sz="1800" b="0" i="0" u="none" strike="noStrike" baseline="0" dirty="0">
                <a:latin typeface="ArialMT"/>
              </a:rPr>
              <a:t>● Make sure both accounts work properly individually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E89724-2D04-400C-8DF3-5C51B106DD7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002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03645-DCFE-47FC-8A66-F9A45A422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1150" y="1247140"/>
            <a:ext cx="7891760" cy="3450844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509FA-7BD7-4D45-998F-0E43038F1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1150" y="4818126"/>
            <a:ext cx="7891760" cy="1268984"/>
          </a:xfrm>
        </p:spPr>
        <p:txBody>
          <a:bodyPr anchor="b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03A0B2-4A2F-D846-A5E6-FB7CB9A031F7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573F1D-73A7-FB41-BCAD-FC9AA7DEF4F5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FA51C-E4FE-4BF2-A2DD-E32DE57D8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449AA12-8195-4182-A7AC-2E7E59DFBDAF}" type="datetimeFigureOut">
              <a:rPr lang="en-US" smtClean="0"/>
              <a:pPr algn="r"/>
              <a:t>5/5/2022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438448-FC2D-4A2F-B7C0-04AC50311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B07C67E-EAD9-47D8-9559-4E091BC03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120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C53B0-59B2-4B39-93E0-DCFBB932C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525200" cy="15504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8C5F7B-98AC-425B-80BD-6C6F3032D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2160016"/>
            <a:ext cx="9525200" cy="39261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8C2EE-2433-424A-878C-24514FF5D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EFD20-ADE2-40F3-A071-6D1E97F8F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7D1D5-5E92-48E1-9475-EC122D3FE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FCF945-5CF3-5542-A36A-9CBB738E735E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7D61B-66C5-4341-8F2D-129A9E4D8283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768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47FBCF-6EDB-4883-92D4-612F4D1C55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6380" y="565149"/>
            <a:ext cx="2266530" cy="56118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9D2DF8-B588-416F-AA11-9F3A0DDE6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565149"/>
            <a:ext cx="7088929" cy="5611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F7B1D-405D-4EE7-9A23-3F21916C9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B9304-686C-431A-8E7F-D9DD19F4D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A240B-DB2E-46ED-8AC6-744B2C1C7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275F2C-778B-864A-8379-6D0726B18FDC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0051C8-76B3-384B-BCF1-60BB80301FCD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492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5DD8-8608-4B55-96D8-0AB848C02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3CC0B-7B21-422D-937D-FBD49EE93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0EAFA-89BC-43E9-8EB9-B6B3CD136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50944-70C2-487F-A102-58CDFB94C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7B7B8-A972-455E-9D8C-9B8026A5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CC95119-6D9D-3542-9E0E-4171B33DC9C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FC92F19-7317-314C-81B7-43B8B687F4E4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215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087F2-AA0E-4F0C-9AD6-235302157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1150" y="1251674"/>
            <a:ext cx="7891760" cy="2914688"/>
          </a:xfrm>
        </p:spPr>
        <p:txBody>
          <a:bodyPr anchor="t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37807-96B8-4061-A845-1287216BF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21150" y="4818126"/>
            <a:ext cx="7891760" cy="127152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AF346-9503-4767-BCB4-84B823E27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9605B-A39D-4BEE-B46F-16CF13FA0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5834A-942D-410B-A430-43F9E01F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D199D5-C485-D449-9804-F755E0907B51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90D1A7-C550-2540-86C9-EB0FB2EB2E71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738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FCAD2-C321-4E81-AEBE-696A90E2D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20CD1-0E09-4415-911C-0F5B7341DD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7709" y="2160016"/>
            <a:ext cx="4425437" cy="39270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63EDD-031A-49CA-9130-067550BD0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8963" y="2160016"/>
            <a:ext cx="4425437" cy="3927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08E79-A0BE-49F3-AE92-7EE5CC78F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8B87C-BF1E-47CF-9A4E-FD4BE32C0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06E71-46F6-469C-A9CA-E707EBE51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2659F6-6B3B-A545-A45F-FAD238210D47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0637F8-15DE-2240-8BF8-D6E57A337B1A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477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3B26D-64DE-4314-8BD2-25FD618FB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056" y="457200"/>
            <a:ext cx="9521854" cy="15544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77613-5CEE-4B05-A937-CD43EAAAB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1057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E4779-3B5A-4993-9C7F-FB19F163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1056" y="2988998"/>
            <a:ext cx="4425697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1081A-685C-4C18-9AE9-425106A02F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87214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80F424-FE3A-4B7D-B60C-7AEA2118A5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87214" y="2988998"/>
            <a:ext cx="4425696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4D2A96-CD7D-41BC-BDBE-5E29B7C0B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D1471D-6DDE-4E56-84E9-48136966A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A3F451-CF28-4F57-B844-52A665440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1FA03E-7A83-AB41-BB4B-25B04946559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702630-3C98-A142-9D04-1D852974DC2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239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22D7A-4502-49C3-BAFB-6D46F7A2E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AB67EE-A167-43D1-9C58-7B736CF28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5605B7-599B-450E-9E8D-2A9AE3F30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BD2B1-8C5F-430B-A0F2-CD5281AB7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BA877B-B45A-BD48-8FC8-E752E7D7174F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F3343D-2AFA-B544-B40A-315F5EC680B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901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308016-71BA-4CD3-918D-51613F7F4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24F46-0425-47C6-9FFB-F69AFFFE8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E7A99-1593-4189-A514-8209CC32A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C15DFD-AB97-AB43-A6C9-2808708C91B4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05BA89-ECA6-2247-ABBB-3C67160202E9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16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E933B-3FC6-4B08-9FBE-2DD48307A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2" y="455362"/>
            <a:ext cx="4043440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FBD4A-4514-4DCE-8F18-914DF3F4E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1232" y="565151"/>
            <a:ext cx="5358384" cy="552196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F18C85-0675-4202-B796-352766854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2" y="2039874"/>
            <a:ext cx="4043440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079E5-F934-4D04-866F-F7CB5B08A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5FC94-7915-439A-B937-F02D1BB03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69B19-4156-4584-B1DC-4F42F200B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1B6031-8ABE-F648-8E05-3D08D0D54B53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ABD855-35E6-BE4F-8B03-FD12DDB32E10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980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E1F3B-090C-4BB5-84BE-8ED0FC598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1" y="455362"/>
            <a:ext cx="4043436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97C49E-9426-4B24-B2A7-C54B89DA6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1232" y="565150"/>
            <a:ext cx="5355607" cy="55226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7F011-0A5F-44E9-88CD-C95A33351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1" y="2039874"/>
            <a:ext cx="4043436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21C85-27BB-4533-A21B-C379FE03A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18850-01F1-4247-9BFD-1DDC5DDD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365A9-4C28-480F-B370-2DFF234B7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0EAFF3-0A84-F84B-90E4-A596F00B3DC2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392559-3C15-B249-93C9-B0F7E9E5DDD8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455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7ACD69-D2F4-4938-B590-C41404901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62BD4-BA0F-4CA4-BAE3-DF2B5087C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7710" y="2160016"/>
            <a:ext cx="9486690" cy="3926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B2FEE-249E-42F1-94D8-A8C0759EF4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9AA12-8195-4182-A7AC-2E7E59DFBDAF}" type="datetimeFigureOut">
              <a:rPr lang="en-US" smtClean="0"/>
              <a:pPr/>
              <a:t>5/5/2022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0C617-A890-4920-83B0-143C033490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711" y="62928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1B4F1-B06B-4BBE-BFFF-C0B386E24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0954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15" r:id="rId6"/>
    <p:sldLayoutId id="2147483711" r:id="rId7"/>
    <p:sldLayoutId id="2147483712" r:id="rId8"/>
    <p:sldLayoutId id="2147483713" r:id="rId9"/>
    <p:sldLayoutId id="2147483714" r:id="rId10"/>
    <p:sldLayoutId id="214748371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zr4pRzWMqRg?start=1136&amp;feature=oembed" TargetMode="External"/><Relationship Id="rId4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BUjfEWqs8sk?feature=oembed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Rippled surface of water close-up">
            <a:extLst>
              <a:ext uri="{FF2B5EF4-FFF2-40B4-BE49-F238E27FC236}">
                <a16:creationId xmlns:a16="http://schemas.microsoft.com/office/drawing/2014/main" id="{B1CFE904-9FB3-C637-F981-F9DD460877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823" r="-1" b="886"/>
          <a:stretch/>
        </p:blipFill>
        <p:spPr>
          <a:xfrm>
            <a:off x="31165" y="-167941"/>
            <a:ext cx="12188932" cy="6857990"/>
          </a:xfrm>
          <a:prstGeom prst="rect">
            <a:avLst/>
          </a:prstGeom>
        </p:spPr>
      </p:pic>
      <p:sp>
        <p:nvSpPr>
          <p:cNvPr id="11" name="Rectangle">
            <a:extLst>
              <a:ext uri="{FF2B5EF4-FFF2-40B4-BE49-F238E27FC236}">
                <a16:creationId xmlns:a16="http://schemas.microsoft.com/office/drawing/2014/main" id="{9F0EA5A9-0D12-3644-BBEC-6D9D192EB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4755908" cy="6858001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1C8291-E3D5-4240-8FF4-E5213CBCC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0282" y="1375495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B44AFE-C181-7047-8CC9-CA00BD385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0281" y="0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75D47D-F9C2-4E90-A450-EED8FFEA98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1" y="1247140"/>
            <a:ext cx="2989812" cy="3450844"/>
          </a:xfrm>
        </p:spPr>
        <p:txBody>
          <a:bodyPr>
            <a:normAutofit/>
          </a:bodyPr>
          <a:lstStyle/>
          <a:p>
            <a:r>
              <a:rPr lang="en-US" sz="4800" dirty="0"/>
              <a:t>Pet Roll:  A Game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F98296-B394-49CE-9188-21AD38D902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376" y="4063492"/>
            <a:ext cx="4538695" cy="126898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By Ben Willcox</a:t>
            </a:r>
            <a:br>
              <a:rPr lang="en-US" dirty="0"/>
            </a:br>
            <a:r>
              <a:rPr lang="en-US" dirty="0"/>
              <a:t>Advisor: Dr. Manish Wadhwa</a:t>
            </a:r>
            <a:br>
              <a:rPr lang="en-US" dirty="0"/>
            </a:br>
            <a:r>
              <a:rPr lang="en-US" dirty="0"/>
              <a:t>ITE505 Spring 2022</a:t>
            </a:r>
          </a:p>
        </p:txBody>
      </p:sp>
    </p:spTree>
    <p:extLst>
      <p:ext uri="{BB962C8B-B14F-4D97-AF65-F5344CB8AC3E}">
        <p14:creationId xmlns:p14="http://schemas.microsoft.com/office/powerpoint/2010/main" val="209433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1D440-3474-4D24-8E52-4815C6757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 Scheme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540DA91C-D7B6-4D00-A28F-A249929A27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5797084"/>
              </p:ext>
            </p:extLst>
          </p:nvPr>
        </p:nvGraphicFramePr>
        <p:xfrm>
          <a:off x="1587500" y="1553592"/>
          <a:ext cx="9486900" cy="48490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033071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540DA91C-D7B6-4D00-A28F-A249929A27F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587500" y="1553592"/>
          <a:ext cx="9486900" cy="48490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5" name="Online Media 4" title="Hamsterball gameplay all levels">
            <a:hlinkClick r:id="" action="ppaction://media"/>
            <a:extLst>
              <a:ext uri="{FF2B5EF4-FFF2-40B4-BE49-F238E27FC236}">
                <a16:creationId xmlns:a16="http://schemas.microsoft.com/office/drawing/2014/main" id="{D26F281F-221A-C2CB-E016-834860653AD1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940743" y="180091"/>
            <a:ext cx="8663757" cy="6497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60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nline Media 1" title="Pet Roll: Mass URC | Ben Willcox">
            <a:hlinkClick r:id="" action="ppaction://media"/>
            <a:extLst>
              <a:ext uri="{FF2B5EF4-FFF2-40B4-BE49-F238E27FC236}">
                <a16:creationId xmlns:a16="http://schemas.microsoft.com/office/drawing/2014/main" id="{603F260D-4ACF-462F-954D-008AB28DFEDE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439198" y="317828"/>
            <a:ext cx="11012996" cy="6222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775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1D440-3474-4D24-8E52-4815C6757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Post-mortem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43B95-49A3-4117-8713-6B8621E4D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Proud of the content I was able to implement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 was too ambitious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Thought I could get a lot more done with the time I had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Should have thought of this sooner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Would have given me more time to work on the project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 the future I would enjoy working on a game with a small team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This way each person could focus on details instead of everything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7684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1D440-3474-4D24-8E52-4815C6757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Deliverables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43B95-49A3-4117-8713-6B8621E4D3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2160016"/>
            <a:ext cx="9486690" cy="4391704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amendments to original proposal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appropriately commented source code (C#).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documentation of project functionality (final results including screenshots, some video)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user's manual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executables and/or projects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report and presentation files for ITE505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complete project journal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project post-mortem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a list of what areas of the proposal were not completed, and why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Reasons for switching projects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8724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1D440-3474-4D24-8E52-4815C6757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1123" y="2653790"/>
            <a:ext cx="3170721" cy="775210"/>
          </a:xfrm>
        </p:spPr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732895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D9472-378A-43C5-9199-4D9DD1EB0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1" y="914398"/>
            <a:ext cx="4043436" cy="841389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4EA4D0BE-F0A3-4D1A-8589-6FE804C4D35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8628" r="8628"/>
          <a:stretch/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50119D-99E8-4733-99F9-D22AA721C5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1" y="1755787"/>
            <a:ext cx="4043436" cy="4449704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Student Objectives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Explanation of Project Change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Problem Specification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Solution Design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Tool List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Time Schedule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Grading Scheme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Demo Video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Post-mortem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Deliverables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1127634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1D440-3474-4D24-8E52-4815C6757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43B95-49A3-4117-8713-6B8621E4D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Gain an understanding of Unity as a platform and its abilities and limitations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Build a foundational understanding of C#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Create an entertaining game that I can continue to improve over time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301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1D440-3474-4D24-8E52-4815C6757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Change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43B95-49A3-4117-8713-6B8621E4D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Original project – grocery blockchain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Partner project with Edwin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Edwin and I were not comfortable spending the university’s money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Cost was too much of a variable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We would have to meet consistently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Not sure if we would have been able to pull that off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Opposite schedules</a:t>
            </a:r>
          </a:p>
          <a:p>
            <a:pPr marL="457200" lvl="2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445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1D440-3474-4D24-8E52-4815C6757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Specification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43B95-49A3-4117-8713-6B8621E4D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Create a game based off ideas from Hamster Ball and Monkey Ball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Increase knowledge of troubleshooting code using the Web and past user experience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Figure out how to implement textures/materials, as well as: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3D modelling in Blender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Music and sounds where applicable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91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1D440-3474-4D24-8E52-4815C6757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43B95-49A3-4117-8713-6B8621E4D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Started with a rolling ball and worked from there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Used </a:t>
            </a:r>
            <a:r>
              <a:rPr lang="en-US"/>
              <a:t>copyright-free resources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/>
              <a:t>Music </a:t>
            </a:r>
            <a:r>
              <a:rPr lang="en-US" dirty="0"/>
              <a:t>for game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Textures + materials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3D hamster model = got help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Focused on level design that wasn’t too long/tedious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Did not want to frustrate the player if they had to restart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848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FCDB0F1-D6E9-440F-A6A6-AB728E14D8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6079" y="392673"/>
            <a:ext cx="5779842" cy="6072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624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1D440-3474-4D24-8E52-4815C6757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43B95-49A3-4117-8713-6B8621E4D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Unity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/>
              <a:t>ProBuilder</a:t>
            </a:r>
            <a:r>
              <a:rPr lang="en-US" dirty="0"/>
              <a:t> (Unity asset package)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C#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Visual Studio Code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Blender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Audacity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26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1D440-3474-4D24-8E52-4815C6757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43B95-49A3-4117-8713-6B8621E4D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BA8537D-6EEC-4A76-B496-15FE70ABDBDA}"/>
              </a:ext>
            </a:extLst>
          </p:cNvPr>
          <p:cNvSpPr/>
          <p:nvPr/>
        </p:nvSpPr>
        <p:spPr>
          <a:xfrm>
            <a:off x="1882066" y="1300005"/>
            <a:ext cx="9298866" cy="1105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Weeks 1-3:</a:t>
            </a:r>
          </a:p>
          <a:p>
            <a:pPr algn="ctr"/>
            <a:r>
              <a:rPr lang="en-US" dirty="0"/>
              <a:t>Bulk of model work and level design as well as player model work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B1992F-E3DA-4857-A27A-912139B090F0}"/>
              </a:ext>
            </a:extLst>
          </p:cNvPr>
          <p:cNvSpPr/>
          <p:nvPr/>
        </p:nvSpPr>
        <p:spPr>
          <a:xfrm>
            <a:off x="1869490" y="2560083"/>
            <a:ext cx="9298866" cy="1105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Weeks 4-8:</a:t>
            </a:r>
          </a:p>
          <a:p>
            <a:pPr algn="ctr"/>
            <a:r>
              <a:rPr lang="en-US" dirty="0"/>
              <a:t>Additional levels added as well as finding good textures. Sound design as well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D80314-5B1E-440C-B9B9-6DB8281A1B4E}"/>
              </a:ext>
            </a:extLst>
          </p:cNvPr>
          <p:cNvSpPr/>
          <p:nvPr/>
        </p:nvSpPr>
        <p:spPr>
          <a:xfrm>
            <a:off x="1882066" y="3816397"/>
            <a:ext cx="9298866" cy="1105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Weeks 8-12:</a:t>
            </a:r>
          </a:p>
          <a:p>
            <a:pPr algn="ctr"/>
            <a:r>
              <a:rPr lang="en-US" dirty="0"/>
              <a:t>Bringing everything together in the code. Final touches on level design as well as smaller details.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CC1E47-96C9-4B77-AE67-C403D9461898}"/>
              </a:ext>
            </a:extLst>
          </p:cNvPr>
          <p:cNvSpPr/>
          <p:nvPr/>
        </p:nvSpPr>
        <p:spPr>
          <a:xfrm>
            <a:off x="1882066" y="5072711"/>
            <a:ext cx="9298866" cy="1105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Weeks 12-14:</a:t>
            </a:r>
          </a:p>
          <a:p>
            <a:pPr algn="ctr"/>
            <a:r>
              <a:rPr lang="en-US" dirty="0"/>
              <a:t>Focusing on documentation, project files, and report</a:t>
            </a:r>
          </a:p>
        </p:txBody>
      </p:sp>
    </p:spTree>
    <p:extLst>
      <p:ext uri="{BB962C8B-B14F-4D97-AF65-F5344CB8AC3E}">
        <p14:creationId xmlns:p14="http://schemas.microsoft.com/office/powerpoint/2010/main" val="1497465423"/>
      </p:ext>
    </p:extLst>
  </p:cSld>
  <p:clrMapOvr>
    <a:masterClrMapping/>
  </p:clrMapOvr>
</p:sld>
</file>

<file path=ppt/theme/theme1.xml><?xml version="1.0" encoding="utf-8"?>
<a:theme xmlns:a="http://schemas.openxmlformats.org/drawingml/2006/main" name="InterweaveVTI">
  <a:themeElements>
    <a:clrScheme name="AnalogousFromLightSeedLeftStep">
      <a:dk1>
        <a:srgbClr val="000000"/>
      </a:dk1>
      <a:lt1>
        <a:srgbClr val="FFFFFF"/>
      </a:lt1>
      <a:dk2>
        <a:srgbClr val="223C2B"/>
      </a:dk2>
      <a:lt2>
        <a:srgbClr val="E8E6E2"/>
      </a:lt2>
      <a:accent1>
        <a:srgbClr val="92A4C4"/>
      </a:accent1>
      <a:accent2>
        <a:srgbClr val="7AA9B6"/>
      </a:accent2>
      <a:accent3>
        <a:srgbClr val="80AAA1"/>
      </a:accent3>
      <a:accent4>
        <a:srgbClr val="77AE8C"/>
      </a:accent4>
      <a:accent5>
        <a:srgbClr val="83AC81"/>
      </a:accent5>
      <a:accent6>
        <a:srgbClr val="8DAA74"/>
      </a:accent6>
      <a:hlink>
        <a:srgbClr val="96805A"/>
      </a:hlink>
      <a:folHlink>
        <a:srgbClr val="7F7F7F"/>
      </a:folHlink>
    </a:clrScheme>
    <a:fontScheme name="Interweave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weaveVTI" id="{2A5AE21D-FC75-4AD0-BC12-FA563BC24905}" vid="{9A4A41B8-EB69-44BB-8E15-B517E25CF8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636</TotalTime>
  <Words>740</Words>
  <Application>Microsoft Office PowerPoint</Application>
  <PresentationFormat>Widescreen</PresentationFormat>
  <Paragraphs>125</Paragraphs>
  <Slides>15</Slides>
  <Notes>3</Notes>
  <HiddenSlides>0</HiddenSlides>
  <MMClips>2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ArialMT</vt:lpstr>
      <vt:lpstr>Calibri</vt:lpstr>
      <vt:lpstr>Neue Haas Grotesk Text Pro</vt:lpstr>
      <vt:lpstr>Wingdings</vt:lpstr>
      <vt:lpstr>InterweaveVTI</vt:lpstr>
      <vt:lpstr>Pet Roll:  A Game Project</vt:lpstr>
      <vt:lpstr>Overview</vt:lpstr>
      <vt:lpstr>Student Objectives</vt:lpstr>
      <vt:lpstr>Project Change</vt:lpstr>
      <vt:lpstr>Problem Specification</vt:lpstr>
      <vt:lpstr>Solution Design</vt:lpstr>
      <vt:lpstr>PowerPoint Presentation</vt:lpstr>
      <vt:lpstr>Tool List</vt:lpstr>
      <vt:lpstr>Time Schedule</vt:lpstr>
      <vt:lpstr>Grading Scheme</vt:lpstr>
      <vt:lpstr>PowerPoint Presentation</vt:lpstr>
      <vt:lpstr>PowerPoint Presentation</vt:lpstr>
      <vt:lpstr>Post-mortem</vt:lpstr>
      <vt:lpstr>Deliverables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Pet Roll  A Game Project</dc:title>
  <dc:creator>Ben D. Willcox</dc:creator>
  <cp:lastModifiedBy>Benjamin Willcox</cp:lastModifiedBy>
  <cp:revision>44</cp:revision>
  <dcterms:created xsi:type="dcterms:W3CDTF">2022-04-25T16:26:15Z</dcterms:created>
  <dcterms:modified xsi:type="dcterms:W3CDTF">2022-05-05T11:43:55Z</dcterms:modified>
</cp:coreProperties>
</file>