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79E5B-2B82-AC1D-A7B2-112BAF46E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62A8B5-6217-B197-616B-6D559A15D7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BA68D-1823-31BC-64FE-23733B55C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7CF0-AF15-4FE1-BFFE-F0E508FF5C4E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E4E6A-CC37-DA82-12CA-63F69D6DE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D5FBD-58D3-C5CA-3B56-399E64C84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2FA-659E-4A25-BFD1-DA2E7685F9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9217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324D6-4B2C-A258-1D9F-341356C4E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45E58F-BBDB-B468-C044-0650F2B07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1A621-C71B-9BAF-A26B-D58903F5D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7CF0-AF15-4FE1-BFFE-F0E508FF5C4E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45BA8-52CD-A081-FECA-47FDAB5D0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75764-F86F-2B3C-846C-395B0F092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2FA-659E-4A25-BFD1-DA2E7685F9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1147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C2C904-0E49-0AA6-0C9A-F5476C2F69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B1B7BB-C016-E8F7-7366-2BF9BF3F1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806EF-6479-6B35-26BA-941B59712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7CF0-AF15-4FE1-BFFE-F0E508FF5C4E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61D0A-B79F-0D82-FB4B-430257B70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DE51D-EAFA-C2EE-B004-47427CAC9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2FA-659E-4A25-BFD1-DA2E7685F9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9154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308A3-27C5-4B37-9C15-18BAFB5C4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4356B-B263-812D-F444-EA89B7447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E89F3-5702-EBA0-A067-06DE4BAA1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7CF0-AF15-4FE1-BFFE-F0E508FF5C4E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9AAD3-247D-4BF1-53C7-7EB1E0E5E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FD0A1-70A5-770D-CDDB-752BFBAD0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2FA-659E-4A25-BFD1-DA2E7685F9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502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A601B-745C-8164-ACCF-EA9272593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4512D6-9F87-1EED-44F3-979FBCFE2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67B8B-F643-DA10-4309-7849D31D1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7CF0-AF15-4FE1-BFFE-F0E508FF5C4E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EA1F7-C6CC-08CA-3F56-4EF89272B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7E8CD-4027-B23A-66BD-829C0BF4A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2FA-659E-4A25-BFD1-DA2E7685F9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336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02912-7B3F-3BEF-E2D3-660FB8A15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7704C-F4A5-8A55-4C04-3B9CA03035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0ABDE8-BA1A-A18C-EF83-3F66FF406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6C415B-B330-0A55-FF25-DF73936EA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7CF0-AF15-4FE1-BFFE-F0E508FF5C4E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8DE57E-CE72-34BC-0723-8072682FB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1FDEE-A96D-3BBF-AC9E-42859001C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2FA-659E-4A25-BFD1-DA2E7685F9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90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EF6E7-4662-B914-5246-B5EDF00DB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572CFD-C53A-C0E0-6C7C-98426CBA4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0B46C2-9090-763A-0AE1-ED892D22A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CACAF4-2387-51E5-9E6C-9D238E36B1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9EE2D0-A935-CB73-E9D3-E91F7982B5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E98084-9AF7-F113-E3FB-38674EEFD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7CF0-AF15-4FE1-BFFE-F0E508FF5C4E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2BEAE-EA67-B896-2250-B6FC0B7F7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EC5F9E-7185-EF29-AB66-A42601EEA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2FA-659E-4A25-BFD1-DA2E7685F9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3854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480D-6EBD-58B0-7DFB-CD363A924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68A50E-182E-60FE-C133-5F852982A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7CF0-AF15-4FE1-BFFE-F0E508FF5C4E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892910-38FC-B220-7E9B-280002BBA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D9F714-BEC5-224F-FBDF-59256942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2FA-659E-4A25-BFD1-DA2E7685F9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972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4DED4E-A0E3-1AB4-DB6C-A2988EBF0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7CF0-AF15-4FE1-BFFE-F0E508FF5C4E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CA0753-F942-C94E-338E-CE7953C4A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A446C2-3E26-4570-9C68-1C8897094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2FA-659E-4A25-BFD1-DA2E7685F9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8016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4133B-090F-9926-1AEC-0D47CBE27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A91E4-4584-0014-0B04-2DE7FB2B3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5D583B-051E-620C-BFA5-8579B8A2D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5FAF31-FB6A-87BF-AEC5-BAD3B33E5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7CF0-AF15-4FE1-BFFE-F0E508FF5C4E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507E2D-B714-CB0C-DC64-715BC2DAE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B86E14-6429-67BE-64D1-4F8A8280D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2FA-659E-4A25-BFD1-DA2E7685F9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964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60AB2-299C-66D3-7585-0C322AC1E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BFFE3-79DE-B00C-7DE8-8314A8A66A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E976C8-EC8B-68EA-48E4-FD4C8300E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77FE6E-FB66-0C02-AEDD-4B2500DF4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7CF0-AF15-4FE1-BFFE-F0E508FF5C4E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BEAA71-2FE4-A504-6C1D-A3AD2AAE1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C2FCE-2A3E-A02C-4EF8-7BC4C5AD5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2FA-659E-4A25-BFD1-DA2E7685F9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174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3C87FC-3683-06D1-EFCA-9AB21C25B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57F6C-3BE0-9C50-363B-A187A9011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E0672-9717-690B-F42F-B268465306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217CF0-AF15-4FE1-BFFE-F0E508FF5C4E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F69BC-C7C7-6E39-1DD1-37EA21A9BF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02BDE-1323-32D8-C232-6EDBC7EECE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0D32FA-659E-4A25-BFD1-DA2E7685F9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2418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4D944-8462-2C74-1A22-DBC083121D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4872"/>
            <a:ext cx="9144000" cy="1413447"/>
          </a:xfrm>
        </p:spPr>
        <p:txBody>
          <a:bodyPr>
            <a:normAutofit/>
          </a:bodyPr>
          <a:lstStyle/>
          <a:p>
            <a:r>
              <a:rPr lang="en-GB" sz="8800" dirty="0" err="1">
                <a:latin typeface="BeanTown" panose="00000400000000000000" pitchFamily="2" charset="0"/>
              </a:rPr>
              <a:t>Beansoc</a:t>
            </a:r>
            <a:r>
              <a:rPr lang="en-GB" sz="8800" dirty="0">
                <a:latin typeface="BeanTown" panose="00000400000000000000" pitchFamily="2" charset="0"/>
              </a:rPr>
              <a:t> Karaoke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53E0CE-4AC2-CB37-9FB8-FD34F326F4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 descr="A cartoon of a bean with arms and legs&#10;&#10;Description automatically generated">
            <a:extLst>
              <a:ext uri="{FF2B5EF4-FFF2-40B4-BE49-F238E27FC236}">
                <a16:creationId xmlns:a16="http://schemas.microsoft.com/office/drawing/2014/main" id="{0CBE8F33-E258-C99A-5582-41E2F6BC77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498" b="90900" l="4535" r="92907">
                        <a14:foregroundMark x1="49419" y1="6635" x2="49419" y2="6635"/>
                        <a14:foregroundMark x1="8837" y1="25592" x2="8837" y2="25592"/>
                        <a14:foregroundMark x1="4535" y1="29763" x2="4535" y2="29763"/>
                        <a14:foregroundMark x1="47442" y1="5498" x2="47442" y2="5498"/>
                        <a14:foregroundMark x1="92907" y1="41706" x2="92907" y2="41706"/>
                        <a14:foregroundMark x1="64767" y1="90900" x2="64767" y2="90900"/>
                        <a14:foregroundMark x1="26512" y1="90711" x2="26512" y2="907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196" y="1798319"/>
            <a:ext cx="3384060" cy="41513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42A078-5558-6A6B-DEEC-DDD857C653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866076">
            <a:off x="6203616" y="1930859"/>
            <a:ext cx="3342357" cy="334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39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BeanTown</vt:lpstr>
      <vt:lpstr>Office Theme</vt:lpstr>
      <vt:lpstr>Beansoc Karaoke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Josh Greenwood</dc:creator>
  <cp:lastModifiedBy>Josh Greenwood</cp:lastModifiedBy>
  <cp:revision>1</cp:revision>
  <dcterms:created xsi:type="dcterms:W3CDTF">2024-10-16T18:35:55Z</dcterms:created>
  <dcterms:modified xsi:type="dcterms:W3CDTF">2024-10-17T09:26:46Z</dcterms:modified>
</cp:coreProperties>
</file>