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1EE6-1A49-458B-B371-B5C1BF95CC52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3890-26A8-42F7-9B2A-BB136C20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27772" y="1348255"/>
            <a:ext cx="5518942" cy="3551004"/>
            <a:chOff x="827772" y="1348255"/>
            <a:chExt cx="5518942" cy="3551004"/>
          </a:xfrm>
        </p:grpSpPr>
        <p:grpSp>
          <p:nvGrpSpPr>
            <p:cNvPr id="7" name="Group 6"/>
            <p:cNvGrpSpPr/>
            <p:nvPr/>
          </p:nvGrpSpPr>
          <p:grpSpPr>
            <a:xfrm>
              <a:off x="2655621" y="1348255"/>
              <a:ext cx="1602378" cy="3551004"/>
              <a:chOff x="6678981" y="1887270"/>
              <a:chExt cx="1602378" cy="355100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678982" y="1887270"/>
                <a:ext cx="1602377" cy="8233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/>
                  <a:t>padding</a:t>
                </a:r>
                <a:endParaRPr lang="en-US" i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678981" y="2710591"/>
                <a:ext cx="1602377" cy="1754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buf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678982" y="4465007"/>
                <a:ext cx="1602377" cy="97326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Guard page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27772" y="2521818"/>
              <a:ext cx="10780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memory allocated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2021305" y="1348255"/>
              <a:ext cx="511583" cy="3551004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4380731" y="2171575"/>
              <a:ext cx="175421" cy="175441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2151" y="2583237"/>
              <a:ext cx="15645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Memory buffer</a:t>
              </a:r>
            </a:p>
            <a:p>
              <a:r>
                <a:rPr lang="en-US" dirty="0" smtClean="0"/>
                <a:t>Returned to developer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91777" y="374987"/>
            <a:ext cx="1602378" cy="4524272"/>
            <a:chOff x="8034539" y="374987"/>
            <a:chExt cx="1602378" cy="4524272"/>
          </a:xfrm>
        </p:grpSpPr>
        <p:sp>
          <p:nvSpPr>
            <p:cNvPr id="9" name="Rectangle 8"/>
            <p:cNvSpPr/>
            <p:nvPr/>
          </p:nvSpPr>
          <p:spPr>
            <a:xfrm>
              <a:off x="8034540" y="1348255"/>
              <a:ext cx="1602377" cy="82332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padding</a:t>
              </a:r>
              <a:endParaRPr lang="en-US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34539" y="2171576"/>
              <a:ext cx="1602377" cy="1754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buf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34540" y="3925992"/>
              <a:ext cx="1602377" cy="9732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 page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34539" y="374987"/>
              <a:ext cx="1602377" cy="9732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 page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97160" y="5407134"/>
            <a:ext cx="211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Overflow protection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081" y="5418067"/>
            <a:ext cx="322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Over- and underflow protection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2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</dc:creator>
  <cp:lastModifiedBy>porto</cp:lastModifiedBy>
  <cp:revision>3</cp:revision>
  <dcterms:created xsi:type="dcterms:W3CDTF">2014-10-02T19:52:06Z</dcterms:created>
  <dcterms:modified xsi:type="dcterms:W3CDTF">2014-10-02T20:56:55Z</dcterms:modified>
</cp:coreProperties>
</file>