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howGuides="1">
      <p:cViewPr>
        <p:scale>
          <a:sx n="62" d="100"/>
          <a:sy n="62" d="100"/>
        </p:scale>
        <p:origin x="-1464" y="34"/>
      </p:cViewPr>
      <p:guideLst>
        <p:guide orient="horz" pos="288"/>
        <p:guide pos="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9" d="100"/>
        <a:sy n="149" d="100"/>
      </p:scale>
      <p:origin x="0" y="-7997"/>
    </p:cViewPr>
  </p:sorterViewPr>
  <p:gridSpacing cx="114300" cy="1143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F5C1-121E-4400-AC8F-8375340AAD9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862B-3E94-41F8-97A8-ACC41D0C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9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F5C1-121E-4400-AC8F-8375340AAD9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862B-3E94-41F8-97A8-ACC41D0C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F5C1-121E-4400-AC8F-8375340AAD9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862B-3E94-41F8-97A8-ACC41D0C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9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F5C1-121E-4400-AC8F-8375340AAD9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862B-3E94-41F8-97A8-ACC41D0C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6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F5C1-121E-4400-AC8F-8375340AAD9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862B-3E94-41F8-97A8-ACC41D0C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F5C1-121E-4400-AC8F-8375340AAD9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862B-3E94-41F8-97A8-ACC41D0C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F5C1-121E-4400-AC8F-8375340AAD9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862B-3E94-41F8-97A8-ACC41D0C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6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F5C1-121E-4400-AC8F-8375340AAD9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862B-3E94-41F8-97A8-ACC41D0C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2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F5C1-121E-4400-AC8F-8375340AAD9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862B-3E94-41F8-97A8-ACC41D0C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2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F5C1-121E-4400-AC8F-8375340AAD9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862B-3E94-41F8-97A8-ACC41D0C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7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F5C1-121E-4400-AC8F-8375340AAD9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B862B-3E94-41F8-97A8-ACC41D0C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8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F5C1-121E-4400-AC8F-8375340AAD9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B862B-3E94-41F8-97A8-ACC41D0C5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1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F0808B7-8E5D-4732-94ED-829D8B249E37}"/>
              </a:ext>
            </a:extLst>
          </p:cNvPr>
          <p:cNvSpPr/>
          <p:nvPr/>
        </p:nvSpPr>
        <p:spPr>
          <a:xfrm>
            <a:off x="784107" y="4726794"/>
            <a:ext cx="12801600" cy="27432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EEDAAF3-9AEE-40DE-A84A-3F140469F97B}"/>
              </a:ext>
            </a:extLst>
          </p:cNvPr>
          <p:cNvSpPr/>
          <p:nvPr/>
        </p:nvSpPr>
        <p:spPr>
          <a:xfrm>
            <a:off x="14644433" y="4704021"/>
            <a:ext cx="14630400" cy="27432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0D52F17-0C20-4BBA-B170-9B8A5F0E5474}"/>
              </a:ext>
            </a:extLst>
          </p:cNvPr>
          <p:cNvSpPr/>
          <p:nvPr/>
        </p:nvSpPr>
        <p:spPr>
          <a:xfrm>
            <a:off x="30305493" y="4720406"/>
            <a:ext cx="12801600" cy="27432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E49F0D-FB43-42BA-8ED3-52234AB238D5}"/>
              </a:ext>
            </a:extLst>
          </p:cNvPr>
          <p:cNvSpPr txBox="1"/>
          <p:nvPr/>
        </p:nvSpPr>
        <p:spPr>
          <a:xfrm>
            <a:off x="2818212" y="5793960"/>
            <a:ext cx="9672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Side pane 30 x 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05FB43-57B3-4AC4-B3AD-461D86E01DBA}"/>
              </a:ext>
            </a:extLst>
          </p:cNvPr>
          <p:cNvSpPr txBox="1"/>
          <p:nvPr/>
        </p:nvSpPr>
        <p:spPr>
          <a:xfrm>
            <a:off x="32952613" y="5791524"/>
            <a:ext cx="812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Side pane 30 x 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7A1DFF-2E4C-462B-A22B-8327CEE94F77}"/>
              </a:ext>
            </a:extLst>
          </p:cNvPr>
          <p:cNvSpPr txBox="1"/>
          <p:nvPr/>
        </p:nvSpPr>
        <p:spPr>
          <a:xfrm>
            <a:off x="16953781" y="5951783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Middle pane 30 x 16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2CACA7-73B7-4FB2-B532-245374A56874}"/>
              </a:ext>
            </a:extLst>
          </p:cNvPr>
          <p:cNvGrpSpPr/>
          <p:nvPr/>
        </p:nvGrpSpPr>
        <p:grpSpPr>
          <a:xfrm>
            <a:off x="784107" y="391618"/>
            <a:ext cx="4825752" cy="4119626"/>
            <a:chOff x="544964" y="388220"/>
            <a:chExt cx="4825752" cy="4119626"/>
          </a:xfrm>
        </p:grpSpPr>
        <p:pic>
          <p:nvPicPr>
            <p:cNvPr id="34" name="Picture 33" descr="A logo for a company&#10;&#10;Description automatically generated">
              <a:extLst>
                <a:ext uri="{FF2B5EF4-FFF2-40B4-BE49-F238E27FC236}">
                  <a16:creationId xmlns:a16="http://schemas.microsoft.com/office/drawing/2014/main" id="{82DFEE18-9287-423F-BB52-94976D371A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9" t="37450" r="6340" b="36329"/>
            <a:stretch/>
          </p:blipFill>
          <p:spPr>
            <a:xfrm>
              <a:off x="544964" y="3427725"/>
              <a:ext cx="4825752" cy="1080121"/>
            </a:xfrm>
            <a:prstGeom prst="rect">
              <a:avLst/>
            </a:prstGeom>
          </p:spPr>
        </p:pic>
        <p:pic>
          <p:nvPicPr>
            <p:cNvPr id="35" name="Picture 34" descr="A logo of a university&#10;&#10;Description automatically generated">
              <a:extLst>
                <a:ext uri="{FF2B5EF4-FFF2-40B4-BE49-F238E27FC236}">
                  <a16:creationId xmlns:a16="http://schemas.microsoft.com/office/drawing/2014/main" id="{79B571B7-765D-4D40-A1CC-C71D078D2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236" y="388220"/>
              <a:ext cx="2826306" cy="2857512"/>
            </a:xfrm>
            <a:prstGeom prst="rect">
              <a:avLst/>
            </a:prstGeom>
          </p:spPr>
        </p:pic>
      </p:grpSp>
      <p:pic>
        <p:nvPicPr>
          <p:cNvPr id="36" name="Picture 35" descr="A logo with palm tree and symbols&#10;&#10;Description automatically generated">
            <a:extLst>
              <a:ext uri="{FF2B5EF4-FFF2-40B4-BE49-F238E27FC236}">
                <a16:creationId xmlns:a16="http://schemas.microsoft.com/office/drawing/2014/main" id="{C4910A80-3967-4178-95B6-FC06023CC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707" y="391618"/>
            <a:ext cx="3704386" cy="411962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C4C8795C-908B-428A-8E85-5D498A4BB6F6}"/>
              </a:ext>
            </a:extLst>
          </p:cNvPr>
          <p:cNvGrpSpPr/>
          <p:nvPr/>
        </p:nvGrpSpPr>
        <p:grpSpPr>
          <a:xfrm>
            <a:off x="5743800" y="581139"/>
            <a:ext cx="33303700" cy="3563214"/>
            <a:chOff x="6087724" y="581138"/>
            <a:chExt cx="32527728" cy="490526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B5F6791-3BA0-4445-90B1-86AF167C60EF}"/>
                </a:ext>
              </a:extLst>
            </p:cNvPr>
            <p:cNvGrpSpPr/>
            <p:nvPr/>
          </p:nvGrpSpPr>
          <p:grpSpPr>
            <a:xfrm>
              <a:off x="6087724" y="581138"/>
              <a:ext cx="32527728" cy="4905261"/>
              <a:chOff x="6087724" y="581138"/>
              <a:chExt cx="32527728" cy="4905261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99B69D3A-F01D-49A9-B130-E753B37F0E5D}"/>
                  </a:ext>
                </a:extLst>
              </p:cNvPr>
              <p:cNvSpPr/>
              <p:nvPr/>
            </p:nvSpPr>
            <p:spPr>
              <a:xfrm>
                <a:off x="6087724" y="581138"/>
                <a:ext cx="32527728" cy="490526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B00982D-1069-499F-9272-0055CE1F4064}"/>
                  </a:ext>
                </a:extLst>
              </p:cNvPr>
              <p:cNvSpPr txBox="1"/>
              <p:nvPr/>
            </p:nvSpPr>
            <p:spPr>
              <a:xfrm>
                <a:off x="6430078" y="622410"/>
                <a:ext cx="31825334" cy="1991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>
                    <a:latin typeface="Arial" panose="020B0604020202020204" pitchFamily="34" charset="0"/>
                    <a:cs typeface="Arial" panose="020B0604020202020204" pitchFamily="34" charset="0"/>
                  </a:rPr>
                  <a:t>Cats surrounded by a ring of fire will jump out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C2DC7EC-2D88-4CD6-9613-F27A27E2D497}"/>
                </a:ext>
              </a:extLst>
            </p:cNvPr>
            <p:cNvGrpSpPr/>
            <p:nvPr/>
          </p:nvGrpSpPr>
          <p:grpSpPr>
            <a:xfrm>
              <a:off x="6430078" y="2743200"/>
              <a:ext cx="31825334" cy="2642693"/>
              <a:chOff x="6430078" y="2743200"/>
              <a:chExt cx="31825334" cy="264269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398657-60DD-43F6-BB07-DBC71F1EF32A}"/>
                  </a:ext>
                </a:extLst>
              </p:cNvPr>
              <p:cNvSpPr txBox="1"/>
              <p:nvPr/>
            </p:nvSpPr>
            <p:spPr>
              <a:xfrm>
                <a:off x="6430078" y="2743200"/>
                <a:ext cx="31825334" cy="1398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Benjamin Walter</a:t>
                </a:r>
                <a:r>
                  <a:rPr lang="en-US" sz="6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			Joe Cool</a:t>
                </a:r>
                <a:r>
                  <a:rPr lang="en-US" sz="6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				Jane Felix</a:t>
                </a:r>
                <a:r>
                  <a:rPr lang="en-US" sz="6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322323-BD29-444B-8BDE-9202BE4F9C47}"/>
                  </a:ext>
                </a:extLst>
              </p:cNvPr>
              <p:cNvSpPr txBox="1"/>
              <p:nvPr/>
            </p:nvSpPr>
            <p:spPr>
              <a:xfrm>
                <a:off x="6430078" y="4114800"/>
                <a:ext cx="31825334" cy="1271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Arial" panose="020B0604020202020204" pitchFamily="34" charset="0"/>
                    <a:cs typeface="Arial" panose="020B0604020202020204" pitchFamily="34" charset="0"/>
                  </a:rPr>
                  <a:t>University of the Virgin Islands</a:t>
                </a:r>
                <a:r>
                  <a:rPr lang="en-US" sz="5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5400" dirty="0">
                    <a:latin typeface="Arial" panose="020B0604020202020204" pitchFamily="34" charset="0"/>
                    <a:cs typeface="Arial" panose="020B0604020202020204" pitchFamily="34" charset="0"/>
                  </a:rPr>
                  <a:t>			Massachusetts Institute of Technology</a:t>
                </a:r>
                <a:r>
                  <a:rPr lang="en-US" sz="5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5400" dirty="0">
                    <a:latin typeface="Arial" panose="020B0604020202020204" pitchFamily="34" charset="0"/>
                    <a:cs typeface="Arial" panose="020B0604020202020204" pitchFamily="34" charset="0"/>
                  </a:rPr>
                  <a:t>		Harvard University</a:t>
                </a:r>
                <a:r>
                  <a:rPr lang="en-US" sz="5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655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FE347-A808-4137-865F-31E48A950F05}"/>
              </a:ext>
            </a:extLst>
          </p:cNvPr>
          <p:cNvGrpSpPr/>
          <p:nvPr/>
        </p:nvGrpSpPr>
        <p:grpSpPr>
          <a:xfrm>
            <a:off x="802660" y="457200"/>
            <a:ext cx="4424820" cy="3875621"/>
            <a:chOff x="945896" y="542487"/>
            <a:chExt cx="4424820" cy="3875621"/>
          </a:xfrm>
        </p:grpSpPr>
        <p:pic>
          <p:nvPicPr>
            <p:cNvPr id="9" name="Picture 8" descr="A logo for a company&#10;&#10;Description automatically generated">
              <a:extLst>
                <a:ext uri="{FF2B5EF4-FFF2-40B4-BE49-F238E27FC236}">
                  <a16:creationId xmlns:a16="http://schemas.microsoft.com/office/drawing/2014/main" id="{9AB3FB2C-EDD5-484A-894F-7FD96E8E60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9" t="37450" r="6340" b="36329"/>
            <a:stretch/>
          </p:blipFill>
          <p:spPr>
            <a:xfrm>
              <a:off x="945896" y="3427725"/>
              <a:ext cx="4424820" cy="990383"/>
            </a:xfrm>
            <a:prstGeom prst="rect">
              <a:avLst/>
            </a:prstGeom>
          </p:spPr>
        </p:pic>
        <p:pic>
          <p:nvPicPr>
            <p:cNvPr id="7" name="Picture 6" descr="A logo of a university&#10;&#10;Description automatically generated">
              <a:extLst>
                <a:ext uri="{FF2B5EF4-FFF2-40B4-BE49-F238E27FC236}">
                  <a16:creationId xmlns:a16="http://schemas.microsoft.com/office/drawing/2014/main" id="{3B8A58C9-31EE-465D-A0BC-6BA08D107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012" y="542487"/>
              <a:ext cx="2673724" cy="2703245"/>
            </a:xfrm>
            <a:prstGeom prst="rect">
              <a:avLst/>
            </a:prstGeom>
          </p:spPr>
        </p:pic>
      </p:grpSp>
      <p:pic>
        <p:nvPicPr>
          <p:cNvPr id="11" name="Picture 10" descr="A logo with palm tree and symbols&#10;&#10;Description automatically generated">
            <a:extLst>
              <a:ext uri="{FF2B5EF4-FFF2-40B4-BE49-F238E27FC236}">
                <a16:creationId xmlns:a16="http://schemas.microsoft.com/office/drawing/2014/main" id="{FBC15542-A434-48D7-891E-7C7B62859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513" y="123943"/>
            <a:ext cx="3889902" cy="432593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4597DAF-F134-4BC7-8B94-DC23EC891248}"/>
              </a:ext>
            </a:extLst>
          </p:cNvPr>
          <p:cNvGrpSpPr/>
          <p:nvPr/>
        </p:nvGrpSpPr>
        <p:grpSpPr>
          <a:xfrm>
            <a:off x="5600700" y="581139"/>
            <a:ext cx="33718500" cy="3563214"/>
            <a:chOff x="6087724" y="581138"/>
            <a:chExt cx="32527728" cy="490526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81A4E1F-06B5-4C47-BAA0-78086D72F4CC}"/>
                </a:ext>
              </a:extLst>
            </p:cNvPr>
            <p:cNvGrpSpPr/>
            <p:nvPr/>
          </p:nvGrpSpPr>
          <p:grpSpPr>
            <a:xfrm>
              <a:off x="6087724" y="581138"/>
              <a:ext cx="32527728" cy="4905261"/>
              <a:chOff x="6087724" y="581138"/>
              <a:chExt cx="32527728" cy="4905261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6F9519D-E52B-43B6-B6B2-54202D75233C}"/>
                  </a:ext>
                </a:extLst>
              </p:cNvPr>
              <p:cNvSpPr/>
              <p:nvPr/>
            </p:nvSpPr>
            <p:spPr>
              <a:xfrm>
                <a:off x="6087724" y="581138"/>
                <a:ext cx="32527728" cy="490526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1A3470-5039-47E0-B8BB-089B0446004A}"/>
                  </a:ext>
                </a:extLst>
              </p:cNvPr>
              <p:cNvSpPr txBox="1"/>
              <p:nvPr/>
            </p:nvSpPr>
            <p:spPr>
              <a:xfrm>
                <a:off x="6430078" y="622410"/>
                <a:ext cx="31825334" cy="1991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>
                    <a:latin typeface="Arial" panose="020B0604020202020204" pitchFamily="34" charset="0"/>
                    <a:cs typeface="Arial" panose="020B0604020202020204" pitchFamily="34" charset="0"/>
                  </a:rPr>
                  <a:t>Title Area.   Font size: 88, Centered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FACDA7-1B34-4B3B-8ABE-BBF4A4E1EF02}"/>
                </a:ext>
              </a:extLst>
            </p:cNvPr>
            <p:cNvGrpSpPr/>
            <p:nvPr/>
          </p:nvGrpSpPr>
          <p:grpSpPr>
            <a:xfrm>
              <a:off x="6430078" y="2743200"/>
              <a:ext cx="31825334" cy="2642693"/>
              <a:chOff x="6430078" y="2743200"/>
              <a:chExt cx="31825334" cy="264269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744834-131E-4CDA-AD78-8894554FC263}"/>
                  </a:ext>
                </a:extLst>
              </p:cNvPr>
              <p:cNvSpPr txBox="1"/>
              <p:nvPr/>
            </p:nvSpPr>
            <p:spPr>
              <a:xfrm>
                <a:off x="6430078" y="2743200"/>
                <a:ext cx="31825334" cy="1398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latin typeface="Arial" panose="020B0604020202020204" pitchFamily="34" charset="0"/>
                    <a:cs typeface="Arial" panose="020B0604020202020204" pitchFamily="34" charset="0"/>
                  </a:rPr>
                  <a:t>Authors:   Font size: 60 Centered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17E442-AF0C-41CA-A519-2FA5FDB07A54}"/>
                  </a:ext>
                </a:extLst>
              </p:cNvPr>
              <p:cNvSpPr txBox="1"/>
              <p:nvPr/>
            </p:nvSpPr>
            <p:spPr>
              <a:xfrm>
                <a:off x="6430078" y="4114800"/>
                <a:ext cx="31825334" cy="1271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Arial" panose="020B0604020202020204" pitchFamily="34" charset="0"/>
                    <a:cs typeface="Arial" panose="020B0604020202020204" pitchFamily="34" charset="0"/>
                  </a:rPr>
                  <a:t>Affiliations:  Font size: 54 Centered</a:t>
                </a:r>
              </a:p>
            </p:txBody>
          </p:sp>
        </p:grp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F0808B7-8E5D-4732-94ED-829D8B249E37}"/>
              </a:ext>
            </a:extLst>
          </p:cNvPr>
          <p:cNvSpPr/>
          <p:nvPr/>
        </p:nvSpPr>
        <p:spPr>
          <a:xfrm>
            <a:off x="760745" y="4755408"/>
            <a:ext cx="10058400" cy="27432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0D52F17-0C20-4BBA-B170-9B8A5F0E5474}"/>
              </a:ext>
            </a:extLst>
          </p:cNvPr>
          <p:cNvSpPr/>
          <p:nvPr/>
        </p:nvSpPr>
        <p:spPr>
          <a:xfrm>
            <a:off x="33072055" y="4755408"/>
            <a:ext cx="10058400" cy="27432000"/>
          </a:xfrm>
          <a:prstGeom prst="roundRect">
            <a:avLst>
              <a:gd name="adj" fmla="val 25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E49F0D-FB43-42BA-8ED3-52234AB238D5}"/>
              </a:ext>
            </a:extLst>
          </p:cNvPr>
          <p:cNvSpPr txBox="1"/>
          <p:nvPr/>
        </p:nvSpPr>
        <p:spPr>
          <a:xfrm>
            <a:off x="1523776" y="6032864"/>
            <a:ext cx="9672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Side pane 30 x 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05FB43-57B3-4AC4-B3AD-461D86E01DBA}"/>
              </a:ext>
            </a:extLst>
          </p:cNvPr>
          <p:cNvSpPr txBox="1"/>
          <p:nvPr/>
        </p:nvSpPr>
        <p:spPr>
          <a:xfrm>
            <a:off x="34218210" y="6054989"/>
            <a:ext cx="9672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Side pane 30 x 11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D32C8EE-6046-4512-856A-18B380EC4C91}"/>
              </a:ext>
            </a:extLst>
          </p:cNvPr>
          <p:cNvSpPr/>
          <p:nvPr/>
        </p:nvSpPr>
        <p:spPr>
          <a:xfrm>
            <a:off x="11527049" y="4755408"/>
            <a:ext cx="10058400" cy="27432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E2A865-699D-40F7-BCEA-54A5D7B85451}"/>
              </a:ext>
            </a:extLst>
          </p:cNvPr>
          <p:cNvSpPr txBox="1"/>
          <p:nvPr/>
        </p:nvSpPr>
        <p:spPr>
          <a:xfrm>
            <a:off x="12387896" y="6048380"/>
            <a:ext cx="9672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Side pane 30 x 11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7E80DB-1371-417B-BC35-35AEF92DCA04}"/>
              </a:ext>
            </a:extLst>
          </p:cNvPr>
          <p:cNvSpPr/>
          <p:nvPr/>
        </p:nvSpPr>
        <p:spPr>
          <a:xfrm>
            <a:off x="22324457" y="4755408"/>
            <a:ext cx="10058400" cy="27432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522C7A-3C21-41A9-A64C-483413207871}"/>
              </a:ext>
            </a:extLst>
          </p:cNvPr>
          <p:cNvSpPr txBox="1"/>
          <p:nvPr/>
        </p:nvSpPr>
        <p:spPr>
          <a:xfrm>
            <a:off x="23113559" y="6075771"/>
            <a:ext cx="9672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Side pane 30 x 11</a:t>
            </a:r>
          </a:p>
        </p:txBody>
      </p:sp>
    </p:spTree>
    <p:extLst>
      <p:ext uri="{BB962C8B-B14F-4D97-AF65-F5344CB8AC3E}">
        <p14:creationId xmlns:p14="http://schemas.microsoft.com/office/powerpoint/2010/main" val="50278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97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UVI ECS-EPSCOR poster template</dc:title>
  <dc:creator>Benjamin Walter</dc:creator>
  <cp:keywords>poster, UVI, ECS, EPSCOR</cp:keywords>
  <cp:lastModifiedBy>Benjamin Walter</cp:lastModifiedBy>
  <cp:revision>20</cp:revision>
  <dcterms:created xsi:type="dcterms:W3CDTF">2024-05-22T14:46:32Z</dcterms:created>
  <dcterms:modified xsi:type="dcterms:W3CDTF">2024-06-05T18:51:12Z</dcterms:modified>
  <cp:category>poster</cp:category>
</cp:coreProperties>
</file>