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9" r:id="rId3"/>
    <p:sldId id="258" r:id="rId4"/>
    <p:sldId id="257" r:id="rId5"/>
    <p:sldId id="262" r:id="rId6"/>
    <p:sldId id="261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DF22F0-EC09-4555-9A1F-0EB5BE318F18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82801AB-5AA2-4A92-B519-C0D5BA7BB857}">
      <dgm:prSet phldrT="[Text]"/>
      <dgm:spPr/>
      <dgm:t>
        <a:bodyPr/>
        <a:lstStyle/>
        <a:p>
          <a:r>
            <a:rPr lang="de-DE" dirty="0" smtClean="0"/>
            <a:t>S1</a:t>
          </a:r>
          <a:endParaRPr lang="de-DE" dirty="0"/>
        </a:p>
      </dgm:t>
    </dgm:pt>
    <dgm:pt modelId="{DBDBE2A7-7667-48C5-9519-A25A8AE78CA8}" type="parTrans" cxnId="{D4902B3E-92C2-41D8-8A14-AF62687CCD3C}">
      <dgm:prSet/>
      <dgm:spPr/>
      <dgm:t>
        <a:bodyPr/>
        <a:lstStyle/>
        <a:p>
          <a:endParaRPr lang="de-DE"/>
        </a:p>
      </dgm:t>
    </dgm:pt>
    <dgm:pt modelId="{E2F35904-704A-4BA4-A9AB-FEB3A3C6C36A}" type="sibTrans" cxnId="{D4902B3E-92C2-41D8-8A14-AF62687CCD3C}">
      <dgm:prSet/>
      <dgm:spPr/>
      <dgm:t>
        <a:bodyPr/>
        <a:lstStyle/>
        <a:p>
          <a:endParaRPr lang="de-DE"/>
        </a:p>
      </dgm:t>
    </dgm:pt>
    <dgm:pt modelId="{B4021F1E-4A8B-46B4-9646-A3629E083AC6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de-DE" dirty="0" smtClean="0"/>
            <a:t>S2</a:t>
          </a:r>
          <a:endParaRPr lang="de-DE" dirty="0"/>
        </a:p>
      </dgm:t>
    </dgm:pt>
    <dgm:pt modelId="{6D6F7AA7-FDDE-4CB9-8991-824D9DF11D32}" type="parTrans" cxnId="{E22C06BA-2926-417B-B06F-4807431878E1}">
      <dgm:prSet/>
      <dgm:spPr/>
      <dgm:t>
        <a:bodyPr/>
        <a:lstStyle/>
        <a:p>
          <a:endParaRPr lang="de-DE"/>
        </a:p>
      </dgm:t>
    </dgm:pt>
    <dgm:pt modelId="{D9A80CB0-7FA5-436A-8436-30AB9C1A0564}" type="sibTrans" cxnId="{E22C06BA-2926-417B-B06F-4807431878E1}">
      <dgm:prSet/>
      <dgm:spPr/>
      <dgm:t>
        <a:bodyPr/>
        <a:lstStyle/>
        <a:p>
          <a:endParaRPr lang="de-DE"/>
        </a:p>
      </dgm:t>
    </dgm:pt>
    <dgm:pt modelId="{5E3E39E3-ABDC-4864-9C7C-DBFD850055F4}">
      <dgm:prSet phldrT="[Text]"/>
      <dgm:spPr/>
      <dgm:t>
        <a:bodyPr/>
        <a:lstStyle/>
        <a:p>
          <a:r>
            <a:rPr lang="de-DE" dirty="0" smtClean="0"/>
            <a:t>S3</a:t>
          </a:r>
          <a:endParaRPr lang="de-DE" dirty="0"/>
        </a:p>
      </dgm:t>
    </dgm:pt>
    <dgm:pt modelId="{D4643F34-1178-42DD-A608-0D360BABF08E}" type="parTrans" cxnId="{B424AE54-4F2B-4F4A-B81E-57ED451C65CF}">
      <dgm:prSet/>
      <dgm:spPr/>
      <dgm:t>
        <a:bodyPr/>
        <a:lstStyle/>
        <a:p>
          <a:endParaRPr lang="de-DE"/>
        </a:p>
      </dgm:t>
    </dgm:pt>
    <dgm:pt modelId="{0445F530-5AE2-4090-83BC-FC587C77E252}" type="sibTrans" cxnId="{B424AE54-4F2B-4F4A-B81E-57ED451C65CF}">
      <dgm:prSet/>
      <dgm:spPr/>
      <dgm:t>
        <a:bodyPr/>
        <a:lstStyle/>
        <a:p>
          <a:endParaRPr lang="de-DE"/>
        </a:p>
      </dgm:t>
    </dgm:pt>
    <dgm:pt modelId="{76B97F15-983C-4F75-8504-B18B9104CED3}">
      <dgm:prSet phldrT="[Text]"/>
      <dgm:spPr/>
      <dgm:t>
        <a:bodyPr/>
        <a:lstStyle/>
        <a:p>
          <a:r>
            <a:rPr lang="de-DE" dirty="0" smtClean="0"/>
            <a:t>Kontrolle</a:t>
          </a:r>
          <a:endParaRPr lang="de-DE" dirty="0"/>
        </a:p>
      </dgm:t>
    </dgm:pt>
    <dgm:pt modelId="{72BE6C2C-0108-4D38-BFEF-F382F6C23CFA}" type="parTrans" cxnId="{9DC89D1F-2C7F-4ECD-BC2C-345CE74F26D3}">
      <dgm:prSet/>
      <dgm:spPr/>
      <dgm:t>
        <a:bodyPr/>
        <a:lstStyle/>
        <a:p>
          <a:endParaRPr lang="de-DE"/>
        </a:p>
      </dgm:t>
    </dgm:pt>
    <dgm:pt modelId="{A0D14C7D-BD2A-4980-BC5C-CA9ED270C6BA}" type="sibTrans" cxnId="{9DC89D1F-2C7F-4ECD-BC2C-345CE74F26D3}">
      <dgm:prSet/>
      <dgm:spPr/>
      <dgm:t>
        <a:bodyPr/>
        <a:lstStyle/>
        <a:p>
          <a:endParaRPr lang="de-DE"/>
        </a:p>
      </dgm:t>
    </dgm:pt>
    <dgm:pt modelId="{BEB7E3B6-F1CE-4471-977D-A193CF101880}" type="pres">
      <dgm:prSet presAssocID="{85DF22F0-EC09-4555-9A1F-0EB5BE318F18}" presName="Name0" presStyleCnt="0">
        <dgm:presLayoutVars>
          <dgm:chMax val="4"/>
          <dgm:resizeHandles val="exact"/>
        </dgm:presLayoutVars>
      </dgm:prSet>
      <dgm:spPr/>
    </dgm:pt>
    <dgm:pt modelId="{F2BD4A83-034E-4F54-B8E7-297994D8C0F0}" type="pres">
      <dgm:prSet presAssocID="{85DF22F0-EC09-4555-9A1F-0EB5BE318F18}" presName="ellipse" presStyleLbl="trBgShp" presStyleIdx="0" presStyleCnt="1"/>
      <dgm:spPr/>
    </dgm:pt>
    <dgm:pt modelId="{B94FF145-0933-43CB-8897-6FF7BBA0A305}" type="pres">
      <dgm:prSet presAssocID="{85DF22F0-EC09-4555-9A1F-0EB5BE318F18}" presName="arrow1" presStyleLbl="fgShp" presStyleIdx="0" presStyleCnt="1"/>
      <dgm:spPr/>
    </dgm:pt>
    <dgm:pt modelId="{64D67E4F-F28D-48F3-B83C-D6D6BE1FB8B2}" type="pres">
      <dgm:prSet presAssocID="{85DF22F0-EC09-4555-9A1F-0EB5BE318F1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7568783-E2DA-4605-95C5-8412FFAA7879}" type="pres">
      <dgm:prSet presAssocID="{B4021F1E-4A8B-46B4-9646-A3629E083AC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D39E5B-56DD-409A-BE3B-A7E7E2255C58}" type="pres">
      <dgm:prSet presAssocID="{5E3E39E3-ABDC-4864-9C7C-DBFD850055F4}" presName="item2" presStyleLbl="node1" presStyleIdx="1" presStyleCnt="3">
        <dgm:presLayoutVars>
          <dgm:bulletEnabled val="1"/>
        </dgm:presLayoutVars>
      </dgm:prSet>
      <dgm:spPr/>
    </dgm:pt>
    <dgm:pt modelId="{D20578B8-2610-4497-881C-DDA53023D9A5}" type="pres">
      <dgm:prSet presAssocID="{76B97F15-983C-4F75-8504-B18B9104CED3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1FEC203-2273-417C-9089-194773F28204}" type="pres">
      <dgm:prSet presAssocID="{85DF22F0-EC09-4555-9A1F-0EB5BE318F18}" presName="funnel" presStyleLbl="trAlignAcc1" presStyleIdx="0" presStyleCnt="1"/>
      <dgm:spPr/>
    </dgm:pt>
  </dgm:ptLst>
  <dgm:cxnLst>
    <dgm:cxn modelId="{B424AE54-4F2B-4F4A-B81E-57ED451C65CF}" srcId="{85DF22F0-EC09-4555-9A1F-0EB5BE318F18}" destId="{5E3E39E3-ABDC-4864-9C7C-DBFD850055F4}" srcOrd="2" destOrd="0" parTransId="{D4643F34-1178-42DD-A608-0D360BABF08E}" sibTransId="{0445F530-5AE2-4090-83BC-FC587C77E252}"/>
    <dgm:cxn modelId="{D4902B3E-92C2-41D8-8A14-AF62687CCD3C}" srcId="{85DF22F0-EC09-4555-9A1F-0EB5BE318F18}" destId="{D82801AB-5AA2-4A92-B519-C0D5BA7BB857}" srcOrd="0" destOrd="0" parTransId="{DBDBE2A7-7667-48C5-9519-A25A8AE78CA8}" sibTransId="{E2F35904-704A-4BA4-A9AB-FEB3A3C6C36A}"/>
    <dgm:cxn modelId="{E22C06BA-2926-417B-B06F-4807431878E1}" srcId="{85DF22F0-EC09-4555-9A1F-0EB5BE318F18}" destId="{B4021F1E-4A8B-46B4-9646-A3629E083AC6}" srcOrd="1" destOrd="0" parTransId="{6D6F7AA7-FDDE-4CB9-8991-824D9DF11D32}" sibTransId="{D9A80CB0-7FA5-436A-8436-30AB9C1A0564}"/>
    <dgm:cxn modelId="{F0865242-A669-4C4F-9354-ADAE4EC4B9B5}" type="presOf" srcId="{D82801AB-5AA2-4A92-B519-C0D5BA7BB857}" destId="{D20578B8-2610-4497-881C-DDA53023D9A5}" srcOrd="0" destOrd="0" presId="urn:microsoft.com/office/officeart/2005/8/layout/funnel1"/>
    <dgm:cxn modelId="{1D193558-890D-47C4-B61D-FD20B5B1C9DA}" type="presOf" srcId="{5E3E39E3-ABDC-4864-9C7C-DBFD850055F4}" destId="{A7568783-E2DA-4605-95C5-8412FFAA7879}" srcOrd="0" destOrd="0" presId="urn:microsoft.com/office/officeart/2005/8/layout/funnel1"/>
    <dgm:cxn modelId="{90C0BEBB-20E1-4C89-B72F-66CBBDC19B6F}" type="presOf" srcId="{B4021F1E-4A8B-46B4-9646-A3629E083AC6}" destId="{91D39E5B-56DD-409A-BE3B-A7E7E2255C58}" srcOrd="0" destOrd="0" presId="urn:microsoft.com/office/officeart/2005/8/layout/funnel1"/>
    <dgm:cxn modelId="{DFCE992F-EA8D-49E1-9C2D-AB25C925603F}" type="presOf" srcId="{76B97F15-983C-4F75-8504-B18B9104CED3}" destId="{64D67E4F-F28D-48F3-B83C-D6D6BE1FB8B2}" srcOrd="0" destOrd="0" presId="urn:microsoft.com/office/officeart/2005/8/layout/funnel1"/>
    <dgm:cxn modelId="{F948C844-8D22-4D2D-97BA-30E8B2D865A4}" type="presOf" srcId="{85DF22F0-EC09-4555-9A1F-0EB5BE318F18}" destId="{BEB7E3B6-F1CE-4471-977D-A193CF101880}" srcOrd="0" destOrd="0" presId="urn:microsoft.com/office/officeart/2005/8/layout/funnel1"/>
    <dgm:cxn modelId="{9DC89D1F-2C7F-4ECD-BC2C-345CE74F26D3}" srcId="{85DF22F0-EC09-4555-9A1F-0EB5BE318F18}" destId="{76B97F15-983C-4F75-8504-B18B9104CED3}" srcOrd="3" destOrd="0" parTransId="{72BE6C2C-0108-4D38-BFEF-F382F6C23CFA}" sibTransId="{A0D14C7D-BD2A-4980-BC5C-CA9ED270C6BA}"/>
    <dgm:cxn modelId="{9DD74513-3B2C-4ED9-99AE-CDEC8BEE875A}" type="presParOf" srcId="{BEB7E3B6-F1CE-4471-977D-A193CF101880}" destId="{F2BD4A83-034E-4F54-B8E7-297994D8C0F0}" srcOrd="0" destOrd="0" presId="urn:microsoft.com/office/officeart/2005/8/layout/funnel1"/>
    <dgm:cxn modelId="{A5AD936B-86F4-403C-AE74-20F8D9585688}" type="presParOf" srcId="{BEB7E3B6-F1CE-4471-977D-A193CF101880}" destId="{B94FF145-0933-43CB-8897-6FF7BBA0A305}" srcOrd="1" destOrd="0" presId="urn:microsoft.com/office/officeart/2005/8/layout/funnel1"/>
    <dgm:cxn modelId="{DF08BA3A-7047-4355-871A-92CAD5A685F7}" type="presParOf" srcId="{BEB7E3B6-F1CE-4471-977D-A193CF101880}" destId="{64D67E4F-F28D-48F3-B83C-D6D6BE1FB8B2}" srcOrd="2" destOrd="0" presId="urn:microsoft.com/office/officeart/2005/8/layout/funnel1"/>
    <dgm:cxn modelId="{B0672FBC-936A-4A3D-A78D-B4EDD9878DD5}" type="presParOf" srcId="{BEB7E3B6-F1CE-4471-977D-A193CF101880}" destId="{A7568783-E2DA-4605-95C5-8412FFAA7879}" srcOrd="3" destOrd="0" presId="urn:microsoft.com/office/officeart/2005/8/layout/funnel1"/>
    <dgm:cxn modelId="{5B7A3F13-8EBE-4645-89FB-829A5EE1A3DB}" type="presParOf" srcId="{BEB7E3B6-F1CE-4471-977D-A193CF101880}" destId="{91D39E5B-56DD-409A-BE3B-A7E7E2255C58}" srcOrd="4" destOrd="0" presId="urn:microsoft.com/office/officeart/2005/8/layout/funnel1"/>
    <dgm:cxn modelId="{42C57076-FE00-4482-8ED3-AD48EEFC77BA}" type="presParOf" srcId="{BEB7E3B6-F1CE-4471-977D-A193CF101880}" destId="{D20578B8-2610-4497-881C-DDA53023D9A5}" srcOrd="5" destOrd="0" presId="urn:microsoft.com/office/officeart/2005/8/layout/funnel1"/>
    <dgm:cxn modelId="{7AF29019-FEA2-4B1F-9DAE-C43B6546F748}" type="presParOf" srcId="{BEB7E3B6-F1CE-4471-977D-A193CF101880}" destId="{51FEC203-2273-417C-9089-194773F2820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615719-B08B-444E-A67B-5F5F60E5BF62}" type="doc">
      <dgm:prSet loTypeId="urn:microsoft.com/office/officeart/2005/8/layout/equation2" loCatId="process" qsTypeId="urn:microsoft.com/office/officeart/2005/8/quickstyle/simple1" qsCatId="simple" csTypeId="urn:microsoft.com/office/officeart/2005/8/colors/accent5_2" csCatId="accent5" phldr="1"/>
      <dgm:spPr/>
    </dgm:pt>
    <dgm:pt modelId="{8A6B29C8-0842-4493-990D-F3BDF0B5088A}">
      <dgm:prSet phldrT="[Text]" custT="1"/>
      <dgm:spPr/>
      <dgm:t>
        <a:bodyPr/>
        <a:lstStyle/>
        <a:p>
          <a:r>
            <a:rPr lang="de-DE" sz="1600" dirty="0" smtClean="0"/>
            <a:t>ZEFIX</a:t>
          </a:r>
          <a:endParaRPr lang="de-DE" sz="1600" dirty="0"/>
        </a:p>
      </dgm:t>
    </dgm:pt>
    <dgm:pt modelId="{CFE3ECF6-320D-4B9D-AD05-9CACE74892AC}" type="parTrans" cxnId="{E2F69641-5014-43EA-8783-E4DFDF7C9F18}">
      <dgm:prSet/>
      <dgm:spPr/>
      <dgm:t>
        <a:bodyPr/>
        <a:lstStyle/>
        <a:p>
          <a:endParaRPr lang="de-DE"/>
        </a:p>
      </dgm:t>
    </dgm:pt>
    <dgm:pt modelId="{8BDE40F1-F0C9-4B05-BB87-269DCEB5384D}" type="sibTrans" cxnId="{E2F69641-5014-43EA-8783-E4DFDF7C9F18}">
      <dgm:prSet/>
      <dgm:spPr/>
      <dgm:t>
        <a:bodyPr/>
        <a:lstStyle/>
        <a:p>
          <a:endParaRPr lang="de-DE"/>
        </a:p>
      </dgm:t>
    </dgm:pt>
    <dgm:pt modelId="{15DB5494-BB71-47EF-B624-095F4686D45D}">
      <dgm:prSet phldrT="[Text]" custT="1"/>
      <dgm:spPr/>
      <dgm:t>
        <a:bodyPr/>
        <a:lstStyle/>
        <a:p>
          <a:r>
            <a:rPr lang="de-DE" sz="1400" dirty="0" smtClean="0"/>
            <a:t>Jahres-berichte</a:t>
          </a:r>
          <a:endParaRPr lang="de-DE" sz="1600" dirty="0"/>
        </a:p>
      </dgm:t>
    </dgm:pt>
    <dgm:pt modelId="{A2205D8B-A96D-4583-A743-5F218CD3C91D}" type="parTrans" cxnId="{BC1F67EA-F935-483E-8588-B8141A0787D5}">
      <dgm:prSet/>
      <dgm:spPr/>
      <dgm:t>
        <a:bodyPr/>
        <a:lstStyle/>
        <a:p>
          <a:endParaRPr lang="de-DE"/>
        </a:p>
      </dgm:t>
    </dgm:pt>
    <dgm:pt modelId="{55EB9CCC-5842-40E1-A8E5-0A322DAB9ACD}" type="sibTrans" cxnId="{BC1F67EA-F935-483E-8588-B8141A0787D5}">
      <dgm:prSet/>
      <dgm:spPr/>
      <dgm:t>
        <a:bodyPr/>
        <a:lstStyle/>
        <a:p>
          <a:endParaRPr lang="de-DE"/>
        </a:p>
      </dgm:t>
    </dgm:pt>
    <dgm:pt modelId="{C5D1B24C-1933-4908-BA96-B513C3900A77}">
      <dgm:prSet phldrT="[Text]"/>
      <dgm:spPr/>
      <dgm:t>
        <a:bodyPr/>
        <a:lstStyle/>
        <a:p>
          <a:r>
            <a:rPr lang="de-DE" dirty="0" err="1" smtClean="0"/>
            <a:t>Foundation</a:t>
          </a:r>
          <a:r>
            <a:rPr lang="de-DE" dirty="0" smtClean="0"/>
            <a:t> </a:t>
          </a:r>
          <a:r>
            <a:rPr lang="de-DE" dirty="0" err="1" smtClean="0"/>
            <a:t>Tracker</a:t>
          </a:r>
          <a:endParaRPr lang="de-DE" dirty="0"/>
        </a:p>
      </dgm:t>
    </dgm:pt>
    <dgm:pt modelId="{8DC17CFA-DF50-479E-ABD1-A98EF83B98F8}" type="parTrans" cxnId="{C18B92D6-7A8F-4FEE-922A-7A0C1A4036E0}">
      <dgm:prSet/>
      <dgm:spPr/>
      <dgm:t>
        <a:bodyPr/>
        <a:lstStyle/>
        <a:p>
          <a:endParaRPr lang="de-DE"/>
        </a:p>
      </dgm:t>
    </dgm:pt>
    <dgm:pt modelId="{12168318-2724-485B-A300-5BBDCC98AADA}" type="sibTrans" cxnId="{C18B92D6-7A8F-4FEE-922A-7A0C1A4036E0}">
      <dgm:prSet/>
      <dgm:spPr/>
      <dgm:t>
        <a:bodyPr/>
        <a:lstStyle/>
        <a:p>
          <a:endParaRPr lang="de-DE"/>
        </a:p>
      </dgm:t>
    </dgm:pt>
    <dgm:pt modelId="{6B0840DF-1B90-42A5-A60E-01C4091F8ED4}">
      <dgm:prSet phldrT="[Text]" custT="1"/>
      <dgm:spPr/>
      <dgm:t>
        <a:bodyPr/>
        <a:lstStyle/>
        <a:p>
          <a:r>
            <a:rPr lang="de-DE" sz="1200" dirty="0" smtClean="0"/>
            <a:t>Handels-register der Kantone</a:t>
          </a:r>
          <a:endParaRPr lang="de-DE" sz="1200" dirty="0"/>
        </a:p>
      </dgm:t>
    </dgm:pt>
    <dgm:pt modelId="{0D2EC75A-E310-4AC1-8A96-0E466F3C8AE6}" type="parTrans" cxnId="{539A3C83-56E3-4157-BFCF-2946B7F4AC61}">
      <dgm:prSet/>
      <dgm:spPr/>
      <dgm:t>
        <a:bodyPr/>
        <a:lstStyle/>
        <a:p>
          <a:endParaRPr lang="de-DE"/>
        </a:p>
      </dgm:t>
    </dgm:pt>
    <dgm:pt modelId="{D8FBA516-1FBC-46BB-9AAF-26411E12A573}" type="sibTrans" cxnId="{539A3C83-56E3-4157-BFCF-2946B7F4AC61}">
      <dgm:prSet/>
      <dgm:spPr/>
      <dgm:t>
        <a:bodyPr/>
        <a:lstStyle/>
        <a:p>
          <a:endParaRPr lang="de-DE"/>
        </a:p>
      </dgm:t>
    </dgm:pt>
    <dgm:pt modelId="{CB46AFBD-11CD-4D0C-A234-9A5376726801}" type="pres">
      <dgm:prSet presAssocID="{4E615719-B08B-444E-A67B-5F5F60E5BF62}" presName="Name0" presStyleCnt="0">
        <dgm:presLayoutVars>
          <dgm:dir/>
          <dgm:resizeHandles val="exact"/>
        </dgm:presLayoutVars>
      </dgm:prSet>
      <dgm:spPr/>
    </dgm:pt>
    <dgm:pt modelId="{5893371B-EB1E-4D2E-BD0A-02DE639F4B07}" type="pres">
      <dgm:prSet presAssocID="{4E615719-B08B-444E-A67B-5F5F60E5BF62}" presName="vNodes" presStyleCnt="0"/>
      <dgm:spPr/>
    </dgm:pt>
    <dgm:pt modelId="{FBA09653-9D1E-4AC4-994E-BED51CF2B52D}" type="pres">
      <dgm:prSet presAssocID="{8A6B29C8-0842-4493-990D-F3BDF0B5088A}" presName="node" presStyleLbl="node1" presStyleIdx="0" presStyleCnt="4">
        <dgm:presLayoutVars>
          <dgm:bulletEnabled val="1"/>
        </dgm:presLayoutVars>
      </dgm:prSet>
      <dgm:spPr/>
    </dgm:pt>
    <dgm:pt modelId="{FCE11F5A-47E2-412D-B77B-4F5524C1E1AA}" type="pres">
      <dgm:prSet presAssocID="{8BDE40F1-F0C9-4B05-BB87-269DCEB5384D}" presName="spacerT" presStyleCnt="0"/>
      <dgm:spPr/>
    </dgm:pt>
    <dgm:pt modelId="{89633249-19D8-4696-9B29-F6CE9C119363}" type="pres">
      <dgm:prSet presAssocID="{8BDE40F1-F0C9-4B05-BB87-269DCEB5384D}" presName="sibTrans" presStyleLbl="sibTrans2D1" presStyleIdx="0" presStyleCnt="3"/>
      <dgm:spPr/>
    </dgm:pt>
    <dgm:pt modelId="{315193D6-FCAB-44D1-B325-F2B54CF740B4}" type="pres">
      <dgm:prSet presAssocID="{8BDE40F1-F0C9-4B05-BB87-269DCEB5384D}" presName="spacerB" presStyleCnt="0"/>
      <dgm:spPr/>
    </dgm:pt>
    <dgm:pt modelId="{580E8BBE-987F-4B38-9E91-7BDBF765B568}" type="pres">
      <dgm:prSet presAssocID="{6B0840DF-1B90-42A5-A60E-01C4091F8ED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5BC8C5-51DF-4363-91AB-EC7DFB7F4630}" type="pres">
      <dgm:prSet presAssocID="{D8FBA516-1FBC-46BB-9AAF-26411E12A573}" presName="spacerT" presStyleCnt="0"/>
      <dgm:spPr/>
    </dgm:pt>
    <dgm:pt modelId="{954BD248-E896-484C-A6AF-965507F5A13F}" type="pres">
      <dgm:prSet presAssocID="{D8FBA516-1FBC-46BB-9AAF-26411E12A573}" presName="sibTrans" presStyleLbl="sibTrans2D1" presStyleIdx="1" presStyleCnt="3"/>
      <dgm:spPr/>
    </dgm:pt>
    <dgm:pt modelId="{8CAA4D9C-170A-4D2D-96FF-CD618FD7702E}" type="pres">
      <dgm:prSet presAssocID="{D8FBA516-1FBC-46BB-9AAF-26411E12A573}" presName="spacerB" presStyleCnt="0"/>
      <dgm:spPr/>
    </dgm:pt>
    <dgm:pt modelId="{901290F2-6437-420A-AF95-A40075641B9D}" type="pres">
      <dgm:prSet presAssocID="{15DB5494-BB71-47EF-B624-095F4686D45D}" presName="node" presStyleLbl="node1" presStyleIdx="2" presStyleCnt="4">
        <dgm:presLayoutVars>
          <dgm:bulletEnabled val="1"/>
        </dgm:presLayoutVars>
      </dgm:prSet>
      <dgm:spPr/>
    </dgm:pt>
    <dgm:pt modelId="{58D486D1-B656-4EFA-A6E8-1EC09B3875B7}" type="pres">
      <dgm:prSet presAssocID="{4E615719-B08B-444E-A67B-5F5F60E5BF62}" presName="sibTransLast" presStyleLbl="sibTrans2D1" presStyleIdx="2" presStyleCnt="3"/>
      <dgm:spPr/>
    </dgm:pt>
    <dgm:pt modelId="{572CA54F-C9A5-4B51-A23A-E1F6A425E1AF}" type="pres">
      <dgm:prSet presAssocID="{4E615719-B08B-444E-A67B-5F5F60E5BF62}" presName="connectorText" presStyleLbl="sibTrans2D1" presStyleIdx="2" presStyleCnt="3"/>
      <dgm:spPr/>
    </dgm:pt>
    <dgm:pt modelId="{56AC5A64-7370-488C-B4D0-64525473786F}" type="pres">
      <dgm:prSet presAssocID="{4E615719-B08B-444E-A67B-5F5F60E5BF62}" presName="las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74AF16B-D27B-4DAF-8790-0A83108FBF04}" type="presOf" srcId="{4E615719-B08B-444E-A67B-5F5F60E5BF62}" destId="{CB46AFBD-11CD-4D0C-A234-9A5376726801}" srcOrd="0" destOrd="0" presId="urn:microsoft.com/office/officeart/2005/8/layout/equation2"/>
    <dgm:cxn modelId="{C18B92D6-7A8F-4FEE-922A-7A0C1A4036E0}" srcId="{4E615719-B08B-444E-A67B-5F5F60E5BF62}" destId="{C5D1B24C-1933-4908-BA96-B513C3900A77}" srcOrd="3" destOrd="0" parTransId="{8DC17CFA-DF50-479E-ABD1-A98EF83B98F8}" sibTransId="{12168318-2724-485B-A300-5BBDCC98AADA}"/>
    <dgm:cxn modelId="{E2F69641-5014-43EA-8783-E4DFDF7C9F18}" srcId="{4E615719-B08B-444E-A67B-5F5F60E5BF62}" destId="{8A6B29C8-0842-4493-990D-F3BDF0B5088A}" srcOrd="0" destOrd="0" parTransId="{CFE3ECF6-320D-4B9D-AD05-9CACE74892AC}" sibTransId="{8BDE40F1-F0C9-4B05-BB87-269DCEB5384D}"/>
    <dgm:cxn modelId="{5E807E9B-5C7D-4450-9DE8-913D925D4E8B}" type="presOf" srcId="{8BDE40F1-F0C9-4B05-BB87-269DCEB5384D}" destId="{89633249-19D8-4696-9B29-F6CE9C119363}" srcOrd="0" destOrd="0" presId="urn:microsoft.com/office/officeart/2005/8/layout/equation2"/>
    <dgm:cxn modelId="{64779FDC-00E5-472F-833C-F01312813485}" type="presOf" srcId="{D8FBA516-1FBC-46BB-9AAF-26411E12A573}" destId="{954BD248-E896-484C-A6AF-965507F5A13F}" srcOrd="0" destOrd="0" presId="urn:microsoft.com/office/officeart/2005/8/layout/equation2"/>
    <dgm:cxn modelId="{36513EC0-0C1D-49BE-BB1C-BEBABB2BE184}" type="presOf" srcId="{55EB9CCC-5842-40E1-A8E5-0A322DAB9ACD}" destId="{58D486D1-B656-4EFA-A6E8-1EC09B3875B7}" srcOrd="0" destOrd="0" presId="urn:microsoft.com/office/officeart/2005/8/layout/equation2"/>
    <dgm:cxn modelId="{07BE3283-5DD3-4731-854E-F595ED5DF067}" type="presOf" srcId="{6B0840DF-1B90-42A5-A60E-01C4091F8ED4}" destId="{580E8BBE-987F-4B38-9E91-7BDBF765B568}" srcOrd="0" destOrd="0" presId="urn:microsoft.com/office/officeart/2005/8/layout/equation2"/>
    <dgm:cxn modelId="{E64D099D-4A9B-4F57-BB27-D752370E30FE}" type="presOf" srcId="{15DB5494-BB71-47EF-B624-095F4686D45D}" destId="{901290F2-6437-420A-AF95-A40075641B9D}" srcOrd="0" destOrd="0" presId="urn:microsoft.com/office/officeart/2005/8/layout/equation2"/>
    <dgm:cxn modelId="{F56D0FE2-E5F2-479A-9AF6-FCF84883D2C4}" type="presOf" srcId="{8A6B29C8-0842-4493-990D-F3BDF0B5088A}" destId="{FBA09653-9D1E-4AC4-994E-BED51CF2B52D}" srcOrd="0" destOrd="0" presId="urn:microsoft.com/office/officeart/2005/8/layout/equation2"/>
    <dgm:cxn modelId="{BC1F67EA-F935-483E-8588-B8141A0787D5}" srcId="{4E615719-B08B-444E-A67B-5F5F60E5BF62}" destId="{15DB5494-BB71-47EF-B624-095F4686D45D}" srcOrd="2" destOrd="0" parTransId="{A2205D8B-A96D-4583-A743-5F218CD3C91D}" sibTransId="{55EB9CCC-5842-40E1-A8E5-0A322DAB9ACD}"/>
    <dgm:cxn modelId="{2FD0E1AF-3345-489C-8918-51BE4F9B1EA1}" type="presOf" srcId="{C5D1B24C-1933-4908-BA96-B513C3900A77}" destId="{56AC5A64-7370-488C-B4D0-64525473786F}" srcOrd="0" destOrd="0" presId="urn:microsoft.com/office/officeart/2005/8/layout/equation2"/>
    <dgm:cxn modelId="{539A3C83-56E3-4157-BFCF-2946B7F4AC61}" srcId="{4E615719-B08B-444E-A67B-5F5F60E5BF62}" destId="{6B0840DF-1B90-42A5-A60E-01C4091F8ED4}" srcOrd="1" destOrd="0" parTransId="{0D2EC75A-E310-4AC1-8A96-0E466F3C8AE6}" sibTransId="{D8FBA516-1FBC-46BB-9AAF-26411E12A573}"/>
    <dgm:cxn modelId="{6149E9FC-17E1-41BC-93C3-5F9169E4A39C}" type="presOf" srcId="{55EB9CCC-5842-40E1-A8E5-0A322DAB9ACD}" destId="{572CA54F-C9A5-4B51-A23A-E1F6A425E1AF}" srcOrd="1" destOrd="0" presId="urn:microsoft.com/office/officeart/2005/8/layout/equation2"/>
    <dgm:cxn modelId="{CCDE29E8-C051-485B-B62D-D84D337A7AA4}" type="presParOf" srcId="{CB46AFBD-11CD-4D0C-A234-9A5376726801}" destId="{5893371B-EB1E-4D2E-BD0A-02DE639F4B07}" srcOrd="0" destOrd="0" presId="urn:microsoft.com/office/officeart/2005/8/layout/equation2"/>
    <dgm:cxn modelId="{B6610DAD-A241-4C2B-992F-F9BBE60B997A}" type="presParOf" srcId="{5893371B-EB1E-4D2E-BD0A-02DE639F4B07}" destId="{FBA09653-9D1E-4AC4-994E-BED51CF2B52D}" srcOrd="0" destOrd="0" presId="urn:microsoft.com/office/officeart/2005/8/layout/equation2"/>
    <dgm:cxn modelId="{3A89508E-6E1A-4E7A-A5E0-09638A2005CF}" type="presParOf" srcId="{5893371B-EB1E-4D2E-BD0A-02DE639F4B07}" destId="{FCE11F5A-47E2-412D-B77B-4F5524C1E1AA}" srcOrd="1" destOrd="0" presId="urn:microsoft.com/office/officeart/2005/8/layout/equation2"/>
    <dgm:cxn modelId="{44DE3D53-A6F4-4066-AB15-96807CFF5845}" type="presParOf" srcId="{5893371B-EB1E-4D2E-BD0A-02DE639F4B07}" destId="{89633249-19D8-4696-9B29-F6CE9C119363}" srcOrd="2" destOrd="0" presId="urn:microsoft.com/office/officeart/2005/8/layout/equation2"/>
    <dgm:cxn modelId="{4A8196DC-F1FC-4983-94DB-A9D1A8DD0EB5}" type="presParOf" srcId="{5893371B-EB1E-4D2E-BD0A-02DE639F4B07}" destId="{315193D6-FCAB-44D1-B325-F2B54CF740B4}" srcOrd="3" destOrd="0" presId="urn:microsoft.com/office/officeart/2005/8/layout/equation2"/>
    <dgm:cxn modelId="{F75E3C73-F9D4-42E2-B317-7B8884D74496}" type="presParOf" srcId="{5893371B-EB1E-4D2E-BD0A-02DE639F4B07}" destId="{580E8BBE-987F-4B38-9E91-7BDBF765B568}" srcOrd="4" destOrd="0" presId="urn:microsoft.com/office/officeart/2005/8/layout/equation2"/>
    <dgm:cxn modelId="{822CB290-ABA6-4151-B766-585FAC2F3393}" type="presParOf" srcId="{5893371B-EB1E-4D2E-BD0A-02DE639F4B07}" destId="{EC5BC8C5-51DF-4363-91AB-EC7DFB7F4630}" srcOrd="5" destOrd="0" presId="urn:microsoft.com/office/officeart/2005/8/layout/equation2"/>
    <dgm:cxn modelId="{C28E3BC9-4345-40C7-BF0F-0CB9B0C24EE2}" type="presParOf" srcId="{5893371B-EB1E-4D2E-BD0A-02DE639F4B07}" destId="{954BD248-E896-484C-A6AF-965507F5A13F}" srcOrd="6" destOrd="0" presId="urn:microsoft.com/office/officeart/2005/8/layout/equation2"/>
    <dgm:cxn modelId="{61AEABA0-9111-4B27-80B2-EA3FD4287F16}" type="presParOf" srcId="{5893371B-EB1E-4D2E-BD0A-02DE639F4B07}" destId="{8CAA4D9C-170A-4D2D-96FF-CD618FD7702E}" srcOrd="7" destOrd="0" presId="urn:microsoft.com/office/officeart/2005/8/layout/equation2"/>
    <dgm:cxn modelId="{4366EC4C-2C4A-41CF-9DEB-3954564846A3}" type="presParOf" srcId="{5893371B-EB1E-4D2E-BD0A-02DE639F4B07}" destId="{901290F2-6437-420A-AF95-A40075641B9D}" srcOrd="8" destOrd="0" presId="urn:microsoft.com/office/officeart/2005/8/layout/equation2"/>
    <dgm:cxn modelId="{07FBA39C-9B40-4E56-AEFC-514B286AB0F1}" type="presParOf" srcId="{CB46AFBD-11CD-4D0C-A234-9A5376726801}" destId="{58D486D1-B656-4EFA-A6E8-1EC09B3875B7}" srcOrd="1" destOrd="0" presId="urn:microsoft.com/office/officeart/2005/8/layout/equation2"/>
    <dgm:cxn modelId="{95EEB06F-8B8F-464E-9481-41FCBFD6ABDF}" type="presParOf" srcId="{58D486D1-B656-4EFA-A6E8-1EC09B3875B7}" destId="{572CA54F-C9A5-4B51-A23A-E1F6A425E1AF}" srcOrd="0" destOrd="0" presId="urn:microsoft.com/office/officeart/2005/8/layout/equation2"/>
    <dgm:cxn modelId="{67614972-2AA6-463E-BDDC-383567DE26C8}" type="presParOf" srcId="{CB46AFBD-11CD-4D0C-A234-9A5376726801}" destId="{56AC5A64-7370-488C-B4D0-64525473786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D4A83-034E-4F54-B8E7-297994D8C0F0}">
      <dsp:nvSpPr>
        <dsp:cNvPr id="0" name=""/>
        <dsp:cNvSpPr/>
      </dsp:nvSpPr>
      <dsp:spPr>
        <a:xfrm>
          <a:off x="1854687" y="188511"/>
          <a:ext cx="3741220" cy="129927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FF145-0933-43CB-8897-6FF7BBA0A305}">
      <dsp:nvSpPr>
        <dsp:cNvPr id="0" name=""/>
        <dsp:cNvSpPr/>
      </dsp:nvSpPr>
      <dsp:spPr>
        <a:xfrm>
          <a:off x="3368576" y="3369998"/>
          <a:ext cx="725042" cy="464027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67E4F-F28D-48F3-B83C-D6D6BE1FB8B2}">
      <dsp:nvSpPr>
        <dsp:cNvPr id="0" name=""/>
        <dsp:cNvSpPr/>
      </dsp:nvSpPr>
      <dsp:spPr>
        <a:xfrm>
          <a:off x="1990995" y="3741220"/>
          <a:ext cx="3480205" cy="870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Kontrolle</a:t>
          </a:r>
          <a:endParaRPr lang="de-DE" sz="3000" kern="1200" dirty="0"/>
        </a:p>
      </dsp:txBody>
      <dsp:txXfrm>
        <a:off x="1990995" y="3741220"/>
        <a:ext cx="3480205" cy="870051"/>
      </dsp:txXfrm>
    </dsp:sp>
    <dsp:sp modelId="{A7568783-E2DA-4605-95C5-8412FFAA7879}">
      <dsp:nvSpPr>
        <dsp:cNvPr id="0" name=""/>
        <dsp:cNvSpPr/>
      </dsp:nvSpPr>
      <dsp:spPr>
        <a:xfrm>
          <a:off x="3214867" y="1588133"/>
          <a:ext cx="1305077" cy="1305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500" kern="1200" dirty="0" smtClean="0"/>
            <a:t>S3</a:t>
          </a:r>
          <a:endParaRPr lang="de-DE" sz="5500" kern="1200" dirty="0"/>
        </a:p>
      </dsp:txBody>
      <dsp:txXfrm>
        <a:off x="3405991" y="1779257"/>
        <a:ext cx="922829" cy="922829"/>
      </dsp:txXfrm>
    </dsp:sp>
    <dsp:sp modelId="{91D39E5B-56DD-409A-BE3B-A7E7E2255C58}">
      <dsp:nvSpPr>
        <dsp:cNvPr id="0" name=""/>
        <dsp:cNvSpPr/>
      </dsp:nvSpPr>
      <dsp:spPr>
        <a:xfrm>
          <a:off x="2281012" y="609035"/>
          <a:ext cx="1305077" cy="1305077"/>
        </a:xfrm>
        <a:prstGeom prst="ellipse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500" kern="1200" dirty="0" smtClean="0"/>
            <a:t>S2</a:t>
          </a:r>
          <a:endParaRPr lang="de-DE" sz="5500" kern="1200" dirty="0"/>
        </a:p>
      </dsp:txBody>
      <dsp:txXfrm>
        <a:off x="2472136" y="800159"/>
        <a:ext cx="922829" cy="922829"/>
      </dsp:txXfrm>
    </dsp:sp>
    <dsp:sp modelId="{D20578B8-2610-4497-881C-DDA53023D9A5}">
      <dsp:nvSpPr>
        <dsp:cNvPr id="0" name=""/>
        <dsp:cNvSpPr/>
      </dsp:nvSpPr>
      <dsp:spPr>
        <a:xfrm>
          <a:off x="3615091" y="293497"/>
          <a:ext cx="1305077" cy="1305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500" kern="1200" dirty="0" smtClean="0"/>
            <a:t>S1</a:t>
          </a:r>
          <a:endParaRPr lang="de-DE" sz="5500" kern="1200" dirty="0"/>
        </a:p>
      </dsp:txBody>
      <dsp:txXfrm>
        <a:off x="3806215" y="484621"/>
        <a:ext cx="922829" cy="922829"/>
      </dsp:txXfrm>
    </dsp:sp>
    <dsp:sp modelId="{51FEC203-2273-417C-9089-194773F28204}">
      <dsp:nvSpPr>
        <dsp:cNvPr id="0" name=""/>
        <dsp:cNvSpPr/>
      </dsp:nvSpPr>
      <dsp:spPr>
        <a:xfrm>
          <a:off x="1700978" y="29001"/>
          <a:ext cx="4060239" cy="324819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09653-9D1E-4AC4-994E-BED51CF2B52D}">
      <dsp:nvSpPr>
        <dsp:cNvPr id="0" name=""/>
        <dsp:cNvSpPr/>
      </dsp:nvSpPr>
      <dsp:spPr>
        <a:xfrm>
          <a:off x="1892300" y="3877"/>
          <a:ext cx="1206499" cy="12064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ZEFIX</a:t>
          </a:r>
          <a:endParaRPr lang="de-DE" sz="1600" kern="1200" dirty="0"/>
        </a:p>
      </dsp:txBody>
      <dsp:txXfrm>
        <a:off x="2068988" y="180565"/>
        <a:ext cx="853123" cy="853123"/>
      </dsp:txXfrm>
    </dsp:sp>
    <dsp:sp modelId="{89633249-19D8-4696-9B29-F6CE9C119363}">
      <dsp:nvSpPr>
        <dsp:cNvPr id="0" name=""/>
        <dsp:cNvSpPr/>
      </dsp:nvSpPr>
      <dsp:spPr>
        <a:xfrm>
          <a:off x="2145665" y="1308345"/>
          <a:ext cx="699769" cy="699769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2238419" y="1575937"/>
        <a:ext cx="514261" cy="164585"/>
      </dsp:txXfrm>
    </dsp:sp>
    <dsp:sp modelId="{580E8BBE-987F-4B38-9E91-7BDBF765B568}">
      <dsp:nvSpPr>
        <dsp:cNvPr id="0" name=""/>
        <dsp:cNvSpPr/>
      </dsp:nvSpPr>
      <dsp:spPr>
        <a:xfrm>
          <a:off x="1892300" y="2106083"/>
          <a:ext cx="1206499" cy="12064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Handels-register der Kantone</a:t>
          </a:r>
          <a:endParaRPr lang="de-DE" sz="1200" kern="1200" dirty="0"/>
        </a:p>
      </dsp:txBody>
      <dsp:txXfrm>
        <a:off x="2068988" y="2282771"/>
        <a:ext cx="853123" cy="853123"/>
      </dsp:txXfrm>
    </dsp:sp>
    <dsp:sp modelId="{954BD248-E896-484C-A6AF-965507F5A13F}">
      <dsp:nvSpPr>
        <dsp:cNvPr id="0" name=""/>
        <dsp:cNvSpPr/>
      </dsp:nvSpPr>
      <dsp:spPr>
        <a:xfrm>
          <a:off x="2145665" y="3410551"/>
          <a:ext cx="699769" cy="699769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2238419" y="3678143"/>
        <a:ext cx="514261" cy="164585"/>
      </dsp:txXfrm>
    </dsp:sp>
    <dsp:sp modelId="{901290F2-6437-420A-AF95-A40075641B9D}">
      <dsp:nvSpPr>
        <dsp:cNvPr id="0" name=""/>
        <dsp:cNvSpPr/>
      </dsp:nvSpPr>
      <dsp:spPr>
        <a:xfrm>
          <a:off x="1892300" y="4208289"/>
          <a:ext cx="1206499" cy="12064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Jahres-berichte</a:t>
          </a:r>
          <a:endParaRPr lang="de-DE" sz="1600" kern="1200" dirty="0"/>
        </a:p>
      </dsp:txBody>
      <dsp:txXfrm>
        <a:off x="2068988" y="4384977"/>
        <a:ext cx="853123" cy="853123"/>
      </dsp:txXfrm>
    </dsp:sp>
    <dsp:sp modelId="{58D486D1-B656-4EFA-A6E8-1EC09B3875B7}">
      <dsp:nvSpPr>
        <dsp:cNvPr id="0" name=""/>
        <dsp:cNvSpPr/>
      </dsp:nvSpPr>
      <dsp:spPr>
        <a:xfrm>
          <a:off x="3279775" y="2484924"/>
          <a:ext cx="383666" cy="4488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/>
        </a:p>
      </dsp:txBody>
      <dsp:txXfrm>
        <a:off x="3279775" y="2574688"/>
        <a:ext cx="268566" cy="269290"/>
      </dsp:txXfrm>
    </dsp:sp>
    <dsp:sp modelId="{56AC5A64-7370-488C-B4D0-64525473786F}">
      <dsp:nvSpPr>
        <dsp:cNvPr id="0" name=""/>
        <dsp:cNvSpPr/>
      </dsp:nvSpPr>
      <dsp:spPr>
        <a:xfrm>
          <a:off x="3822700" y="1502833"/>
          <a:ext cx="2412999" cy="24129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err="1" smtClean="0"/>
            <a:t>Foundation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Tracker</a:t>
          </a:r>
          <a:endParaRPr lang="de-DE" sz="2300" kern="1200" dirty="0"/>
        </a:p>
      </dsp:txBody>
      <dsp:txXfrm>
        <a:off x="4176076" y="1856209"/>
        <a:ext cx="1706247" cy="1706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6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99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7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1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6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3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6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9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8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7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8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4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97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Foundation</a:t>
            </a:r>
            <a:r>
              <a:rPr lang="de-CH" dirty="0" smtClean="0"/>
              <a:t> </a:t>
            </a:r>
            <a:r>
              <a:rPr lang="de-CH" dirty="0" err="1" smtClean="0"/>
              <a:t>Tracker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10001" y="5504589"/>
            <a:ext cx="10572000" cy="434974"/>
          </a:xfrm>
        </p:spPr>
        <p:txBody>
          <a:bodyPr>
            <a:normAutofit fontScale="92500" lnSpcReduction="20000"/>
          </a:bodyPr>
          <a:lstStyle/>
          <a:p>
            <a:r>
              <a:rPr lang="de-CH" sz="2800" dirty="0" smtClean="0"/>
              <a:t>#Stiftungsaufsicht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11129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 dirty="0" smtClean="0"/>
              <a:t>2300 Stiftungen</a:t>
            </a:r>
          </a:p>
          <a:p>
            <a:r>
              <a:rPr lang="de-CH" sz="2800" dirty="0" smtClean="0"/>
              <a:t>Korrekte Verwendung Gelder</a:t>
            </a:r>
            <a:endParaRPr lang="de-CH" sz="2800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873259378"/>
              </p:ext>
            </p:extLst>
          </p:nvPr>
        </p:nvGraphicFramePr>
        <p:xfrm>
          <a:off x="5313463" y="1099047"/>
          <a:ext cx="7462196" cy="4640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0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r Verbinder 9"/>
          <p:cNvCxnSpPr>
            <a:endCxn id="6" idx="1"/>
          </p:cNvCxnSpPr>
          <p:nvPr/>
        </p:nvCxnSpPr>
        <p:spPr>
          <a:xfrm flipV="1">
            <a:off x="2694562" y="2933349"/>
            <a:ext cx="972766" cy="202581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endCxn id="7" idx="1"/>
          </p:cNvCxnSpPr>
          <p:nvPr/>
        </p:nvCxnSpPr>
        <p:spPr>
          <a:xfrm>
            <a:off x="2729222" y="3753267"/>
            <a:ext cx="938106" cy="13118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4" idx="5"/>
            <a:endCxn id="8" idx="1"/>
          </p:cNvCxnSpPr>
          <p:nvPr/>
        </p:nvCxnSpPr>
        <p:spPr>
          <a:xfrm>
            <a:off x="2451424" y="4292496"/>
            <a:ext cx="1215904" cy="509463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4912468" y="2885852"/>
            <a:ext cx="1183531" cy="13583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endCxn id="21" idx="2"/>
          </p:cNvCxnSpPr>
          <p:nvPr/>
        </p:nvCxnSpPr>
        <p:spPr>
          <a:xfrm>
            <a:off x="4912468" y="4801959"/>
            <a:ext cx="1396884" cy="582913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510678" y="6191663"/>
            <a:ext cx="155844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CH" dirty="0" smtClean="0"/>
              <a:t>Stiftungsräte</a:t>
            </a:r>
            <a:endParaRPr lang="de-CH" dirty="0"/>
          </a:p>
        </p:txBody>
      </p:sp>
      <p:cxnSp>
        <p:nvCxnSpPr>
          <p:cNvPr id="22" name="Gerader Verbinder 21"/>
          <p:cNvCxnSpPr/>
          <p:nvPr/>
        </p:nvCxnSpPr>
        <p:spPr>
          <a:xfrm flipV="1">
            <a:off x="7278246" y="2885852"/>
            <a:ext cx="1612835" cy="13583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21" idx="6"/>
          </p:cNvCxnSpPr>
          <p:nvPr/>
        </p:nvCxnSpPr>
        <p:spPr>
          <a:xfrm>
            <a:off x="6988359" y="5384872"/>
            <a:ext cx="1630347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8374507" y="6191663"/>
            <a:ext cx="155844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CH" dirty="0" smtClean="0"/>
              <a:t>Stiftungsräte</a:t>
            </a:r>
            <a:endParaRPr lang="de-CH" dirty="0"/>
          </a:p>
        </p:txBody>
      </p:sp>
      <p:sp>
        <p:nvSpPr>
          <p:cNvPr id="21" name="Ellipse 20"/>
          <p:cNvSpPr/>
          <p:nvPr/>
        </p:nvSpPr>
        <p:spPr>
          <a:xfrm>
            <a:off x="6309352" y="5056690"/>
            <a:ext cx="679007" cy="6563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r>
              <a:rPr lang="de-CH" b="1" dirty="0" smtClean="0"/>
              <a:t>Samariterbund</a:t>
            </a:r>
            <a:br>
              <a:rPr lang="de-CH" b="1" dirty="0" smtClean="0"/>
            </a:br>
            <a:r>
              <a:rPr lang="de-CH" b="1" dirty="0" smtClean="0"/>
              <a:t>Bilanz: 9 MIO</a:t>
            </a:r>
            <a:endParaRPr lang="de-CH" b="1" dirty="0"/>
          </a:p>
        </p:txBody>
      </p:sp>
      <p:sp>
        <p:nvSpPr>
          <p:cNvPr id="5" name="Ellipse 4"/>
          <p:cNvSpPr/>
          <p:nvPr/>
        </p:nvSpPr>
        <p:spPr>
          <a:xfrm>
            <a:off x="6046691" y="2238748"/>
            <a:ext cx="1231555" cy="12212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r>
              <a:rPr lang="de-CH" b="1" dirty="0" smtClean="0"/>
              <a:t>Pro </a:t>
            </a:r>
            <a:r>
              <a:rPr lang="de-CH" b="1" dirty="0" err="1" smtClean="0"/>
              <a:t>Juventute</a:t>
            </a:r>
            <a:r>
              <a:rPr lang="de-CH" b="1" dirty="0" smtClean="0"/>
              <a:t/>
            </a:r>
            <a:br>
              <a:rPr lang="de-CH" b="1" dirty="0" smtClean="0"/>
            </a:br>
            <a:r>
              <a:rPr lang="de-CH" b="1" dirty="0" smtClean="0"/>
              <a:t>Bilanz: 39 MIO</a:t>
            </a:r>
            <a:endParaRPr lang="de-CH" b="1" dirty="0"/>
          </a:p>
        </p:txBody>
      </p:sp>
      <p:sp>
        <p:nvSpPr>
          <p:cNvPr id="4" name="Ellipse 3"/>
          <p:cNvSpPr/>
          <p:nvPr/>
        </p:nvSpPr>
        <p:spPr>
          <a:xfrm>
            <a:off x="630283" y="2485416"/>
            <a:ext cx="2133599" cy="21171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/>
              <a:t>REGA</a:t>
            </a:r>
            <a:br>
              <a:rPr lang="de-CH" b="1" dirty="0" smtClean="0"/>
            </a:br>
            <a:r>
              <a:rPr lang="de-CH" b="1" dirty="0" smtClean="0"/>
              <a:t>Bilanz:</a:t>
            </a:r>
            <a:br>
              <a:rPr lang="de-CH" b="1" dirty="0" smtClean="0"/>
            </a:br>
            <a:r>
              <a:rPr lang="de-CH" b="1" dirty="0" smtClean="0"/>
              <a:t>500 MIO</a:t>
            </a:r>
            <a:endParaRPr lang="de-CH" b="1" dirty="0"/>
          </a:p>
        </p:txBody>
      </p:sp>
      <p:sp>
        <p:nvSpPr>
          <p:cNvPr id="6" name="Abgerundetes Rechteck 5"/>
          <p:cNvSpPr/>
          <p:nvPr/>
        </p:nvSpPr>
        <p:spPr>
          <a:xfrm>
            <a:off x="3667328" y="2592881"/>
            <a:ext cx="1245140" cy="68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P1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3667328" y="3543979"/>
            <a:ext cx="1245140" cy="68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P2</a:t>
            </a:r>
            <a:endParaRPr lang="de-CH" dirty="0"/>
          </a:p>
        </p:txBody>
      </p:sp>
      <p:sp>
        <p:nvSpPr>
          <p:cNvPr id="8" name="Abgerundetes Rechteck 7"/>
          <p:cNvSpPr/>
          <p:nvPr/>
        </p:nvSpPr>
        <p:spPr>
          <a:xfrm>
            <a:off x="3667328" y="4461491"/>
            <a:ext cx="1245140" cy="68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P3</a:t>
            </a:r>
            <a:endParaRPr lang="de-CH" dirty="0"/>
          </a:p>
        </p:txBody>
      </p:sp>
      <p:sp>
        <p:nvSpPr>
          <p:cNvPr id="27" name="Abgerundetes Rechteck 26"/>
          <p:cNvSpPr/>
          <p:nvPr/>
        </p:nvSpPr>
        <p:spPr>
          <a:xfrm>
            <a:off x="8618706" y="5032118"/>
            <a:ext cx="1245140" cy="68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P5</a:t>
            </a:r>
          </a:p>
        </p:txBody>
      </p:sp>
      <p:sp>
        <p:nvSpPr>
          <p:cNvPr id="35" name="Titel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CH" dirty="0" smtClean="0"/>
              <a:t>Ziel</a:t>
            </a:r>
            <a:endParaRPr lang="de-CH" dirty="0"/>
          </a:p>
        </p:txBody>
      </p:sp>
      <p:sp>
        <p:nvSpPr>
          <p:cNvPr id="24" name="Abgerundetes Rechteck 23"/>
          <p:cNvSpPr/>
          <p:nvPr/>
        </p:nvSpPr>
        <p:spPr>
          <a:xfrm>
            <a:off x="8618706" y="2543942"/>
            <a:ext cx="1245140" cy="68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9990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84212" y="207162"/>
            <a:ext cx="8534400" cy="1507067"/>
          </a:xfrm>
        </p:spPr>
        <p:txBody>
          <a:bodyPr/>
          <a:lstStyle/>
          <a:p>
            <a:r>
              <a:rPr lang="de-CH" dirty="0" smtClean="0"/>
              <a:t>Umsetzung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de-CH" sz="2000" dirty="0" smtClean="0"/>
          </a:p>
          <a:p>
            <a:r>
              <a:rPr lang="de-CH" sz="2400" dirty="0" smtClean="0"/>
              <a:t>Web Crawler</a:t>
            </a:r>
            <a:endParaRPr lang="de-CH" sz="2400" dirty="0"/>
          </a:p>
          <a:p>
            <a:r>
              <a:rPr lang="de-CH" sz="2400" dirty="0" smtClean="0"/>
              <a:t>Jahresberichtsparser</a:t>
            </a:r>
            <a:endParaRPr lang="de-CH" sz="2400" dirty="0"/>
          </a:p>
          <a:p>
            <a:r>
              <a:rPr lang="de-CH" sz="2400" dirty="0" smtClean="0"/>
              <a:t>ZEFIX- und Handelsregister</a:t>
            </a:r>
          </a:p>
          <a:p>
            <a:r>
              <a:rPr lang="de-CH" sz="2400" dirty="0" err="1" smtClean="0"/>
              <a:t>Tagging</a:t>
            </a:r>
            <a:r>
              <a:rPr lang="de-CH" sz="2400" dirty="0" smtClean="0"/>
              <a:t> des Stiftungszwecks</a:t>
            </a:r>
          </a:p>
          <a:p>
            <a:r>
              <a:rPr lang="de-CH" sz="2400" dirty="0" smtClean="0"/>
              <a:t>Visualisierung</a:t>
            </a:r>
            <a:endParaRPr lang="de-CH" sz="2400" dirty="0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493028157"/>
              </p:ext>
            </p:extLst>
          </p:nvPr>
        </p:nvGraphicFramePr>
        <p:xfrm>
          <a:off x="5358859" y="5933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319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Google-</a:t>
            </a:r>
            <a:r>
              <a:rPr lang="de-CH" dirty="0" err="1" smtClean="0"/>
              <a:t>fu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2919" y="2684834"/>
            <a:ext cx="4739022" cy="3835445"/>
          </a:xfrm>
        </p:spPr>
        <p:txBody>
          <a:bodyPr>
            <a:noAutofit/>
          </a:bodyPr>
          <a:lstStyle/>
          <a:p>
            <a:r>
              <a:rPr lang="de-CH" sz="2000" dirty="0" smtClean="0"/>
              <a:t>Site: rega.ch</a:t>
            </a:r>
          </a:p>
          <a:p>
            <a:r>
              <a:rPr lang="de-CH" sz="2000" dirty="0" smtClean="0"/>
              <a:t>Jahresrechnung 2017</a:t>
            </a:r>
          </a:p>
          <a:p>
            <a:r>
              <a:rPr lang="de-CH" sz="2000" dirty="0" err="1" smtClean="0"/>
              <a:t>Pdf</a:t>
            </a:r>
            <a:endParaRPr lang="de-CH" sz="2000" dirty="0" smtClean="0"/>
          </a:p>
          <a:p>
            <a:endParaRPr lang="de-CH" sz="2000" dirty="0"/>
          </a:p>
          <a:p>
            <a:endParaRPr lang="de-CH" sz="2000" dirty="0" smtClean="0"/>
          </a:p>
          <a:p>
            <a:endParaRPr lang="de-CH" sz="2000" dirty="0"/>
          </a:p>
          <a:p>
            <a:pPr marL="0" indent="0">
              <a:buNone/>
            </a:pPr>
            <a:r>
              <a:rPr lang="de-CH" sz="2000" dirty="0" smtClean="0"/>
              <a:t>*</a:t>
            </a:r>
            <a:r>
              <a:rPr lang="en-US" sz="2000" b="1" dirty="0"/>
              <a:t>Google</a:t>
            </a:r>
            <a:r>
              <a:rPr lang="en-US" sz="2000" dirty="0"/>
              <a:t>-</a:t>
            </a:r>
            <a:r>
              <a:rPr lang="en-US" sz="2000" b="1" dirty="0" err="1"/>
              <a:t>fu</a:t>
            </a:r>
            <a:r>
              <a:rPr lang="en-US" sz="2000" dirty="0"/>
              <a:t> is defined as "skill in using search engines (especially </a:t>
            </a:r>
            <a:r>
              <a:rPr lang="en-US" sz="2000" b="1" dirty="0"/>
              <a:t>Google</a:t>
            </a:r>
            <a:r>
              <a:rPr lang="en-US" sz="2000" dirty="0"/>
              <a:t>) to quickly find useful information on the Internet." </a:t>
            </a:r>
            <a:endParaRPr lang="de-CH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105" y="673843"/>
            <a:ext cx="6700547" cy="55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7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26" y="946724"/>
            <a:ext cx="3526580" cy="46574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feld 4"/>
          <p:cNvSpPr txBox="1"/>
          <p:nvPr/>
        </p:nvSpPr>
        <p:spPr>
          <a:xfrm>
            <a:off x="686979" y="217948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Samariterbund</a:t>
            </a:r>
            <a:endParaRPr lang="de-CH" sz="2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187" y="1174425"/>
            <a:ext cx="3824010" cy="46422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604" y="1293378"/>
            <a:ext cx="3399412" cy="46085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feld 8"/>
          <p:cNvSpPr txBox="1"/>
          <p:nvPr/>
        </p:nvSpPr>
        <p:spPr>
          <a:xfrm>
            <a:off x="5450510" y="485059"/>
            <a:ext cx="10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REGA</a:t>
            </a:r>
            <a:endParaRPr lang="de-CH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8958130" y="586801"/>
            <a:ext cx="2156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Pfarrer Sieber</a:t>
            </a:r>
            <a:endParaRPr lang="de-CH" sz="2400" dirty="0"/>
          </a:p>
        </p:txBody>
      </p:sp>
      <p:sp>
        <p:nvSpPr>
          <p:cNvPr id="12" name="Rechteck 11"/>
          <p:cNvSpPr/>
          <p:nvPr/>
        </p:nvSpPr>
        <p:spPr>
          <a:xfrm>
            <a:off x="2270990" y="2762655"/>
            <a:ext cx="1152809" cy="1815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/>
          <p:cNvSpPr/>
          <p:nvPr/>
        </p:nvSpPr>
        <p:spPr>
          <a:xfrm>
            <a:off x="4197407" y="3111294"/>
            <a:ext cx="2506207" cy="204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8506347" y="4318768"/>
            <a:ext cx="2392794" cy="204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Textfeld 14"/>
          <p:cNvSpPr txBox="1"/>
          <p:nvPr/>
        </p:nvSpPr>
        <p:spPr>
          <a:xfrm>
            <a:off x="799189" y="5773624"/>
            <a:ext cx="228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9’217’000 CHF</a:t>
            </a:r>
            <a:endParaRPr lang="de-CH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4738234" y="6024753"/>
            <a:ext cx="262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564’392’000 CHF</a:t>
            </a:r>
            <a:endParaRPr lang="de-CH" sz="2400" dirty="0"/>
          </a:p>
        </p:txBody>
      </p:sp>
      <p:sp>
        <p:nvSpPr>
          <p:cNvPr id="17" name="Textfeld 16"/>
          <p:cNvSpPr txBox="1"/>
          <p:nvPr/>
        </p:nvSpPr>
        <p:spPr>
          <a:xfrm>
            <a:off x="8809852" y="6125503"/>
            <a:ext cx="2452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24’884’183 CHF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95158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tern mit 12 Zacken 3"/>
          <p:cNvSpPr/>
          <p:nvPr/>
        </p:nvSpPr>
        <p:spPr>
          <a:xfrm>
            <a:off x="8599251" y="767184"/>
            <a:ext cx="2587557" cy="2480553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/>
              <a:t>FREE DEMO!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0675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207162"/>
            <a:ext cx="8534400" cy="1507067"/>
          </a:xfrm>
        </p:spPr>
        <p:txBody>
          <a:bodyPr/>
          <a:lstStyle/>
          <a:p>
            <a:r>
              <a:rPr lang="de-CH" dirty="0" smtClean="0"/>
              <a:t>Ausblick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de-CH" sz="2800" dirty="0" smtClean="0"/>
          </a:p>
          <a:p>
            <a:r>
              <a:rPr lang="de-CH" sz="2800" dirty="0" smtClean="0"/>
              <a:t>Verbesserte Erkennung von Bilanz- und Erfolgsrechnungsdaten</a:t>
            </a:r>
          </a:p>
          <a:p>
            <a:r>
              <a:rPr lang="de-CH" sz="2800" dirty="0" smtClean="0"/>
              <a:t>Oder Standardisierung Jahresrechnungsdaten</a:t>
            </a:r>
          </a:p>
          <a:p>
            <a:r>
              <a:rPr lang="de-CH" sz="2800" dirty="0" smtClean="0"/>
              <a:t>Vergleiche zwischen Geschäftsjahren</a:t>
            </a:r>
          </a:p>
          <a:p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818509401"/>
      </p:ext>
    </p:extLst>
  </p:cSld>
  <p:clrMapOvr>
    <a:masterClrMapping/>
  </p:clrMapOvr>
</p:sld>
</file>

<file path=ppt/theme/theme1.xml><?xml version="1.0" encoding="utf-8"?>
<a:theme xmlns:a="http://schemas.openxmlformats.org/drawingml/2006/main" name="Zitierfähig">
  <a:themeElements>
    <a:clrScheme name="Zitierfähig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79</Words>
  <Application>Microsoft Office PowerPoint</Application>
  <PresentationFormat>Breitbild</PresentationFormat>
  <Paragraphs>64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Zitierfähig</vt:lpstr>
      <vt:lpstr>Foundation Tracker</vt:lpstr>
      <vt:lpstr>PowerPoint-Präsentation</vt:lpstr>
      <vt:lpstr>Ziel</vt:lpstr>
      <vt:lpstr>Umsetzung</vt:lpstr>
      <vt:lpstr>Google-fu</vt:lpstr>
      <vt:lpstr>PowerPoint-Präsentation</vt:lpstr>
      <vt:lpstr>Demo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Tracker</dc:title>
  <dc:creator>Stefan Stegmüller</dc:creator>
  <cp:lastModifiedBy>Stefan Stegmüller</cp:lastModifiedBy>
  <cp:revision>34</cp:revision>
  <dcterms:created xsi:type="dcterms:W3CDTF">2018-08-25T14:53:59Z</dcterms:created>
  <dcterms:modified xsi:type="dcterms:W3CDTF">2018-08-25T19:38:32Z</dcterms:modified>
</cp:coreProperties>
</file>