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400" dirty="0" smtClean="0"/>
            <a:t>Jahres-berichte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Handels-register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</dgm:pt>
    <dgm:pt modelId="{58D486D1-B656-4EFA-A6E8-1EC09B3875B7}" type="pres">
      <dgm:prSet presAssocID="{4E615719-B08B-444E-A67B-5F5F60E5BF62}" presName="sibTransLast" presStyleLbl="sibTrans2D1" presStyleIdx="2" presStyleCnt="3"/>
      <dgm:spPr/>
    </dgm:pt>
    <dgm:pt modelId="{572CA54F-C9A5-4B51-A23A-E1F6A425E1AF}" type="pres">
      <dgm:prSet presAssocID="{4E615719-B08B-444E-A67B-5F5F60E5BF62}" presName="connectorText" presStyleLbl="sibTrans2D1" presStyleIdx="2" presStyleCnt="3"/>
      <dgm:spPr/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854687" y="188511"/>
          <a:ext cx="3741220" cy="12992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368576" y="3369998"/>
          <a:ext cx="725042" cy="46402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90995" y="3741220"/>
          <a:ext cx="3480205" cy="87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Kontrolle</a:t>
          </a:r>
          <a:endParaRPr lang="de-DE" sz="3000" kern="1200" dirty="0"/>
        </a:p>
      </dsp:txBody>
      <dsp:txXfrm>
        <a:off x="1990995" y="3741220"/>
        <a:ext cx="3480205" cy="870051"/>
      </dsp:txXfrm>
    </dsp:sp>
    <dsp:sp modelId="{A7568783-E2DA-4605-95C5-8412FFAA7879}">
      <dsp:nvSpPr>
        <dsp:cNvPr id="0" name=""/>
        <dsp:cNvSpPr/>
      </dsp:nvSpPr>
      <dsp:spPr>
        <a:xfrm>
          <a:off x="3214867" y="1588133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S3</a:t>
          </a:r>
          <a:endParaRPr lang="de-DE" sz="5500" kern="1200" dirty="0"/>
        </a:p>
      </dsp:txBody>
      <dsp:txXfrm>
        <a:off x="3405991" y="1779257"/>
        <a:ext cx="922829" cy="922829"/>
      </dsp:txXfrm>
    </dsp:sp>
    <dsp:sp modelId="{91D39E5B-56DD-409A-BE3B-A7E7E2255C58}">
      <dsp:nvSpPr>
        <dsp:cNvPr id="0" name=""/>
        <dsp:cNvSpPr/>
      </dsp:nvSpPr>
      <dsp:spPr>
        <a:xfrm>
          <a:off x="2281012" y="609035"/>
          <a:ext cx="1305077" cy="1305077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S2</a:t>
          </a:r>
          <a:endParaRPr lang="de-DE" sz="5500" kern="1200" dirty="0"/>
        </a:p>
      </dsp:txBody>
      <dsp:txXfrm>
        <a:off x="2472136" y="800159"/>
        <a:ext cx="922829" cy="922829"/>
      </dsp:txXfrm>
    </dsp:sp>
    <dsp:sp modelId="{D20578B8-2610-4497-881C-DDA53023D9A5}">
      <dsp:nvSpPr>
        <dsp:cNvPr id="0" name=""/>
        <dsp:cNvSpPr/>
      </dsp:nvSpPr>
      <dsp:spPr>
        <a:xfrm>
          <a:off x="3615091" y="293497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S1</a:t>
          </a:r>
          <a:endParaRPr lang="de-DE" sz="5500" kern="1200" dirty="0"/>
        </a:p>
      </dsp:txBody>
      <dsp:txXfrm>
        <a:off x="3806215" y="484621"/>
        <a:ext cx="922829" cy="922829"/>
      </dsp:txXfrm>
    </dsp:sp>
    <dsp:sp modelId="{51FEC203-2273-417C-9089-194773F28204}">
      <dsp:nvSpPr>
        <dsp:cNvPr id="0" name=""/>
        <dsp:cNvSpPr/>
      </dsp:nvSpPr>
      <dsp:spPr>
        <a:xfrm>
          <a:off x="1700978" y="29001"/>
          <a:ext cx="4060239" cy="32481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Handels-register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Jahres-berichte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6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0001" y="5504589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#Stiftungsaufsicht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Stiftungen</a:t>
            </a:r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73259378"/>
              </p:ext>
            </p:extLst>
          </p:nvPr>
        </p:nvGraphicFramePr>
        <p:xfrm>
          <a:off x="5313463" y="1099047"/>
          <a:ext cx="7462196" cy="46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2694562" y="2933349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2729222" y="3753267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  <a:endCxn id="8" idx="1"/>
          </p:cNvCxnSpPr>
          <p:nvPr/>
        </p:nvCxnSpPr>
        <p:spPr>
          <a:xfrm>
            <a:off x="2451424" y="4292496"/>
            <a:ext cx="1215904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912468" y="2885852"/>
            <a:ext cx="1183531" cy="1358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4912468" y="4801959"/>
            <a:ext cx="1511481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10678" y="6191663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278246" y="2899436"/>
            <a:ext cx="1587962" cy="653624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6"/>
          </p:cNvCxnSpPr>
          <p:nvPr/>
        </p:nvCxnSpPr>
        <p:spPr>
          <a:xfrm>
            <a:off x="6988359" y="5384872"/>
            <a:ext cx="1670009" cy="610814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462056" y="4247679"/>
            <a:ext cx="15584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309352" y="5056690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b="1" dirty="0" smtClean="0"/>
              <a:t>Samariterbund</a:t>
            </a:r>
            <a:br>
              <a:rPr lang="de-CH" b="1" dirty="0" smtClean="0"/>
            </a:br>
            <a:r>
              <a:rPr lang="de-CH" b="1" dirty="0" smtClean="0"/>
              <a:t>Bilanz: 9 MIO</a:t>
            </a:r>
            <a:endParaRPr lang="de-CH" b="1" dirty="0"/>
          </a:p>
        </p:txBody>
      </p:sp>
      <p:sp>
        <p:nvSpPr>
          <p:cNvPr id="5" name="Ellipse 4"/>
          <p:cNvSpPr/>
          <p:nvPr/>
        </p:nvSpPr>
        <p:spPr>
          <a:xfrm>
            <a:off x="6046691" y="2238748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r>
              <a:rPr lang="de-CH" b="1" dirty="0" smtClean="0"/>
              <a:t>Pro </a:t>
            </a:r>
            <a:r>
              <a:rPr lang="de-CH" b="1" dirty="0" err="1" smtClean="0"/>
              <a:t>Juventute</a:t>
            </a:r>
            <a:endParaRPr lang="de-CH" b="1" dirty="0"/>
          </a:p>
        </p:txBody>
      </p:sp>
      <p:sp>
        <p:nvSpPr>
          <p:cNvPr id="4" name="Ellipse 3"/>
          <p:cNvSpPr/>
          <p:nvPr/>
        </p:nvSpPr>
        <p:spPr>
          <a:xfrm>
            <a:off x="630283" y="2485416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REGA</a:t>
            </a:r>
            <a:br>
              <a:rPr lang="de-CH" b="1" dirty="0" smtClean="0"/>
            </a:br>
            <a:r>
              <a:rPr lang="de-CH" b="1" dirty="0" smtClean="0"/>
              <a:t>Bilanz:</a:t>
            </a:r>
            <a:br>
              <a:rPr lang="de-CH" b="1" dirty="0" smtClean="0"/>
            </a:br>
            <a:r>
              <a:rPr lang="de-CH" b="1" dirty="0" smtClean="0"/>
              <a:t>500 MIO</a:t>
            </a:r>
            <a:endParaRPr lang="de-CH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3667328" y="259288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667328" y="3543979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3667328" y="446149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8618706" y="5641485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  <p:sp>
        <p:nvSpPr>
          <p:cNvPr id="35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8623746" y="3135930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338948" y="4738541"/>
            <a:ext cx="110479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500 MIO</a:t>
            </a:r>
            <a:br>
              <a:rPr lang="de-CH" b="1" dirty="0" smtClean="0"/>
            </a:br>
            <a:r>
              <a:rPr lang="de-CH" b="1" dirty="0" smtClean="0"/>
              <a:t>gross</a:t>
            </a:r>
            <a:endParaRPr lang="de-CH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7437522" y="2031245"/>
            <a:ext cx="97494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39 MIO</a:t>
            </a:r>
            <a:br>
              <a:rPr lang="de-CH" b="1" dirty="0" smtClean="0"/>
            </a:br>
            <a:r>
              <a:rPr lang="de-CH" b="1" dirty="0" smtClean="0"/>
              <a:t>mittel</a:t>
            </a:r>
            <a:endParaRPr lang="de-CH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136058" y="4447084"/>
            <a:ext cx="8451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b="1" dirty="0" smtClean="0"/>
              <a:t>9 MIO</a:t>
            </a:r>
            <a:br>
              <a:rPr lang="de-CH" b="1" dirty="0" smtClean="0"/>
            </a:br>
            <a:r>
              <a:rPr lang="de-CH" b="1" dirty="0" smtClean="0"/>
              <a:t>klein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000" dirty="0" smtClean="0"/>
          </a:p>
          <a:p>
            <a:r>
              <a:rPr lang="de-CH" sz="2400" dirty="0" smtClean="0"/>
              <a:t>Web Crawler</a:t>
            </a:r>
            <a:endParaRPr lang="de-CH" sz="2400" dirty="0"/>
          </a:p>
          <a:p>
            <a:r>
              <a:rPr lang="de-CH" sz="2400" dirty="0" smtClean="0"/>
              <a:t>Jahresberichtsparser</a:t>
            </a:r>
            <a:endParaRPr lang="de-CH" sz="2400" dirty="0"/>
          </a:p>
          <a:p>
            <a:r>
              <a:rPr lang="de-CH" sz="2400" dirty="0" smtClean="0"/>
              <a:t>ZEFIX- und Handelsregister</a:t>
            </a:r>
          </a:p>
          <a:p>
            <a:r>
              <a:rPr lang="de-CH" sz="2400" dirty="0" err="1" smtClean="0"/>
              <a:t>Tagging</a:t>
            </a:r>
            <a:r>
              <a:rPr lang="de-CH" sz="2400" dirty="0" smtClean="0"/>
              <a:t> des Stiftungszwecks</a:t>
            </a:r>
          </a:p>
          <a:p>
            <a:r>
              <a:rPr lang="de-CH" sz="2400" dirty="0" smtClean="0"/>
              <a:t>Visualisierung</a:t>
            </a:r>
            <a:endParaRPr lang="de-CH" sz="2400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493028157"/>
              </p:ext>
            </p:extLst>
          </p:nvPr>
        </p:nvGraphicFramePr>
        <p:xfrm>
          <a:off x="5358859" y="5933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Google-</a:t>
            </a:r>
            <a:r>
              <a:rPr lang="de-CH" dirty="0" err="1" smtClean="0"/>
              <a:t>fu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2919" y="2684834"/>
            <a:ext cx="4739022" cy="3835445"/>
          </a:xfrm>
        </p:spPr>
        <p:txBody>
          <a:bodyPr>
            <a:noAutofit/>
          </a:bodyPr>
          <a:lstStyle/>
          <a:p>
            <a:r>
              <a:rPr lang="de-CH" sz="2000" dirty="0" smtClean="0"/>
              <a:t>Site: rega.ch</a:t>
            </a:r>
          </a:p>
          <a:p>
            <a:r>
              <a:rPr lang="de-CH" sz="2000" dirty="0" smtClean="0"/>
              <a:t>Jahresrechnung 2017</a:t>
            </a:r>
          </a:p>
          <a:p>
            <a:r>
              <a:rPr lang="de-CH" sz="2000" dirty="0" err="1" smtClean="0"/>
              <a:t>Pdf</a:t>
            </a:r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*</a:t>
            </a:r>
            <a:r>
              <a:rPr lang="en-US" sz="2000" b="1" dirty="0"/>
              <a:t>Google</a:t>
            </a:r>
            <a:r>
              <a:rPr lang="en-US" sz="2000" dirty="0"/>
              <a:t>-</a:t>
            </a:r>
            <a:r>
              <a:rPr lang="en-US" sz="2000" b="1" dirty="0" err="1"/>
              <a:t>fu</a:t>
            </a:r>
            <a:r>
              <a:rPr lang="en-US" sz="2000" dirty="0"/>
              <a:t> is defined as "skill in using search engines (especially </a:t>
            </a:r>
            <a:r>
              <a:rPr lang="en-US" sz="2000" b="1" dirty="0"/>
              <a:t>Google</a:t>
            </a:r>
            <a:r>
              <a:rPr lang="en-US" sz="2000" dirty="0"/>
              <a:t>) to quickly find useful information on the Internet." </a:t>
            </a:r>
            <a:endParaRPr lang="de-CH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05" y="673843"/>
            <a:ext cx="6700547" cy="55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" y="946724"/>
            <a:ext cx="3526580" cy="4657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686979" y="21794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Samariterbund</a:t>
            </a:r>
            <a:endParaRPr lang="de-CH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87" y="1174425"/>
            <a:ext cx="3824010" cy="46422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604" y="1293378"/>
            <a:ext cx="3399412" cy="4608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5450510" y="48505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REGA</a:t>
            </a:r>
            <a:endParaRPr lang="de-CH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958130" y="586801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Pfarrer Sieber</a:t>
            </a:r>
            <a:endParaRPr lang="de-CH" sz="2400" dirty="0"/>
          </a:p>
        </p:txBody>
      </p:sp>
      <p:sp>
        <p:nvSpPr>
          <p:cNvPr id="12" name="Rechteck 11"/>
          <p:cNvSpPr/>
          <p:nvPr/>
        </p:nvSpPr>
        <p:spPr>
          <a:xfrm>
            <a:off x="2270990" y="2762655"/>
            <a:ext cx="1152809" cy="181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197407" y="3111294"/>
            <a:ext cx="2506207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8506347" y="4318768"/>
            <a:ext cx="2392794" cy="204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/>
          <p:cNvSpPr txBox="1"/>
          <p:nvPr/>
        </p:nvSpPr>
        <p:spPr>
          <a:xfrm>
            <a:off x="799189" y="5773624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9’217’000 CHF</a:t>
            </a:r>
            <a:endParaRPr lang="de-CH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738234" y="6024753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564’392’000 CHF</a:t>
            </a:r>
            <a:endParaRPr lang="de-CH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09852" y="612550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24’884’183 CHF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5158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tern mit 12 Zacken 3"/>
          <p:cNvSpPr/>
          <p:nvPr/>
        </p:nvSpPr>
        <p:spPr>
          <a:xfrm>
            <a:off x="8599251" y="767184"/>
            <a:ext cx="2587557" cy="248055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FREE DEMO!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067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r>
              <a:rPr lang="de-CH" sz="2800" dirty="0" smtClean="0"/>
              <a:t>Verbesserte Erkennung von Bilanz- und Erfolgsrechnungsdaten</a:t>
            </a:r>
          </a:p>
          <a:p>
            <a:r>
              <a:rPr lang="de-CH" sz="2800" dirty="0" smtClean="0"/>
              <a:t>Oder Standardisierung Jahresrechnungsdaten</a:t>
            </a:r>
          </a:p>
          <a:p>
            <a:r>
              <a:rPr lang="de-CH" sz="2800" dirty="0" smtClean="0"/>
              <a:t>Vergleiche zwischen Geschäftsjahren</a:t>
            </a:r>
          </a:p>
          <a:p>
            <a:endParaRPr lang="de-CH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</p:sld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85</Words>
  <Application>Microsoft Office PowerPoint</Application>
  <PresentationFormat>Breitbild</PresentationFormat>
  <Paragraphs>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Zitierfähig</vt:lpstr>
      <vt:lpstr>Foundation Tracker</vt:lpstr>
      <vt:lpstr>PowerPoint-Präsentation</vt:lpstr>
      <vt:lpstr>Ziel</vt:lpstr>
      <vt:lpstr>Umsetzung</vt:lpstr>
      <vt:lpstr>Google-fu</vt:lpstr>
      <vt:lpstr>PowerPoint-Präsentation</vt:lpstr>
      <vt:lpstr>Demo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38</cp:revision>
  <dcterms:created xsi:type="dcterms:W3CDTF">2018-08-25T14:53:59Z</dcterms:created>
  <dcterms:modified xsi:type="dcterms:W3CDTF">2018-08-25T19:50:05Z</dcterms:modified>
</cp:coreProperties>
</file>