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 these plots before the workshop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ression-example-plots_files/figure-pptx/unnamed-chunk-2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plots</dc:title>
  <dc:creator/>
  <cp:keywords/>
  <dcterms:created xsi:type="dcterms:W3CDTF">2020-11-02T15:51:19Z</dcterms:created>
  <dcterms:modified xsi:type="dcterms:W3CDTF">2020-11-02T15:51:19Z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option">
    <vt:lpwstr>landscape</vt:lpwstr>
  </property>
  <property fmtid="{D5CDD505-2E9C-101B-9397-08002B2CF9AE}" pid="3" name="output">
    <vt:lpwstr>powerpoint_presentation</vt:lpwstr>
  </property>
</Properties>
</file>