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4" r:id="rId3"/>
    <p:sldId id="333" r:id="rId4"/>
    <p:sldId id="334" r:id="rId5"/>
    <p:sldId id="283" r:id="rId6"/>
    <p:sldId id="310" r:id="rId7"/>
    <p:sldId id="336" r:id="rId8"/>
    <p:sldId id="338" r:id="rId9"/>
    <p:sldId id="342" r:id="rId10"/>
    <p:sldId id="345" r:id="rId11"/>
    <p:sldId id="340" r:id="rId12"/>
    <p:sldId id="343" r:id="rId13"/>
    <p:sldId id="344" r:id="rId14"/>
    <p:sldId id="341" r:id="rId15"/>
    <p:sldId id="339" r:id="rId16"/>
    <p:sldId id="337" r:id="rId17"/>
    <p:sldId id="291" r:id="rId18"/>
  </p:sldIdLst>
  <p:sldSz cx="12192000" cy="6858000"/>
  <p:notesSz cx="6889750" cy="10021888"/>
  <p:embeddedFontLs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Gill Sans" panose="020B0604020202020204" charset="0"/>
      <p:regular r:id="rId29"/>
      <p:bold r:id="rId30"/>
    </p:embeddedFont>
    <p:embeddedFont>
      <p:font typeface="Lato" panose="020B0604020202020204" charset="0"/>
      <p:regular r:id="rId31"/>
      <p:bold r:id="rId32"/>
      <p:italic r:id="rId33"/>
      <p:boldItalic r:id="rId34"/>
    </p:embeddedFont>
    <p:embeddedFont>
      <p:font typeface="Montserrat Light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944"/>
    <a:srgbClr val="F0572A"/>
    <a:srgbClr val="DDD4C6"/>
    <a:srgbClr val="ACACA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567507-FF4C-44C3-B11B-5A4F6631F30A}">
  <a:tblStyle styleId="{B9567507-FF4C-44C3-B11B-5A4F6631F30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8"/>
          </a:solidFill>
        </a:fill>
      </a:tcStyle>
    </a:wholeTbl>
    <a:band1H>
      <a:tcTxStyle/>
      <a:tcStyle>
        <a:tcBdr/>
        <a:fill>
          <a:solidFill>
            <a:srgbClr val="CBCB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CB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85" autoAdjust="0"/>
  </p:normalViewPr>
  <p:slideViewPr>
    <p:cSldViewPr snapToGrid="0">
      <p:cViewPr varScale="1">
        <p:scale>
          <a:sx n="104" d="100"/>
          <a:sy n="104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B8DC2A06-EA32-4DED-AC47-6A958D1490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1832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5558" cy="50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8" tIns="48296" rIns="96618" bIns="48296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02597" y="0"/>
            <a:ext cx="2985558" cy="50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8" tIns="48296" rIns="96618" bIns="48296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8150" y="1252538"/>
            <a:ext cx="6013450" cy="3382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8" tIns="48296" rIns="96618" bIns="48296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19055"/>
            <a:ext cx="2985558" cy="502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8" tIns="48296" rIns="96618" bIns="48296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8" tIns="48296" rIns="96618" bIns="48296" anchor="b" anchorCtr="0">
            <a:noAutofit/>
          </a:bodyPr>
          <a:lstStyle/>
          <a:p>
            <a:pPr algn="r"/>
            <a:fld id="{00000000-1234-1234-1234-123412341234}" type="slidenum">
              <a:rPr lang="en-AU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AU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2592182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:notes"/>
          <p:cNvSpPr txBox="1">
            <a:spLocks noGrp="1"/>
          </p:cNvSpPr>
          <p:nvPr>
            <p:ph type="body" idx="1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spcFirstLastPara="1" wrap="square" lIns="96618" tIns="48296" rIns="96618" bIns="4829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679" name="Google Shape;6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6632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4" name="Google Shape;3304;g6d364adfbb_2_61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spcFirstLastPara="1" wrap="square" lIns="88475" tIns="88475" rIns="88475" bIns="88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baseline="0" dirty="0" smtClean="0"/>
          </a:p>
        </p:txBody>
      </p:sp>
      <p:sp>
        <p:nvSpPr>
          <p:cNvPr id="3305" name="Google Shape;3305;g6d364adfbb_2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138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4" name="Google Shape;3304;g6d364adfbb_2_61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spcFirstLastPara="1" wrap="square" lIns="88475" tIns="88475" rIns="88475" bIns="88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smtClean="0"/>
              <a:t>Note: Data does</a:t>
            </a:r>
            <a:r>
              <a:rPr lang="en-AU" baseline="0" dirty="0" smtClean="0"/>
              <a:t> not include all students to allow time for contacted students to take action on the contact with the call centre. This data is from 457 students.</a:t>
            </a:r>
            <a:endParaRPr dirty="0"/>
          </a:p>
        </p:txBody>
      </p:sp>
      <p:sp>
        <p:nvSpPr>
          <p:cNvPr id="3305" name="Google Shape;3305;g6d364adfbb_2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828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Delete </a:t>
            </a:r>
          </a:p>
          <a:p>
            <a:r>
              <a:rPr lang="en-AU" dirty="0" smtClean="0"/>
              <a:t>People not in the project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AU" sz="1300">
                <a:latin typeface="Calibri"/>
                <a:ea typeface="Calibri"/>
                <a:cs typeface="Calibri"/>
                <a:sym typeface="Calibri"/>
              </a:rPr>
              <a:pPr algn="r"/>
              <a:t>2</a:t>
            </a:fld>
            <a:endParaRPr lang="en-AU" sz="13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021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60e3e89a8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60e3e89a84_0_17:notes"/>
          <p:cNvSpPr txBox="1">
            <a:spLocks noGrp="1"/>
          </p:cNvSpPr>
          <p:nvPr>
            <p:ph type="body" idx="1"/>
          </p:nvPr>
        </p:nvSpPr>
        <p:spPr>
          <a:xfrm>
            <a:off x="688975" y="4823034"/>
            <a:ext cx="5511800" cy="3946283"/>
          </a:xfrm>
          <a:prstGeom prst="rect">
            <a:avLst/>
          </a:prstGeom>
        </p:spPr>
        <p:txBody>
          <a:bodyPr spcFirstLastPara="1" wrap="square" lIns="96618" tIns="48296" rIns="96618" bIns="4829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748" name="Google Shape;748;g60e3e89a84_0_17:notes"/>
          <p:cNvSpPr txBox="1">
            <a:spLocks noGrp="1"/>
          </p:cNvSpPr>
          <p:nvPr>
            <p:ph type="sldNum" idx="12"/>
          </p:nvPr>
        </p:nvSpPr>
        <p:spPr>
          <a:xfrm>
            <a:off x="3902597" y="9519054"/>
            <a:ext cx="2985558" cy="502738"/>
          </a:xfrm>
          <a:prstGeom prst="rect">
            <a:avLst/>
          </a:prstGeom>
        </p:spPr>
        <p:txBody>
          <a:bodyPr spcFirstLastPara="1" wrap="square" lIns="96618" tIns="48296" rIns="96618" bIns="48296" anchor="b" anchorCtr="0">
            <a:noAutofit/>
          </a:bodyPr>
          <a:lstStyle/>
          <a:p>
            <a:pPr algn="r"/>
            <a:fld id="{00000000-1234-1234-1234-123412341234}" type="slidenum">
              <a:rPr lang="en-AU"/>
              <a:pPr algn="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6362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369e66d4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369e66d47_0_36:notes"/>
          <p:cNvSpPr txBox="1">
            <a:spLocks noGrp="1"/>
          </p:cNvSpPr>
          <p:nvPr>
            <p:ph type="body" idx="1"/>
          </p:nvPr>
        </p:nvSpPr>
        <p:spPr>
          <a:xfrm>
            <a:off x="688975" y="4823034"/>
            <a:ext cx="5511800" cy="3946283"/>
          </a:xfrm>
          <a:prstGeom prst="rect">
            <a:avLst/>
          </a:prstGeom>
        </p:spPr>
        <p:txBody>
          <a:bodyPr spcFirstLastPara="1" wrap="square" lIns="96618" tIns="48296" rIns="96618" bIns="4829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758" name="Google Shape;758;g6369e66d47_0_36:notes"/>
          <p:cNvSpPr txBox="1">
            <a:spLocks noGrp="1"/>
          </p:cNvSpPr>
          <p:nvPr>
            <p:ph type="sldNum" idx="12"/>
          </p:nvPr>
        </p:nvSpPr>
        <p:spPr>
          <a:xfrm>
            <a:off x="3902597" y="9519054"/>
            <a:ext cx="2985558" cy="502738"/>
          </a:xfrm>
          <a:prstGeom prst="rect">
            <a:avLst/>
          </a:prstGeom>
        </p:spPr>
        <p:txBody>
          <a:bodyPr spcFirstLastPara="1" wrap="square" lIns="96618" tIns="48296" rIns="96618" bIns="48296" anchor="b" anchorCtr="0">
            <a:noAutofit/>
          </a:bodyPr>
          <a:lstStyle/>
          <a:p>
            <a:pPr algn="r"/>
            <a:fld id="{00000000-1234-1234-1234-123412341234}" type="slidenum">
              <a:rPr lang="en-AU"/>
              <a:pPr algn="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20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A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7</a:t>
            </a:fld>
            <a:endParaRPr lang="en-AU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6265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5" name="Google Shape;4165;g7ca226c80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6" name="Google Shape;4166;g7ca226c809_11_0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400" dirty="0" smtClean="0"/>
              <a:t>Focus on </a:t>
            </a:r>
            <a:r>
              <a:rPr lang="en-AU" sz="1400" dirty="0" err="1" smtClean="0"/>
              <a:t>FoS</a:t>
            </a:r>
            <a:endParaRPr sz="1400" dirty="0"/>
          </a:p>
        </p:txBody>
      </p:sp>
      <p:sp>
        <p:nvSpPr>
          <p:cNvPr id="4167" name="Google Shape;4167;g7ca226c809_1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2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492232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5" name="Google Shape;4165;g7ca226c80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6" name="Google Shape;4166;g7ca226c809_11_0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/>
          </a:p>
        </p:txBody>
      </p:sp>
      <p:sp>
        <p:nvSpPr>
          <p:cNvPr id="4167" name="Google Shape;4167;g7ca226c809_1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2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/>
              <a:t>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589350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4" name="Google Shape;3304;g6d364adfbb_2_61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spcFirstLastPara="1" wrap="square" lIns="88475" tIns="88475" rIns="88475" bIns="884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AU" sz="1100" dirty="0" smtClean="0"/>
              <a:t>Students going to call centre have NOT had any contact with academic or arranged an extension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baseline="0" dirty="0" smtClean="0"/>
          </a:p>
        </p:txBody>
      </p:sp>
      <p:sp>
        <p:nvSpPr>
          <p:cNvPr id="3305" name="Google Shape;3305;g6d364adfbb_2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813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4" name="Google Shape;3304;g6d364adfbb_2_61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spcFirstLastPara="1" wrap="square" lIns="88475" tIns="88475" rIns="88475" bIns="884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AU" sz="1100" dirty="0" smtClean="0"/>
              <a:t>Custodianship: DSA owns </a:t>
            </a:r>
            <a:r>
              <a:rPr lang="en-AU" sz="1100" dirty="0" err="1" smtClean="0"/>
              <a:t>enrollments</a:t>
            </a:r>
            <a:r>
              <a:rPr lang="en-AU" sz="1100" dirty="0" smtClean="0"/>
              <a:t>, DLT owned</a:t>
            </a:r>
            <a:r>
              <a:rPr lang="en-AU" sz="1100" baseline="0" dirty="0" smtClean="0"/>
              <a:t> activity, DIT owned some assessments (but formally DLT), OPA owned data collection and deployment but not everything. Subject outline tool?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AU" sz="1100" baseline="0" dirty="0" smtClean="0"/>
              <a:t>Purpose: OPA purpose primarily BI not LA. DSA keeps students enrolled if they owe fees; OPA only un-enrols when fully confirmed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AU" sz="1100" baseline="0" dirty="0" smtClean="0"/>
              <a:t>Urgency: Most people wanted things correct, we wanted quick. Talk delay in getting missed assessment to call centre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AU" sz="1100" baseline="0" dirty="0" smtClean="0"/>
              <a:t>Accuracy: Activity data story of group house, assessment in 5 or 7 for assessments, </a:t>
            </a:r>
            <a:endParaRPr lang="en-AU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baseline="0" dirty="0" smtClean="0"/>
          </a:p>
        </p:txBody>
      </p:sp>
      <p:sp>
        <p:nvSpPr>
          <p:cNvPr id="3305" name="Google Shape;3305;g6d364adfbb_2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166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>
            <a:spLocks noGrp="1"/>
          </p:cNvSpPr>
          <p:nvPr>
            <p:ph type="subTitle" idx="1"/>
          </p:nvPr>
        </p:nvSpPr>
        <p:spPr>
          <a:xfrm>
            <a:off x="2336801" y="2810932"/>
            <a:ext cx="6987818" cy="123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0" cap="none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"/>
          <p:cNvSpPr txBox="1">
            <a:spLocks noGrp="1"/>
          </p:cNvSpPr>
          <p:nvPr>
            <p:ph type="title"/>
          </p:nvPr>
        </p:nvSpPr>
        <p:spPr>
          <a:xfrm>
            <a:off x="2336800" y="4047067"/>
            <a:ext cx="6987818" cy="119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48274" y="828667"/>
            <a:ext cx="2228501" cy="642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"/>
          <p:cNvCxnSpPr/>
          <p:nvPr/>
        </p:nvCxnSpPr>
        <p:spPr>
          <a:xfrm>
            <a:off x="5097992" y="828667"/>
            <a:ext cx="0" cy="64558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2"/>
          <p:cNvSpPr/>
          <p:nvPr/>
        </p:nvSpPr>
        <p:spPr>
          <a:xfrm>
            <a:off x="0" y="-1"/>
            <a:ext cx="1278274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8862" y="828667"/>
            <a:ext cx="2124269" cy="738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2"/>
          <p:cNvGrpSpPr/>
          <p:nvPr/>
        </p:nvGrpSpPr>
        <p:grpSpPr>
          <a:xfrm>
            <a:off x="10056283" y="-43393"/>
            <a:ext cx="2158700" cy="7004632"/>
            <a:chOff x="3757613" y="-41275"/>
            <a:chExt cx="2152650" cy="6985001"/>
          </a:xfrm>
        </p:grpSpPr>
        <p:sp>
          <p:nvSpPr>
            <p:cNvPr id="139" name="Google Shape;139;p2"/>
            <p:cNvSpPr/>
            <p:nvPr/>
          </p:nvSpPr>
          <p:spPr>
            <a:xfrm>
              <a:off x="3763963" y="3098800"/>
              <a:ext cx="527050" cy="1673225"/>
            </a:xfrm>
            <a:custGeom>
              <a:avLst/>
              <a:gdLst/>
              <a:ahLst/>
              <a:cxnLst/>
              <a:rect l="l" t="t" r="r" b="b"/>
              <a:pathLst>
                <a:path w="1384" h="4403" extrusionOk="0">
                  <a:moveTo>
                    <a:pt x="1217" y="1801"/>
                  </a:moveTo>
                  <a:cubicBezTo>
                    <a:pt x="1094" y="1021"/>
                    <a:pt x="629" y="378"/>
                    <a:pt x="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500" y="651"/>
                    <a:pt x="863" y="1193"/>
                    <a:pt x="965" y="1841"/>
                  </a:cubicBezTo>
                  <a:cubicBezTo>
                    <a:pt x="1107" y="2744"/>
                    <a:pt x="704" y="3609"/>
                    <a:pt x="0" y="4100"/>
                  </a:cubicBezTo>
                  <a:cubicBezTo>
                    <a:pt x="0" y="4403"/>
                    <a:pt x="0" y="4403"/>
                    <a:pt x="0" y="4403"/>
                  </a:cubicBezTo>
                  <a:cubicBezTo>
                    <a:pt x="870" y="3880"/>
                    <a:pt x="1384" y="2864"/>
                    <a:pt x="1217" y="180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495801" y="1741488"/>
              <a:ext cx="423863" cy="417513"/>
            </a:xfrm>
            <a:custGeom>
              <a:avLst/>
              <a:gdLst/>
              <a:ahLst/>
              <a:cxnLst/>
              <a:rect l="l" t="t" r="r" b="b"/>
              <a:pathLst>
                <a:path w="1112" h="1097" extrusionOk="0">
                  <a:moveTo>
                    <a:pt x="233" y="996"/>
                  </a:moveTo>
                  <a:cubicBezTo>
                    <a:pt x="325" y="1062"/>
                    <a:pt x="432" y="1097"/>
                    <a:pt x="543" y="1097"/>
                  </a:cubicBezTo>
                  <a:cubicBezTo>
                    <a:pt x="571" y="1097"/>
                    <a:pt x="599" y="1095"/>
                    <a:pt x="627" y="1091"/>
                  </a:cubicBezTo>
                  <a:cubicBezTo>
                    <a:pt x="915" y="1045"/>
                    <a:pt x="1112" y="774"/>
                    <a:pt x="1067" y="486"/>
                  </a:cubicBezTo>
                  <a:cubicBezTo>
                    <a:pt x="1022" y="198"/>
                    <a:pt x="750" y="0"/>
                    <a:pt x="462" y="46"/>
                  </a:cubicBezTo>
                  <a:cubicBezTo>
                    <a:pt x="323" y="68"/>
                    <a:pt x="200" y="143"/>
                    <a:pt x="117" y="257"/>
                  </a:cubicBezTo>
                  <a:cubicBezTo>
                    <a:pt x="34" y="371"/>
                    <a:pt x="0" y="511"/>
                    <a:pt x="22" y="650"/>
                  </a:cubicBezTo>
                  <a:cubicBezTo>
                    <a:pt x="44" y="790"/>
                    <a:pt x="119" y="913"/>
                    <a:pt x="233" y="996"/>
                  </a:cubicBezTo>
                  <a:close/>
                  <a:moveTo>
                    <a:pt x="323" y="407"/>
                  </a:moveTo>
                  <a:cubicBezTo>
                    <a:pt x="366" y="348"/>
                    <a:pt x="430" y="309"/>
                    <a:pt x="502" y="297"/>
                  </a:cubicBezTo>
                  <a:cubicBezTo>
                    <a:pt x="574" y="286"/>
                    <a:pt x="647" y="303"/>
                    <a:pt x="706" y="346"/>
                  </a:cubicBezTo>
                  <a:cubicBezTo>
                    <a:pt x="765" y="390"/>
                    <a:pt x="804" y="453"/>
                    <a:pt x="815" y="525"/>
                  </a:cubicBezTo>
                  <a:cubicBezTo>
                    <a:pt x="839" y="675"/>
                    <a:pt x="736" y="815"/>
                    <a:pt x="587" y="839"/>
                  </a:cubicBezTo>
                  <a:cubicBezTo>
                    <a:pt x="438" y="862"/>
                    <a:pt x="297" y="760"/>
                    <a:pt x="274" y="611"/>
                  </a:cubicBezTo>
                  <a:cubicBezTo>
                    <a:pt x="262" y="538"/>
                    <a:pt x="280" y="466"/>
                    <a:pt x="323" y="40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786438" y="0"/>
              <a:ext cx="107950" cy="65088"/>
            </a:xfrm>
            <a:custGeom>
              <a:avLst/>
              <a:gdLst/>
              <a:ahLst/>
              <a:cxnLst/>
              <a:rect l="l" t="t" r="r" b="b"/>
              <a:pathLst>
                <a:path w="286" h="170" extrusionOk="0">
                  <a:moveTo>
                    <a:pt x="0" y="0"/>
                  </a:moveTo>
                  <a:cubicBezTo>
                    <a:pt x="97" y="54"/>
                    <a:pt x="192" y="111"/>
                    <a:pt x="286" y="170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763963" y="2878138"/>
              <a:ext cx="704850" cy="2114550"/>
            </a:xfrm>
            <a:custGeom>
              <a:avLst/>
              <a:gdLst/>
              <a:ahLst/>
              <a:cxnLst/>
              <a:rect l="l" t="t" r="r" b="b"/>
              <a:pathLst>
                <a:path w="1848" h="5560" extrusionOk="0">
                  <a:moveTo>
                    <a:pt x="1167" y="4589"/>
                  </a:moveTo>
                  <a:cubicBezTo>
                    <a:pt x="1652" y="3924"/>
                    <a:pt x="1848" y="3110"/>
                    <a:pt x="1720" y="2300"/>
                  </a:cubicBezTo>
                  <a:cubicBezTo>
                    <a:pt x="1556" y="1259"/>
                    <a:pt x="886" y="423"/>
                    <a:pt x="0" y="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758" y="687"/>
                    <a:pt x="1325" y="1428"/>
                    <a:pt x="1468" y="2339"/>
                  </a:cubicBezTo>
                  <a:cubicBezTo>
                    <a:pt x="1586" y="3083"/>
                    <a:pt x="1406" y="3829"/>
                    <a:pt x="961" y="4439"/>
                  </a:cubicBezTo>
                  <a:cubicBezTo>
                    <a:pt x="704" y="4793"/>
                    <a:pt x="375" y="5076"/>
                    <a:pt x="0" y="5275"/>
                  </a:cubicBezTo>
                  <a:cubicBezTo>
                    <a:pt x="0" y="5560"/>
                    <a:pt x="0" y="5560"/>
                    <a:pt x="0" y="5560"/>
                  </a:cubicBezTo>
                  <a:cubicBezTo>
                    <a:pt x="459" y="5342"/>
                    <a:pt x="860" y="5012"/>
                    <a:pt x="1167" y="458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763963" y="3627438"/>
              <a:ext cx="101600" cy="614363"/>
            </a:xfrm>
            <a:custGeom>
              <a:avLst/>
              <a:gdLst/>
              <a:ahLst/>
              <a:cxnLst/>
              <a:rect l="l" t="t" r="r" b="b"/>
              <a:pathLst>
                <a:path w="267" h="1617" extrusionOk="0">
                  <a:moveTo>
                    <a:pt x="209" y="569"/>
                  </a:moveTo>
                  <a:cubicBezTo>
                    <a:pt x="177" y="364"/>
                    <a:pt x="106" y="172"/>
                    <a:pt x="0" y="0"/>
                  </a:cubicBezTo>
                  <a:cubicBezTo>
                    <a:pt x="0" y="1617"/>
                    <a:pt x="0" y="1617"/>
                    <a:pt x="0" y="1617"/>
                  </a:cubicBezTo>
                  <a:cubicBezTo>
                    <a:pt x="193" y="1303"/>
                    <a:pt x="267" y="935"/>
                    <a:pt x="209" y="56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763963" y="3335338"/>
              <a:ext cx="315913" cy="1200150"/>
            </a:xfrm>
            <a:custGeom>
              <a:avLst/>
              <a:gdLst/>
              <a:ahLst/>
              <a:cxnLst/>
              <a:rect l="l" t="t" r="r" b="b"/>
              <a:pathLst>
                <a:path w="829" h="3155" extrusionOk="0">
                  <a:moveTo>
                    <a:pt x="713" y="1256"/>
                  </a:moveTo>
                  <a:cubicBezTo>
                    <a:pt x="632" y="745"/>
                    <a:pt x="369" y="308"/>
                    <a:pt x="0" y="0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237" y="604"/>
                    <a:pt x="403" y="928"/>
                    <a:pt x="461" y="1296"/>
                  </a:cubicBezTo>
                  <a:cubicBezTo>
                    <a:pt x="551" y="1863"/>
                    <a:pt x="363" y="2411"/>
                    <a:pt x="0" y="2803"/>
                  </a:cubicBezTo>
                  <a:cubicBezTo>
                    <a:pt x="0" y="3155"/>
                    <a:pt x="0" y="3155"/>
                    <a:pt x="0" y="3155"/>
                  </a:cubicBezTo>
                  <a:cubicBezTo>
                    <a:pt x="535" y="2706"/>
                    <a:pt x="829" y="1995"/>
                    <a:pt x="713" y="125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763963" y="4940300"/>
              <a:ext cx="2130425" cy="1798638"/>
            </a:xfrm>
            <a:custGeom>
              <a:avLst/>
              <a:gdLst/>
              <a:ahLst/>
              <a:cxnLst/>
              <a:rect l="l" t="t" r="r" b="b"/>
              <a:pathLst>
                <a:path w="5594" h="4730" extrusionOk="0">
                  <a:moveTo>
                    <a:pt x="1921" y="3835"/>
                  </a:moveTo>
                  <a:cubicBezTo>
                    <a:pt x="1201" y="3310"/>
                    <a:pt x="727" y="2538"/>
                    <a:pt x="589" y="1660"/>
                  </a:cubicBezTo>
                  <a:cubicBezTo>
                    <a:pt x="517" y="1207"/>
                    <a:pt x="539" y="753"/>
                    <a:pt x="653" y="312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313" y="267"/>
                    <a:pt x="159" y="348"/>
                    <a:pt x="0" y="417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118" y="646"/>
                    <a:pt x="233" y="594"/>
                    <a:pt x="344" y="535"/>
                  </a:cubicBezTo>
                  <a:cubicBezTo>
                    <a:pt x="278" y="919"/>
                    <a:pt x="276" y="1309"/>
                    <a:pt x="337" y="1700"/>
                  </a:cubicBezTo>
                  <a:cubicBezTo>
                    <a:pt x="486" y="2645"/>
                    <a:pt x="995" y="3476"/>
                    <a:pt x="1771" y="4041"/>
                  </a:cubicBezTo>
                  <a:cubicBezTo>
                    <a:pt x="2392" y="4493"/>
                    <a:pt x="3124" y="4730"/>
                    <a:pt x="3876" y="4730"/>
                  </a:cubicBezTo>
                  <a:cubicBezTo>
                    <a:pt x="4063" y="4730"/>
                    <a:pt x="4252" y="4715"/>
                    <a:pt x="4440" y="4685"/>
                  </a:cubicBezTo>
                  <a:cubicBezTo>
                    <a:pt x="4856" y="4620"/>
                    <a:pt x="5244" y="4484"/>
                    <a:pt x="5594" y="4294"/>
                  </a:cubicBezTo>
                  <a:cubicBezTo>
                    <a:pt x="5594" y="3999"/>
                    <a:pt x="5594" y="3999"/>
                    <a:pt x="5594" y="3999"/>
                  </a:cubicBezTo>
                  <a:cubicBezTo>
                    <a:pt x="5238" y="4213"/>
                    <a:pt x="4836" y="4365"/>
                    <a:pt x="4401" y="4433"/>
                  </a:cubicBezTo>
                  <a:cubicBezTo>
                    <a:pt x="3522" y="4572"/>
                    <a:pt x="2642" y="4359"/>
                    <a:pt x="1921" y="383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763963" y="552450"/>
              <a:ext cx="2130425" cy="968375"/>
            </a:xfrm>
            <a:custGeom>
              <a:avLst/>
              <a:gdLst/>
              <a:ahLst/>
              <a:cxnLst/>
              <a:rect l="l" t="t" r="r" b="b"/>
              <a:pathLst>
                <a:path w="5594" h="2545" extrusionOk="0">
                  <a:moveTo>
                    <a:pt x="4575" y="793"/>
                  </a:moveTo>
                  <a:cubicBezTo>
                    <a:pt x="3799" y="229"/>
                    <a:pt x="2851" y="0"/>
                    <a:pt x="1906" y="149"/>
                  </a:cubicBezTo>
                  <a:cubicBezTo>
                    <a:pt x="1163" y="266"/>
                    <a:pt x="509" y="605"/>
                    <a:pt x="0" y="1087"/>
                  </a:cubicBezTo>
                  <a:cubicBezTo>
                    <a:pt x="0" y="1452"/>
                    <a:pt x="0" y="1452"/>
                    <a:pt x="0" y="1452"/>
                  </a:cubicBezTo>
                  <a:cubicBezTo>
                    <a:pt x="493" y="909"/>
                    <a:pt x="1166" y="523"/>
                    <a:pt x="1945" y="401"/>
                  </a:cubicBezTo>
                  <a:cubicBezTo>
                    <a:pt x="2824" y="262"/>
                    <a:pt x="3704" y="475"/>
                    <a:pt x="4425" y="999"/>
                  </a:cubicBezTo>
                  <a:cubicBezTo>
                    <a:pt x="4967" y="1394"/>
                    <a:pt x="5370" y="1930"/>
                    <a:pt x="5594" y="2545"/>
                  </a:cubicBezTo>
                  <a:cubicBezTo>
                    <a:pt x="5594" y="1937"/>
                    <a:pt x="5594" y="1937"/>
                    <a:pt x="5594" y="1937"/>
                  </a:cubicBezTo>
                  <a:cubicBezTo>
                    <a:pt x="5345" y="1493"/>
                    <a:pt x="5000" y="1103"/>
                    <a:pt x="4575" y="79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763963" y="5303838"/>
              <a:ext cx="2130425" cy="1639888"/>
            </a:xfrm>
            <a:custGeom>
              <a:avLst/>
              <a:gdLst/>
              <a:ahLst/>
              <a:cxnLst/>
              <a:rect l="l" t="t" r="r" b="b"/>
              <a:pathLst>
                <a:path w="5594" h="4311" extrusionOk="0">
                  <a:moveTo>
                    <a:pt x="4480" y="3981"/>
                  </a:moveTo>
                  <a:cubicBezTo>
                    <a:pt x="2387" y="4311"/>
                    <a:pt x="415" y="2877"/>
                    <a:pt x="85" y="783"/>
                  </a:cubicBezTo>
                  <a:cubicBezTo>
                    <a:pt x="53" y="582"/>
                    <a:pt x="38" y="377"/>
                    <a:pt x="38" y="17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99"/>
                    <a:pt x="0" y="1499"/>
                    <a:pt x="0" y="1499"/>
                  </a:cubicBezTo>
                  <a:cubicBezTo>
                    <a:pt x="422" y="2746"/>
                    <a:pt x="1415" y="3694"/>
                    <a:pt x="2628" y="4086"/>
                  </a:cubicBezTo>
                  <a:cubicBezTo>
                    <a:pt x="5138" y="4086"/>
                    <a:pt x="5138" y="4086"/>
                    <a:pt x="5138" y="4086"/>
                  </a:cubicBezTo>
                  <a:cubicBezTo>
                    <a:pt x="5294" y="4036"/>
                    <a:pt x="5447" y="3977"/>
                    <a:pt x="5594" y="3909"/>
                  </a:cubicBezTo>
                  <a:cubicBezTo>
                    <a:pt x="5594" y="3626"/>
                    <a:pt x="5594" y="3626"/>
                    <a:pt x="5594" y="3626"/>
                  </a:cubicBezTo>
                  <a:cubicBezTo>
                    <a:pt x="5248" y="3798"/>
                    <a:pt x="4873" y="3919"/>
                    <a:pt x="4480" y="398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763963" y="354013"/>
              <a:ext cx="2130425" cy="755650"/>
            </a:xfrm>
            <a:custGeom>
              <a:avLst/>
              <a:gdLst/>
              <a:ahLst/>
              <a:cxnLst/>
              <a:rect l="l" t="t" r="r" b="b"/>
              <a:pathLst>
                <a:path w="5594" h="1989" extrusionOk="0">
                  <a:moveTo>
                    <a:pt x="4874" y="906"/>
                  </a:moveTo>
                  <a:cubicBezTo>
                    <a:pt x="3988" y="261"/>
                    <a:pt x="2906" y="0"/>
                    <a:pt x="1826" y="170"/>
                  </a:cubicBezTo>
                  <a:cubicBezTo>
                    <a:pt x="1140" y="278"/>
                    <a:pt x="520" y="552"/>
                    <a:pt x="0" y="945"/>
                  </a:cubicBezTo>
                  <a:cubicBezTo>
                    <a:pt x="0" y="1270"/>
                    <a:pt x="0" y="1270"/>
                    <a:pt x="0" y="1270"/>
                  </a:cubicBezTo>
                  <a:cubicBezTo>
                    <a:pt x="517" y="837"/>
                    <a:pt x="1153" y="534"/>
                    <a:pt x="1866" y="422"/>
                  </a:cubicBezTo>
                  <a:cubicBezTo>
                    <a:pt x="2878" y="262"/>
                    <a:pt x="3893" y="507"/>
                    <a:pt x="4724" y="1112"/>
                  </a:cubicBezTo>
                  <a:cubicBezTo>
                    <a:pt x="5065" y="1360"/>
                    <a:pt x="5357" y="1656"/>
                    <a:pt x="5594" y="1989"/>
                  </a:cubicBezTo>
                  <a:cubicBezTo>
                    <a:pt x="5594" y="1573"/>
                    <a:pt x="5594" y="1573"/>
                    <a:pt x="5594" y="1573"/>
                  </a:cubicBezTo>
                  <a:cubicBezTo>
                    <a:pt x="5384" y="1326"/>
                    <a:pt x="5144" y="1102"/>
                    <a:pt x="4874" y="90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763963" y="139700"/>
              <a:ext cx="2130425" cy="668338"/>
            </a:xfrm>
            <a:custGeom>
              <a:avLst/>
              <a:gdLst/>
              <a:ahLst/>
              <a:cxnLst/>
              <a:rect l="l" t="t" r="r" b="b"/>
              <a:pathLst>
                <a:path w="5594" h="1757" extrusionOk="0">
                  <a:moveTo>
                    <a:pt x="1747" y="228"/>
                  </a:moveTo>
                  <a:cubicBezTo>
                    <a:pt x="1116" y="328"/>
                    <a:pt x="525" y="553"/>
                    <a:pt x="0" y="885"/>
                  </a:cubicBezTo>
                  <a:cubicBezTo>
                    <a:pt x="0" y="1191"/>
                    <a:pt x="0" y="1191"/>
                    <a:pt x="0" y="1191"/>
                  </a:cubicBezTo>
                  <a:cubicBezTo>
                    <a:pt x="529" y="827"/>
                    <a:pt x="1135" y="583"/>
                    <a:pt x="1787" y="480"/>
                  </a:cubicBezTo>
                  <a:cubicBezTo>
                    <a:pt x="3240" y="251"/>
                    <a:pt x="4641" y="773"/>
                    <a:pt x="5594" y="1757"/>
                  </a:cubicBezTo>
                  <a:cubicBezTo>
                    <a:pt x="5594" y="1401"/>
                    <a:pt x="5594" y="1401"/>
                    <a:pt x="5594" y="1401"/>
                  </a:cubicBezTo>
                  <a:cubicBezTo>
                    <a:pt x="4594" y="476"/>
                    <a:pt x="3195" y="0"/>
                    <a:pt x="1747" y="22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268788" y="2962275"/>
              <a:ext cx="1408113" cy="1406525"/>
            </a:xfrm>
            <a:custGeom>
              <a:avLst/>
              <a:gdLst/>
              <a:ahLst/>
              <a:cxnLst/>
              <a:rect l="l" t="t" r="r" b="b"/>
              <a:pathLst>
                <a:path w="3698" h="3699" extrusionOk="0">
                  <a:moveTo>
                    <a:pt x="3195" y="0"/>
                  </a:moveTo>
                  <a:cubicBezTo>
                    <a:pt x="2922" y="173"/>
                    <a:pt x="2922" y="173"/>
                    <a:pt x="2922" y="173"/>
                  </a:cubicBezTo>
                  <a:cubicBezTo>
                    <a:pt x="2537" y="417"/>
                    <a:pt x="2113" y="577"/>
                    <a:pt x="1660" y="649"/>
                  </a:cubicBezTo>
                  <a:cubicBezTo>
                    <a:pt x="1207" y="720"/>
                    <a:pt x="753" y="698"/>
                    <a:pt x="312" y="585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73" y="776"/>
                    <a:pt x="173" y="776"/>
                    <a:pt x="173" y="776"/>
                  </a:cubicBezTo>
                  <a:cubicBezTo>
                    <a:pt x="417" y="1161"/>
                    <a:pt x="577" y="1586"/>
                    <a:pt x="648" y="2039"/>
                  </a:cubicBezTo>
                  <a:cubicBezTo>
                    <a:pt x="719" y="2492"/>
                    <a:pt x="698" y="2945"/>
                    <a:pt x="584" y="3387"/>
                  </a:cubicBezTo>
                  <a:cubicBezTo>
                    <a:pt x="503" y="3699"/>
                    <a:pt x="503" y="3699"/>
                    <a:pt x="503" y="3699"/>
                  </a:cubicBezTo>
                  <a:cubicBezTo>
                    <a:pt x="776" y="3526"/>
                    <a:pt x="776" y="3526"/>
                    <a:pt x="776" y="3526"/>
                  </a:cubicBezTo>
                  <a:cubicBezTo>
                    <a:pt x="1160" y="3282"/>
                    <a:pt x="1585" y="3122"/>
                    <a:pt x="2038" y="3050"/>
                  </a:cubicBezTo>
                  <a:cubicBezTo>
                    <a:pt x="2491" y="2979"/>
                    <a:pt x="2945" y="3001"/>
                    <a:pt x="3386" y="3114"/>
                  </a:cubicBezTo>
                  <a:cubicBezTo>
                    <a:pt x="3698" y="3195"/>
                    <a:pt x="3698" y="3195"/>
                    <a:pt x="3698" y="3195"/>
                  </a:cubicBezTo>
                  <a:cubicBezTo>
                    <a:pt x="3525" y="2923"/>
                    <a:pt x="3525" y="2923"/>
                    <a:pt x="3525" y="2923"/>
                  </a:cubicBezTo>
                  <a:cubicBezTo>
                    <a:pt x="3281" y="2538"/>
                    <a:pt x="3121" y="2113"/>
                    <a:pt x="3050" y="1660"/>
                  </a:cubicBezTo>
                  <a:cubicBezTo>
                    <a:pt x="2978" y="1207"/>
                    <a:pt x="3000" y="754"/>
                    <a:pt x="3114" y="313"/>
                  </a:cubicBezTo>
                  <a:lnTo>
                    <a:pt x="3195" y="0"/>
                  </a:lnTo>
                  <a:close/>
                  <a:moveTo>
                    <a:pt x="3163" y="2806"/>
                  </a:moveTo>
                  <a:cubicBezTo>
                    <a:pt x="2780" y="2740"/>
                    <a:pt x="2389" y="2737"/>
                    <a:pt x="1999" y="2799"/>
                  </a:cubicBezTo>
                  <a:cubicBezTo>
                    <a:pt x="1608" y="2860"/>
                    <a:pt x="1237" y="2983"/>
                    <a:pt x="892" y="3164"/>
                  </a:cubicBezTo>
                  <a:cubicBezTo>
                    <a:pt x="959" y="2780"/>
                    <a:pt x="961" y="2389"/>
                    <a:pt x="900" y="1999"/>
                  </a:cubicBezTo>
                  <a:cubicBezTo>
                    <a:pt x="838" y="1609"/>
                    <a:pt x="716" y="1238"/>
                    <a:pt x="534" y="893"/>
                  </a:cubicBezTo>
                  <a:cubicBezTo>
                    <a:pt x="918" y="959"/>
                    <a:pt x="1309" y="962"/>
                    <a:pt x="1699" y="900"/>
                  </a:cubicBezTo>
                  <a:cubicBezTo>
                    <a:pt x="2090" y="839"/>
                    <a:pt x="2460" y="716"/>
                    <a:pt x="2805" y="535"/>
                  </a:cubicBezTo>
                  <a:cubicBezTo>
                    <a:pt x="2739" y="919"/>
                    <a:pt x="2736" y="1309"/>
                    <a:pt x="2798" y="1700"/>
                  </a:cubicBezTo>
                  <a:cubicBezTo>
                    <a:pt x="2860" y="2090"/>
                    <a:pt x="2982" y="2461"/>
                    <a:pt x="3163" y="280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632326" y="3325813"/>
              <a:ext cx="681038" cy="679450"/>
            </a:xfrm>
            <a:custGeom>
              <a:avLst/>
              <a:gdLst/>
              <a:ahLst/>
              <a:cxnLst/>
              <a:rect l="l" t="t" r="r" b="b"/>
              <a:pathLst>
                <a:path w="1786" h="1787" extrusionOk="0">
                  <a:moveTo>
                    <a:pt x="1590" y="783"/>
                  </a:moveTo>
                  <a:cubicBezTo>
                    <a:pt x="1558" y="582"/>
                    <a:pt x="1542" y="377"/>
                    <a:pt x="1543" y="176"/>
                  </a:cubicBezTo>
                  <a:cubicBezTo>
                    <a:pt x="1543" y="0"/>
                    <a:pt x="1543" y="0"/>
                    <a:pt x="1543" y="0"/>
                  </a:cubicBezTo>
                  <a:cubicBezTo>
                    <a:pt x="1376" y="54"/>
                    <a:pt x="1376" y="54"/>
                    <a:pt x="1376" y="54"/>
                  </a:cubicBezTo>
                  <a:cubicBezTo>
                    <a:pt x="1184" y="117"/>
                    <a:pt x="984" y="164"/>
                    <a:pt x="783" y="196"/>
                  </a:cubicBezTo>
                  <a:cubicBezTo>
                    <a:pt x="583" y="228"/>
                    <a:pt x="381" y="244"/>
                    <a:pt x="181" y="244"/>
                  </a:cubicBezTo>
                  <a:cubicBezTo>
                    <a:pt x="179" y="244"/>
                    <a:pt x="177" y="244"/>
                    <a:pt x="175" y="24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4" y="411"/>
                    <a:pt x="54" y="411"/>
                    <a:pt x="54" y="411"/>
                  </a:cubicBezTo>
                  <a:cubicBezTo>
                    <a:pt x="116" y="602"/>
                    <a:pt x="164" y="802"/>
                    <a:pt x="196" y="1003"/>
                  </a:cubicBezTo>
                  <a:cubicBezTo>
                    <a:pt x="227" y="1205"/>
                    <a:pt x="243" y="1410"/>
                    <a:pt x="243" y="1611"/>
                  </a:cubicBezTo>
                  <a:cubicBezTo>
                    <a:pt x="243" y="1787"/>
                    <a:pt x="243" y="1787"/>
                    <a:pt x="243" y="1787"/>
                  </a:cubicBezTo>
                  <a:cubicBezTo>
                    <a:pt x="410" y="1733"/>
                    <a:pt x="410" y="1733"/>
                    <a:pt x="410" y="1733"/>
                  </a:cubicBezTo>
                  <a:cubicBezTo>
                    <a:pt x="602" y="1670"/>
                    <a:pt x="801" y="1623"/>
                    <a:pt x="1003" y="1591"/>
                  </a:cubicBezTo>
                  <a:cubicBezTo>
                    <a:pt x="1203" y="1559"/>
                    <a:pt x="1405" y="1543"/>
                    <a:pt x="1605" y="1543"/>
                  </a:cubicBezTo>
                  <a:cubicBezTo>
                    <a:pt x="1607" y="1543"/>
                    <a:pt x="1609" y="1543"/>
                    <a:pt x="1611" y="1543"/>
                  </a:cubicBezTo>
                  <a:cubicBezTo>
                    <a:pt x="1786" y="1544"/>
                    <a:pt x="1786" y="1544"/>
                    <a:pt x="1786" y="1544"/>
                  </a:cubicBezTo>
                  <a:cubicBezTo>
                    <a:pt x="1732" y="1376"/>
                    <a:pt x="1732" y="1376"/>
                    <a:pt x="1732" y="1376"/>
                  </a:cubicBezTo>
                  <a:cubicBezTo>
                    <a:pt x="1670" y="1185"/>
                    <a:pt x="1622" y="985"/>
                    <a:pt x="1590" y="783"/>
                  </a:cubicBezTo>
                  <a:close/>
                  <a:moveTo>
                    <a:pt x="963" y="1339"/>
                  </a:moveTo>
                  <a:cubicBezTo>
                    <a:pt x="805" y="1364"/>
                    <a:pt x="648" y="1398"/>
                    <a:pt x="495" y="1441"/>
                  </a:cubicBezTo>
                  <a:cubicBezTo>
                    <a:pt x="488" y="1282"/>
                    <a:pt x="472" y="1122"/>
                    <a:pt x="447" y="964"/>
                  </a:cubicBezTo>
                  <a:cubicBezTo>
                    <a:pt x="423" y="806"/>
                    <a:pt x="388" y="649"/>
                    <a:pt x="346" y="495"/>
                  </a:cubicBezTo>
                  <a:cubicBezTo>
                    <a:pt x="505" y="489"/>
                    <a:pt x="664" y="473"/>
                    <a:pt x="823" y="448"/>
                  </a:cubicBezTo>
                  <a:cubicBezTo>
                    <a:pt x="981" y="423"/>
                    <a:pt x="1138" y="389"/>
                    <a:pt x="1291" y="346"/>
                  </a:cubicBezTo>
                  <a:cubicBezTo>
                    <a:pt x="1298" y="505"/>
                    <a:pt x="1313" y="665"/>
                    <a:pt x="1338" y="823"/>
                  </a:cubicBezTo>
                  <a:cubicBezTo>
                    <a:pt x="1363" y="981"/>
                    <a:pt x="1397" y="1138"/>
                    <a:pt x="1440" y="1292"/>
                  </a:cubicBezTo>
                  <a:cubicBezTo>
                    <a:pt x="1281" y="1298"/>
                    <a:pt x="1121" y="1314"/>
                    <a:pt x="963" y="13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763963" y="6484938"/>
              <a:ext cx="379413" cy="373063"/>
            </a:xfrm>
            <a:custGeom>
              <a:avLst/>
              <a:gdLst/>
              <a:ahLst/>
              <a:cxnLst/>
              <a:rect l="l" t="t" r="r" b="b"/>
              <a:pathLst>
                <a:path w="995" h="979" extrusionOk="0">
                  <a:moveTo>
                    <a:pt x="0" y="0"/>
                  </a:moveTo>
                  <a:cubicBezTo>
                    <a:pt x="0" y="413"/>
                    <a:pt x="0" y="413"/>
                    <a:pt x="0" y="413"/>
                  </a:cubicBezTo>
                  <a:cubicBezTo>
                    <a:pt x="175" y="615"/>
                    <a:pt x="366" y="805"/>
                    <a:pt x="572" y="979"/>
                  </a:cubicBezTo>
                  <a:cubicBezTo>
                    <a:pt x="995" y="979"/>
                    <a:pt x="995" y="979"/>
                    <a:pt x="995" y="979"/>
                  </a:cubicBezTo>
                  <a:cubicBezTo>
                    <a:pt x="620" y="703"/>
                    <a:pt x="284" y="37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763963" y="0"/>
              <a:ext cx="352425" cy="141288"/>
            </a:xfrm>
            <a:custGeom>
              <a:avLst/>
              <a:gdLst/>
              <a:ahLst/>
              <a:cxnLst/>
              <a:rect l="l" t="t" r="r" b="b"/>
              <a:pathLst>
                <a:path w="923" h="373" extrusionOk="0">
                  <a:moveTo>
                    <a:pt x="188" y="0"/>
                  </a:moveTo>
                  <a:cubicBezTo>
                    <a:pt x="125" y="28"/>
                    <a:pt x="62" y="57"/>
                    <a:pt x="0" y="88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95" y="221"/>
                    <a:pt x="603" y="96"/>
                    <a:pt x="923" y="0"/>
                  </a:cubicBezTo>
                  <a:lnTo>
                    <a:pt x="188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289551" y="0"/>
              <a:ext cx="604838" cy="298450"/>
            </a:xfrm>
            <a:custGeom>
              <a:avLst/>
              <a:gdLst/>
              <a:ahLst/>
              <a:cxnLst/>
              <a:rect l="l" t="t" r="r" b="b"/>
              <a:pathLst>
                <a:path w="1590" h="784" extrusionOk="0">
                  <a:moveTo>
                    <a:pt x="7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08" y="153"/>
                    <a:pt x="995" y="381"/>
                    <a:pt x="1445" y="682"/>
                  </a:cubicBezTo>
                  <a:cubicBezTo>
                    <a:pt x="1494" y="715"/>
                    <a:pt x="1542" y="750"/>
                    <a:pt x="1590" y="784"/>
                  </a:cubicBezTo>
                  <a:cubicBezTo>
                    <a:pt x="1590" y="473"/>
                    <a:pt x="1590" y="473"/>
                    <a:pt x="1590" y="473"/>
                  </a:cubicBezTo>
                  <a:cubicBezTo>
                    <a:pt x="1589" y="472"/>
                    <a:pt x="1588" y="471"/>
                    <a:pt x="1587" y="470"/>
                  </a:cubicBezTo>
                  <a:cubicBezTo>
                    <a:pt x="1314" y="288"/>
                    <a:pt x="1028" y="131"/>
                    <a:pt x="733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763963" y="6124575"/>
              <a:ext cx="744538" cy="733425"/>
            </a:xfrm>
            <a:custGeom>
              <a:avLst/>
              <a:gdLst/>
              <a:ahLst/>
              <a:cxnLst/>
              <a:rect l="l" t="t" r="r" b="b"/>
              <a:pathLst>
                <a:path w="1952" h="1927" extrusionOk="0">
                  <a:moveTo>
                    <a:pt x="0" y="0"/>
                  </a:moveTo>
                  <a:cubicBezTo>
                    <a:pt x="0" y="512"/>
                    <a:pt x="0" y="512"/>
                    <a:pt x="0" y="512"/>
                  </a:cubicBezTo>
                  <a:cubicBezTo>
                    <a:pt x="306" y="987"/>
                    <a:pt x="700" y="1407"/>
                    <a:pt x="1172" y="1750"/>
                  </a:cubicBezTo>
                  <a:cubicBezTo>
                    <a:pt x="1257" y="1812"/>
                    <a:pt x="1345" y="1871"/>
                    <a:pt x="1434" y="1927"/>
                  </a:cubicBezTo>
                  <a:cubicBezTo>
                    <a:pt x="1952" y="1927"/>
                    <a:pt x="1952" y="1927"/>
                    <a:pt x="1952" y="1927"/>
                  </a:cubicBezTo>
                  <a:cubicBezTo>
                    <a:pt x="1734" y="1818"/>
                    <a:pt x="1523" y="1690"/>
                    <a:pt x="1322" y="1544"/>
                  </a:cubicBezTo>
                  <a:cubicBezTo>
                    <a:pt x="756" y="1133"/>
                    <a:pt x="308" y="60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763963" y="6784975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0" y="0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26" y="129"/>
                    <a:pt x="63" y="65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763963" y="-41275"/>
              <a:ext cx="2130425" cy="587375"/>
            </a:xfrm>
            <a:custGeom>
              <a:avLst/>
              <a:gdLst/>
              <a:ahLst/>
              <a:cxnLst/>
              <a:rect l="l" t="t" r="r" b="b"/>
              <a:pathLst>
                <a:path w="5594" h="1546" extrusionOk="0">
                  <a:moveTo>
                    <a:pt x="1667" y="201"/>
                  </a:moveTo>
                  <a:cubicBezTo>
                    <a:pt x="1076" y="294"/>
                    <a:pt x="514" y="488"/>
                    <a:pt x="0" y="771"/>
                  </a:cubicBezTo>
                  <a:cubicBezTo>
                    <a:pt x="0" y="1069"/>
                    <a:pt x="0" y="1069"/>
                    <a:pt x="0" y="1069"/>
                  </a:cubicBezTo>
                  <a:cubicBezTo>
                    <a:pt x="514" y="764"/>
                    <a:pt x="1089" y="550"/>
                    <a:pt x="1707" y="453"/>
                  </a:cubicBezTo>
                  <a:cubicBezTo>
                    <a:pt x="3138" y="227"/>
                    <a:pt x="4546" y="666"/>
                    <a:pt x="5594" y="1546"/>
                  </a:cubicBezTo>
                  <a:cubicBezTo>
                    <a:pt x="5594" y="1210"/>
                    <a:pt x="5594" y="1210"/>
                    <a:pt x="5594" y="1210"/>
                  </a:cubicBezTo>
                  <a:cubicBezTo>
                    <a:pt x="5501" y="1138"/>
                    <a:pt x="5406" y="1069"/>
                    <a:pt x="5307" y="1003"/>
                  </a:cubicBezTo>
                  <a:cubicBezTo>
                    <a:pt x="4233" y="285"/>
                    <a:pt x="2941" y="0"/>
                    <a:pt x="1667" y="20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886326" y="3579813"/>
              <a:ext cx="173038" cy="173038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420" y="196"/>
                  </a:moveTo>
                  <a:cubicBezTo>
                    <a:pt x="416" y="174"/>
                    <a:pt x="413" y="152"/>
                    <a:pt x="410" y="12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0" y="26"/>
                    <a:pt x="218" y="29"/>
                    <a:pt x="195" y="33"/>
                  </a:cubicBezTo>
                  <a:cubicBezTo>
                    <a:pt x="173" y="36"/>
                    <a:pt x="151" y="40"/>
                    <a:pt x="129" y="4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5" y="212"/>
                    <a:pt x="29" y="235"/>
                    <a:pt x="32" y="257"/>
                  </a:cubicBezTo>
                  <a:cubicBezTo>
                    <a:pt x="36" y="279"/>
                    <a:pt x="39" y="302"/>
                    <a:pt x="42" y="324"/>
                  </a:cubicBezTo>
                  <a:cubicBezTo>
                    <a:pt x="61" y="454"/>
                    <a:pt x="61" y="454"/>
                    <a:pt x="61" y="454"/>
                  </a:cubicBezTo>
                  <a:cubicBezTo>
                    <a:pt x="190" y="431"/>
                    <a:pt x="190" y="431"/>
                    <a:pt x="190" y="431"/>
                  </a:cubicBezTo>
                  <a:cubicBezTo>
                    <a:pt x="212" y="427"/>
                    <a:pt x="234" y="424"/>
                    <a:pt x="256" y="420"/>
                  </a:cubicBezTo>
                  <a:cubicBezTo>
                    <a:pt x="257" y="420"/>
                    <a:pt x="257" y="420"/>
                    <a:pt x="257" y="420"/>
                  </a:cubicBezTo>
                  <a:cubicBezTo>
                    <a:pt x="279" y="417"/>
                    <a:pt x="301" y="413"/>
                    <a:pt x="323" y="410"/>
                  </a:cubicBezTo>
                  <a:cubicBezTo>
                    <a:pt x="453" y="392"/>
                    <a:pt x="453" y="392"/>
                    <a:pt x="453" y="392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27" y="240"/>
                    <a:pt x="423" y="218"/>
                    <a:pt x="420" y="19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192588" y="4362450"/>
              <a:ext cx="1701800" cy="1989138"/>
            </a:xfrm>
            <a:custGeom>
              <a:avLst/>
              <a:gdLst/>
              <a:ahLst/>
              <a:cxnLst/>
              <a:rect l="l" t="t" r="r" b="b"/>
              <a:pathLst>
                <a:path w="4470" h="5231" extrusionOk="0">
                  <a:moveTo>
                    <a:pt x="2357" y="125"/>
                  </a:moveTo>
                  <a:cubicBezTo>
                    <a:pt x="958" y="345"/>
                    <a:pt x="0" y="1663"/>
                    <a:pt x="220" y="3062"/>
                  </a:cubicBezTo>
                  <a:cubicBezTo>
                    <a:pt x="327" y="3739"/>
                    <a:pt x="692" y="4334"/>
                    <a:pt x="1247" y="4738"/>
                  </a:cubicBezTo>
                  <a:cubicBezTo>
                    <a:pt x="1692" y="5061"/>
                    <a:pt x="2215" y="5231"/>
                    <a:pt x="2753" y="5231"/>
                  </a:cubicBezTo>
                  <a:cubicBezTo>
                    <a:pt x="2887" y="5231"/>
                    <a:pt x="3022" y="5220"/>
                    <a:pt x="3157" y="5199"/>
                  </a:cubicBezTo>
                  <a:cubicBezTo>
                    <a:pt x="3653" y="5121"/>
                    <a:pt x="4105" y="4904"/>
                    <a:pt x="4470" y="4575"/>
                  </a:cubicBezTo>
                  <a:cubicBezTo>
                    <a:pt x="4470" y="4215"/>
                    <a:pt x="4470" y="4215"/>
                    <a:pt x="4470" y="4215"/>
                  </a:cubicBezTo>
                  <a:cubicBezTo>
                    <a:pt x="4117" y="4607"/>
                    <a:pt x="3645" y="4864"/>
                    <a:pt x="3118" y="4947"/>
                  </a:cubicBezTo>
                  <a:cubicBezTo>
                    <a:pt x="2508" y="5043"/>
                    <a:pt x="1897" y="4896"/>
                    <a:pt x="1397" y="4532"/>
                  </a:cubicBezTo>
                  <a:cubicBezTo>
                    <a:pt x="897" y="4168"/>
                    <a:pt x="568" y="3632"/>
                    <a:pt x="472" y="3022"/>
                  </a:cubicBezTo>
                  <a:cubicBezTo>
                    <a:pt x="274" y="1762"/>
                    <a:pt x="1137" y="575"/>
                    <a:pt x="2397" y="377"/>
                  </a:cubicBezTo>
                  <a:cubicBezTo>
                    <a:pt x="2519" y="358"/>
                    <a:pt x="2639" y="348"/>
                    <a:pt x="2759" y="348"/>
                  </a:cubicBezTo>
                  <a:cubicBezTo>
                    <a:pt x="3423" y="348"/>
                    <a:pt x="4041" y="636"/>
                    <a:pt x="4470" y="1108"/>
                  </a:cubicBezTo>
                  <a:cubicBezTo>
                    <a:pt x="4470" y="750"/>
                    <a:pt x="4470" y="750"/>
                    <a:pt x="4470" y="750"/>
                  </a:cubicBezTo>
                  <a:cubicBezTo>
                    <a:pt x="3915" y="253"/>
                    <a:pt x="3149" y="0"/>
                    <a:pt x="2357" y="12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757613" y="908050"/>
              <a:ext cx="1952625" cy="2025650"/>
            </a:xfrm>
            <a:custGeom>
              <a:avLst/>
              <a:gdLst/>
              <a:ahLst/>
              <a:cxnLst/>
              <a:rect l="l" t="t" r="r" b="b"/>
              <a:pathLst>
                <a:path w="5127" h="5327" extrusionOk="0">
                  <a:moveTo>
                    <a:pt x="973" y="4834"/>
                  </a:moveTo>
                  <a:cubicBezTo>
                    <a:pt x="1418" y="5157"/>
                    <a:pt x="1941" y="5327"/>
                    <a:pt x="2479" y="5327"/>
                  </a:cubicBezTo>
                  <a:cubicBezTo>
                    <a:pt x="2614" y="5327"/>
                    <a:pt x="2749" y="5316"/>
                    <a:pt x="2883" y="5295"/>
                  </a:cubicBezTo>
                  <a:cubicBezTo>
                    <a:pt x="3560" y="5188"/>
                    <a:pt x="4155" y="4824"/>
                    <a:pt x="4559" y="4268"/>
                  </a:cubicBezTo>
                  <a:cubicBezTo>
                    <a:pt x="4963" y="3713"/>
                    <a:pt x="5127" y="3035"/>
                    <a:pt x="5021" y="2358"/>
                  </a:cubicBezTo>
                  <a:cubicBezTo>
                    <a:pt x="4800" y="959"/>
                    <a:pt x="3482" y="0"/>
                    <a:pt x="2083" y="221"/>
                  </a:cubicBezTo>
                  <a:cubicBezTo>
                    <a:pt x="1407" y="328"/>
                    <a:pt x="812" y="692"/>
                    <a:pt x="408" y="1248"/>
                  </a:cubicBezTo>
                  <a:cubicBezTo>
                    <a:pt x="232" y="1489"/>
                    <a:pt x="102" y="1754"/>
                    <a:pt x="19" y="2032"/>
                  </a:cubicBezTo>
                  <a:cubicBezTo>
                    <a:pt x="19" y="3481"/>
                    <a:pt x="19" y="3481"/>
                    <a:pt x="19" y="3481"/>
                  </a:cubicBezTo>
                  <a:cubicBezTo>
                    <a:pt x="177" y="4023"/>
                    <a:pt x="508" y="4496"/>
                    <a:pt x="973" y="4834"/>
                  </a:cubicBezTo>
                  <a:close/>
                  <a:moveTo>
                    <a:pt x="2123" y="473"/>
                  </a:moveTo>
                  <a:cubicBezTo>
                    <a:pt x="2245" y="454"/>
                    <a:pt x="2366" y="444"/>
                    <a:pt x="2485" y="444"/>
                  </a:cubicBezTo>
                  <a:cubicBezTo>
                    <a:pt x="3603" y="444"/>
                    <a:pt x="4589" y="1259"/>
                    <a:pt x="4769" y="2398"/>
                  </a:cubicBezTo>
                  <a:cubicBezTo>
                    <a:pt x="4865" y="3007"/>
                    <a:pt x="4717" y="3618"/>
                    <a:pt x="4353" y="4118"/>
                  </a:cubicBezTo>
                  <a:cubicBezTo>
                    <a:pt x="3989" y="4619"/>
                    <a:pt x="3453" y="4947"/>
                    <a:pt x="2844" y="5043"/>
                  </a:cubicBezTo>
                  <a:cubicBezTo>
                    <a:pt x="2234" y="5139"/>
                    <a:pt x="1623" y="4992"/>
                    <a:pt x="1123" y="4628"/>
                  </a:cubicBezTo>
                  <a:cubicBezTo>
                    <a:pt x="623" y="4264"/>
                    <a:pt x="294" y="3728"/>
                    <a:pt x="198" y="3118"/>
                  </a:cubicBezTo>
                  <a:cubicBezTo>
                    <a:pt x="0" y="1858"/>
                    <a:pt x="863" y="672"/>
                    <a:pt x="2123" y="47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763963" y="700088"/>
              <a:ext cx="2146300" cy="2427288"/>
            </a:xfrm>
            <a:custGeom>
              <a:avLst/>
              <a:gdLst/>
              <a:ahLst/>
              <a:cxnLst/>
              <a:rect l="l" t="t" r="r" b="b"/>
              <a:pathLst>
                <a:path w="5633" h="6384" extrusionOk="0">
                  <a:moveTo>
                    <a:pt x="654" y="5793"/>
                  </a:moveTo>
                  <a:cubicBezTo>
                    <a:pt x="1187" y="6181"/>
                    <a:pt x="1814" y="6384"/>
                    <a:pt x="2460" y="6384"/>
                  </a:cubicBezTo>
                  <a:cubicBezTo>
                    <a:pt x="2620" y="6384"/>
                    <a:pt x="2782" y="6371"/>
                    <a:pt x="2944" y="6346"/>
                  </a:cubicBezTo>
                  <a:cubicBezTo>
                    <a:pt x="3755" y="6218"/>
                    <a:pt x="4468" y="5781"/>
                    <a:pt x="4952" y="5115"/>
                  </a:cubicBezTo>
                  <a:cubicBezTo>
                    <a:pt x="5437" y="4450"/>
                    <a:pt x="5633" y="3637"/>
                    <a:pt x="5505" y="2826"/>
                  </a:cubicBezTo>
                  <a:cubicBezTo>
                    <a:pt x="5241" y="1149"/>
                    <a:pt x="3662" y="0"/>
                    <a:pt x="1985" y="264"/>
                  </a:cubicBezTo>
                  <a:cubicBezTo>
                    <a:pt x="1187" y="390"/>
                    <a:pt x="484" y="816"/>
                    <a:pt x="0" y="1464"/>
                  </a:cubicBezTo>
                  <a:cubicBezTo>
                    <a:pt x="0" y="1931"/>
                    <a:pt x="0" y="1931"/>
                    <a:pt x="0" y="1931"/>
                  </a:cubicBezTo>
                  <a:cubicBezTo>
                    <a:pt x="55" y="1833"/>
                    <a:pt x="116" y="1737"/>
                    <a:pt x="183" y="1645"/>
                  </a:cubicBezTo>
                  <a:cubicBezTo>
                    <a:pt x="627" y="1034"/>
                    <a:pt x="1281" y="633"/>
                    <a:pt x="2025" y="516"/>
                  </a:cubicBezTo>
                  <a:cubicBezTo>
                    <a:pt x="2173" y="493"/>
                    <a:pt x="2321" y="481"/>
                    <a:pt x="2466" y="481"/>
                  </a:cubicBezTo>
                  <a:cubicBezTo>
                    <a:pt x="3831" y="481"/>
                    <a:pt x="5034" y="1476"/>
                    <a:pt x="5253" y="2865"/>
                  </a:cubicBezTo>
                  <a:cubicBezTo>
                    <a:pt x="5371" y="3609"/>
                    <a:pt x="5191" y="4355"/>
                    <a:pt x="4746" y="4965"/>
                  </a:cubicBezTo>
                  <a:cubicBezTo>
                    <a:pt x="4302" y="5576"/>
                    <a:pt x="3648" y="5977"/>
                    <a:pt x="2904" y="6094"/>
                  </a:cubicBezTo>
                  <a:cubicBezTo>
                    <a:pt x="2160" y="6211"/>
                    <a:pt x="1415" y="6031"/>
                    <a:pt x="804" y="5587"/>
                  </a:cubicBezTo>
                  <a:cubicBezTo>
                    <a:pt x="469" y="5343"/>
                    <a:pt x="197" y="5035"/>
                    <a:pt x="0" y="4684"/>
                  </a:cubicBezTo>
                  <a:cubicBezTo>
                    <a:pt x="0" y="5150"/>
                    <a:pt x="0" y="5150"/>
                    <a:pt x="0" y="5150"/>
                  </a:cubicBezTo>
                  <a:cubicBezTo>
                    <a:pt x="183" y="5393"/>
                    <a:pt x="402" y="5609"/>
                    <a:pt x="654" y="579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676901" y="2820988"/>
              <a:ext cx="217488" cy="1152525"/>
            </a:xfrm>
            <a:custGeom>
              <a:avLst/>
              <a:gdLst/>
              <a:ahLst/>
              <a:cxnLst/>
              <a:rect l="l" t="t" r="r" b="b"/>
              <a:pathLst>
                <a:path w="575" h="3032" extrusionOk="0">
                  <a:moveTo>
                    <a:pt x="110" y="1915"/>
                  </a:moveTo>
                  <a:cubicBezTo>
                    <a:pt x="175" y="2326"/>
                    <a:pt x="336" y="2706"/>
                    <a:pt x="575" y="3032"/>
                  </a:cubicBezTo>
                  <a:cubicBezTo>
                    <a:pt x="575" y="2545"/>
                    <a:pt x="575" y="2545"/>
                    <a:pt x="575" y="2545"/>
                  </a:cubicBezTo>
                  <a:cubicBezTo>
                    <a:pt x="472" y="2336"/>
                    <a:pt x="399" y="2111"/>
                    <a:pt x="362" y="1875"/>
                  </a:cubicBezTo>
                  <a:cubicBezTo>
                    <a:pt x="285" y="1384"/>
                    <a:pt x="369" y="904"/>
                    <a:pt x="575" y="489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186" y="532"/>
                    <a:pt x="0" y="1213"/>
                    <a:pt x="110" y="191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476876" y="2530475"/>
              <a:ext cx="417513" cy="1730375"/>
            </a:xfrm>
            <a:custGeom>
              <a:avLst/>
              <a:gdLst/>
              <a:ahLst/>
              <a:cxnLst/>
              <a:rect l="l" t="t" r="r" b="b"/>
              <a:pathLst>
                <a:path w="1096" h="4550" extrusionOk="0">
                  <a:moveTo>
                    <a:pt x="680" y="466"/>
                  </a:moveTo>
                  <a:cubicBezTo>
                    <a:pt x="196" y="1131"/>
                    <a:pt x="0" y="1944"/>
                    <a:pt x="128" y="2755"/>
                  </a:cubicBezTo>
                  <a:cubicBezTo>
                    <a:pt x="238" y="3455"/>
                    <a:pt x="578" y="4081"/>
                    <a:pt x="1096" y="4550"/>
                  </a:cubicBezTo>
                  <a:cubicBezTo>
                    <a:pt x="1096" y="4193"/>
                    <a:pt x="1096" y="4193"/>
                    <a:pt x="1096" y="4193"/>
                  </a:cubicBezTo>
                  <a:cubicBezTo>
                    <a:pt x="718" y="3786"/>
                    <a:pt x="468" y="3276"/>
                    <a:pt x="380" y="2716"/>
                  </a:cubicBezTo>
                  <a:cubicBezTo>
                    <a:pt x="262" y="1972"/>
                    <a:pt x="442" y="1226"/>
                    <a:pt x="887" y="616"/>
                  </a:cubicBezTo>
                  <a:cubicBezTo>
                    <a:pt x="952" y="526"/>
                    <a:pt x="1022" y="441"/>
                    <a:pt x="1096" y="361"/>
                  </a:cubicBezTo>
                  <a:cubicBezTo>
                    <a:pt x="1096" y="0"/>
                    <a:pt x="1096" y="0"/>
                    <a:pt x="1096" y="0"/>
                  </a:cubicBezTo>
                  <a:cubicBezTo>
                    <a:pt x="944" y="140"/>
                    <a:pt x="805" y="295"/>
                    <a:pt x="680" y="46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070351" y="1325563"/>
              <a:ext cx="1265238" cy="1220788"/>
            </a:xfrm>
            <a:custGeom>
              <a:avLst/>
              <a:gdLst/>
              <a:ahLst/>
              <a:cxnLst/>
              <a:rect l="l" t="t" r="r" b="b"/>
              <a:pathLst>
                <a:path w="3325" h="3212" extrusionOk="0">
                  <a:moveTo>
                    <a:pt x="752" y="2915"/>
                  </a:moveTo>
                  <a:cubicBezTo>
                    <a:pt x="1020" y="3110"/>
                    <a:pt x="1335" y="3212"/>
                    <a:pt x="1660" y="3212"/>
                  </a:cubicBezTo>
                  <a:cubicBezTo>
                    <a:pt x="1741" y="3212"/>
                    <a:pt x="1822" y="3206"/>
                    <a:pt x="1904" y="3193"/>
                  </a:cubicBezTo>
                  <a:cubicBezTo>
                    <a:pt x="2747" y="3060"/>
                    <a:pt x="3325" y="2265"/>
                    <a:pt x="3192" y="1422"/>
                  </a:cubicBezTo>
                  <a:cubicBezTo>
                    <a:pt x="3059" y="578"/>
                    <a:pt x="2265" y="0"/>
                    <a:pt x="1421" y="133"/>
                  </a:cubicBezTo>
                  <a:cubicBezTo>
                    <a:pt x="578" y="266"/>
                    <a:pt x="0" y="1061"/>
                    <a:pt x="133" y="1904"/>
                  </a:cubicBezTo>
                  <a:cubicBezTo>
                    <a:pt x="197" y="2312"/>
                    <a:pt x="417" y="2671"/>
                    <a:pt x="752" y="2915"/>
                  </a:cubicBezTo>
                  <a:close/>
                  <a:moveTo>
                    <a:pt x="1461" y="385"/>
                  </a:moveTo>
                  <a:cubicBezTo>
                    <a:pt x="1529" y="374"/>
                    <a:pt x="1597" y="369"/>
                    <a:pt x="1663" y="369"/>
                  </a:cubicBezTo>
                  <a:cubicBezTo>
                    <a:pt x="2289" y="369"/>
                    <a:pt x="2840" y="825"/>
                    <a:pt x="2940" y="1462"/>
                  </a:cubicBezTo>
                  <a:cubicBezTo>
                    <a:pt x="3052" y="2166"/>
                    <a:pt x="2569" y="2830"/>
                    <a:pt x="1864" y="2941"/>
                  </a:cubicBezTo>
                  <a:cubicBezTo>
                    <a:pt x="1523" y="2995"/>
                    <a:pt x="1181" y="2912"/>
                    <a:pt x="902" y="2709"/>
                  </a:cubicBezTo>
                  <a:cubicBezTo>
                    <a:pt x="622" y="2505"/>
                    <a:pt x="438" y="2205"/>
                    <a:pt x="385" y="1865"/>
                  </a:cubicBezTo>
                  <a:cubicBezTo>
                    <a:pt x="273" y="1160"/>
                    <a:pt x="756" y="496"/>
                    <a:pt x="1461" y="38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3895726" y="1150938"/>
              <a:ext cx="1649413" cy="1589088"/>
            </a:xfrm>
            <a:custGeom>
              <a:avLst/>
              <a:gdLst/>
              <a:ahLst/>
              <a:cxnLst/>
              <a:rect l="l" t="t" r="r" b="b"/>
              <a:pathLst>
                <a:path w="4329" h="4178" extrusionOk="0">
                  <a:moveTo>
                    <a:pt x="2117" y="4178"/>
                  </a:moveTo>
                  <a:cubicBezTo>
                    <a:pt x="2223" y="4178"/>
                    <a:pt x="2331" y="4169"/>
                    <a:pt x="2439" y="4152"/>
                  </a:cubicBezTo>
                  <a:cubicBezTo>
                    <a:pt x="3560" y="3976"/>
                    <a:pt x="4329" y="2920"/>
                    <a:pt x="4152" y="1798"/>
                  </a:cubicBezTo>
                  <a:cubicBezTo>
                    <a:pt x="4066" y="1256"/>
                    <a:pt x="3774" y="779"/>
                    <a:pt x="3329" y="455"/>
                  </a:cubicBezTo>
                  <a:cubicBezTo>
                    <a:pt x="2884" y="131"/>
                    <a:pt x="2340" y="0"/>
                    <a:pt x="1798" y="86"/>
                  </a:cubicBezTo>
                  <a:cubicBezTo>
                    <a:pt x="1256" y="171"/>
                    <a:pt x="779" y="463"/>
                    <a:pt x="455" y="908"/>
                  </a:cubicBezTo>
                  <a:cubicBezTo>
                    <a:pt x="131" y="1354"/>
                    <a:pt x="0" y="1897"/>
                    <a:pt x="85" y="2440"/>
                  </a:cubicBezTo>
                  <a:cubicBezTo>
                    <a:pt x="245" y="3453"/>
                    <a:pt x="1122" y="4178"/>
                    <a:pt x="2117" y="4178"/>
                  </a:cubicBezTo>
                  <a:close/>
                  <a:moveTo>
                    <a:pt x="661" y="1058"/>
                  </a:moveTo>
                  <a:cubicBezTo>
                    <a:pt x="945" y="668"/>
                    <a:pt x="1363" y="412"/>
                    <a:pt x="1838" y="338"/>
                  </a:cubicBezTo>
                  <a:cubicBezTo>
                    <a:pt x="1932" y="323"/>
                    <a:pt x="2027" y="315"/>
                    <a:pt x="2121" y="315"/>
                  </a:cubicBezTo>
                  <a:cubicBezTo>
                    <a:pt x="2499" y="315"/>
                    <a:pt x="2867" y="434"/>
                    <a:pt x="3179" y="661"/>
                  </a:cubicBezTo>
                  <a:cubicBezTo>
                    <a:pt x="3569" y="945"/>
                    <a:pt x="3825" y="1363"/>
                    <a:pt x="3900" y="1838"/>
                  </a:cubicBezTo>
                  <a:cubicBezTo>
                    <a:pt x="4055" y="2821"/>
                    <a:pt x="3382" y="3746"/>
                    <a:pt x="2399" y="3901"/>
                  </a:cubicBezTo>
                  <a:cubicBezTo>
                    <a:pt x="1417" y="4056"/>
                    <a:pt x="492" y="3382"/>
                    <a:pt x="337" y="2400"/>
                  </a:cubicBezTo>
                  <a:cubicBezTo>
                    <a:pt x="262" y="1925"/>
                    <a:pt x="377" y="1448"/>
                    <a:pt x="661" y="105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26026" y="5167313"/>
              <a:ext cx="423863" cy="407988"/>
            </a:xfrm>
            <a:custGeom>
              <a:avLst/>
              <a:gdLst/>
              <a:ahLst/>
              <a:cxnLst/>
              <a:rect l="l" t="t" r="r" b="b"/>
              <a:pathLst>
                <a:path w="1112" h="1073" extrusionOk="0">
                  <a:moveTo>
                    <a:pt x="879" y="116"/>
                  </a:moveTo>
                  <a:cubicBezTo>
                    <a:pt x="764" y="33"/>
                    <a:pt x="624" y="0"/>
                    <a:pt x="485" y="21"/>
                  </a:cubicBezTo>
                  <a:cubicBezTo>
                    <a:pt x="197" y="67"/>
                    <a:pt x="0" y="338"/>
                    <a:pt x="45" y="626"/>
                  </a:cubicBezTo>
                  <a:cubicBezTo>
                    <a:pt x="67" y="766"/>
                    <a:pt x="142" y="888"/>
                    <a:pt x="256" y="972"/>
                  </a:cubicBezTo>
                  <a:cubicBezTo>
                    <a:pt x="348" y="1038"/>
                    <a:pt x="455" y="1073"/>
                    <a:pt x="566" y="1073"/>
                  </a:cubicBezTo>
                  <a:cubicBezTo>
                    <a:pt x="594" y="1073"/>
                    <a:pt x="622" y="1071"/>
                    <a:pt x="650" y="1066"/>
                  </a:cubicBezTo>
                  <a:cubicBezTo>
                    <a:pt x="789" y="1044"/>
                    <a:pt x="912" y="969"/>
                    <a:pt x="995" y="855"/>
                  </a:cubicBezTo>
                  <a:cubicBezTo>
                    <a:pt x="1078" y="741"/>
                    <a:pt x="1112" y="601"/>
                    <a:pt x="1090" y="462"/>
                  </a:cubicBezTo>
                  <a:cubicBezTo>
                    <a:pt x="1068" y="322"/>
                    <a:pt x="993" y="199"/>
                    <a:pt x="879" y="116"/>
                  </a:cubicBezTo>
                  <a:close/>
                  <a:moveTo>
                    <a:pt x="789" y="705"/>
                  </a:moveTo>
                  <a:cubicBezTo>
                    <a:pt x="746" y="764"/>
                    <a:pt x="682" y="803"/>
                    <a:pt x="610" y="815"/>
                  </a:cubicBezTo>
                  <a:cubicBezTo>
                    <a:pt x="461" y="839"/>
                    <a:pt x="320" y="736"/>
                    <a:pt x="297" y="587"/>
                  </a:cubicBezTo>
                  <a:cubicBezTo>
                    <a:pt x="273" y="437"/>
                    <a:pt x="376" y="297"/>
                    <a:pt x="525" y="273"/>
                  </a:cubicBezTo>
                  <a:cubicBezTo>
                    <a:pt x="539" y="271"/>
                    <a:pt x="554" y="270"/>
                    <a:pt x="568" y="270"/>
                  </a:cubicBezTo>
                  <a:cubicBezTo>
                    <a:pt x="625" y="270"/>
                    <a:pt x="681" y="288"/>
                    <a:pt x="729" y="322"/>
                  </a:cubicBezTo>
                  <a:cubicBezTo>
                    <a:pt x="788" y="365"/>
                    <a:pt x="827" y="429"/>
                    <a:pt x="838" y="501"/>
                  </a:cubicBezTo>
                  <a:cubicBezTo>
                    <a:pt x="849" y="574"/>
                    <a:pt x="832" y="646"/>
                    <a:pt x="789" y="70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400551" y="4551363"/>
              <a:ext cx="1493838" cy="1606550"/>
            </a:xfrm>
            <a:custGeom>
              <a:avLst/>
              <a:gdLst/>
              <a:ahLst/>
              <a:cxnLst/>
              <a:rect l="l" t="t" r="r" b="b"/>
              <a:pathLst>
                <a:path w="3923" h="4222" extrusionOk="0">
                  <a:moveTo>
                    <a:pt x="1890" y="129"/>
                  </a:moveTo>
                  <a:cubicBezTo>
                    <a:pt x="769" y="306"/>
                    <a:pt x="0" y="1362"/>
                    <a:pt x="177" y="2484"/>
                  </a:cubicBezTo>
                  <a:cubicBezTo>
                    <a:pt x="263" y="3026"/>
                    <a:pt x="555" y="3503"/>
                    <a:pt x="1000" y="3827"/>
                  </a:cubicBezTo>
                  <a:cubicBezTo>
                    <a:pt x="1356" y="4086"/>
                    <a:pt x="1776" y="4222"/>
                    <a:pt x="2207" y="4222"/>
                  </a:cubicBezTo>
                  <a:cubicBezTo>
                    <a:pt x="2315" y="4222"/>
                    <a:pt x="2423" y="4213"/>
                    <a:pt x="2531" y="4196"/>
                  </a:cubicBezTo>
                  <a:cubicBezTo>
                    <a:pt x="3073" y="4111"/>
                    <a:pt x="3550" y="3819"/>
                    <a:pt x="3874" y="3374"/>
                  </a:cubicBezTo>
                  <a:cubicBezTo>
                    <a:pt x="3891" y="3350"/>
                    <a:pt x="3907" y="3326"/>
                    <a:pt x="3923" y="3302"/>
                  </a:cubicBezTo>
                  <a:cubicBezTo>
                    <a:pt x="3923" y="2727"/>
                    <a:pt x="3923" y="2727"/>
                    <a:pt x="3923" y="2727"/>
                  </a:cubicBezTo>
                  <a:cubicBezTo>
                    <a:pt x="3865" y="2902"/>
                    <a:pt x="3780" y="3070"/>
                    <a:pt x="3668" y="3224"/>
                  </a:cubicBezTo>
                  <a:cubicBezTo>
                    <a:pt x="3384" y="3614"/>
                    <a:pt x="2966" y="3870"/>
                    <a:pt x="2491" y="3944"/>
                  </a:cubicBezTo>
                  <a:cubicBezTo>
                    <a:pt x="2016" y="4019"/>
                    <a:pt x="1540" y="3904"/>
                    <a:pt x="1150" y="3621"/>
                  </a:cubicBezTo>
                  <a:cubicBezTo>
                    <a:pt x="760" y="3337"/>
                    <a:pt x="504" y="2919"/>
                    <a:pt x="429" y="2444"/>
                  </a:cubicBezTo>
                  <a:cubicBezTo>
                    <a:pt x="354" y="1969"/>
                    <a:pt x="469" y="1492"/>
                    <a:pt x="753" y="1102"/>
                  </a:cubicBezTo>
                  <a:cubicBezTo>
                    <a:pt x="1037" y="712"/>
                    <a:pt x="1454" y="456"/>
                    <a:pt x="1930" y="381"/>
                  </a:cubicBezTo>
                  <a:cubicBezTo>
                    <a:pt x="2024" y="366"/>
                    <a:pt x="2118" y="359"/>
                    <a:pt x="2211" y="359"/>
                  </a:cubicBezTo>
                  <a:cubicBezTo>
                    <a:pt x="2987" y="359"/>
                    <a:pt x="3681" y="863"/>
                    <a:pt x="3923" y="1599"/>
                  </a:cubicBezTo>
                  <a:cubicBezTo>
                    <a:pt x="3923" y="1023"/>
                    <a:pt x="3923" y="1023"/>
                    <a:pt x="3923" y="1023"/>
                  </a:cubicBezTo>
                  <a:cubicBezTo>
                    <a:pt x="3491" y="375"/>
                    <a:pt x="2708" y="0"/>
                    <a:pt x="1890" y="12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4278313" y="1533525"/>
              <a:ext cx="831850" cy="819150"/>
            </a:xfrm>
            <a:custGeom>
              <a:avLst/>
              <a:gdLst/>
              <a:ahLst/>
              <a:cxnLst/>
              <a:rect l="l" t="t" r="r" b="b"/>
              <a:pathLst>
                <a:path w="2185" h="2154" extrusionOk="0">
                  <a:moveTo>
                    <a:pt x="1115" y="2154"/>
                  </a:moveTo>
                  <a:cubicBezTo>
                    <a:pt x="1168" y="2154"/>
                    <a:pt x="1223" y="2150"/>
                    <a:pt x="1277" y="2141"/>
                  </a:cubicBezTo>
                  <a:cubicBezTo>
                    <a:pt x="1551" y="2098"/>
                    <a:pt x="1792" y="1951"/>
                    <a:pt x="1955" y="1726"/>
                  </a:cubicBezTo>
                  <a:cubicBezTo>
                    <a:pt x="2119" y="1501"/>
                    <a:pt x="2185" y="1227"/>
                    <a:pt x="2142" y="953"/>
                  </a:cubicBezTo>
                  <a:cubicBezTo>
                    <a:pt x="2052" y="387"/>
                    <a:pt x="1520" y="0"/>
                    <a:pt x="954" y="89"/>
                  </a:cubicBezTo>
                  <a:cubicBezTo>
                    <a:pt x="388" y="178"/>
                    <a:pt x="0" y="711"/>
                    <a:pt x="89" y="1277"/>
                  </a:cubicBezTo>
                  <a:cubicBezTo>
                    <a:pt x="170" y="1788"/>
                    <a:pt x="613" y="2154"/>
                    <a:pt x="1115" y="2154"/>
                  </a:cubicBezTo>
                  <a:close/>
                  <a:moveTo>
                    <a:pt x="993" y="341"/>
                  </a:moveTo>
                  <a:cubicBezTo>
                    <a:pt x="1035" y="334"/>
                    <a:pt x="1076" y="331"/>
                    <a:pt x="1116" y="331"/>
                  </a:cubicBezTo>
                  <a:cubicBezTo>
                    <a:pt x="1495" y="331"/>
                    <a:pt x="1829" y="607"/>
                    <a:pt x="1890" y="993"/>
                  </a:cubicBezTo>
                  <a:cubicBezTo>
                    <a:pt x="1922" y="1199"/>
                    <a:pt x="1872" y="1406"/>
                    <a:pt x="1749" y="1576"/>
                  </a:cubicBezTo>
                  <a:cubicBezTo>
                    <a:pt x="1626" y="1745"/>
                    <a:pt x="1444" y="1857"/>
                    <a:pt x="1238" y="1889"/>
                  </a:cubicBezTo>
                  <a:cubicBezTo>
                    <a:pt x="811" y="1957"/>
                    <a:pt x="409" y="1664"/>
                    <a:pt x="341" y="1237"/>
                  </a:cubicBezTo>
                  <a:cubicBezTo>
                    <a:pt x="274" y="810"/>
                    <a:pt x="567" y="408"/>
                    <a:pt x="993" y="34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4635501" y="4741863"/>
              <a:ext cx="1239838" cy="1220788"/>
            </a:xfrm>
            <a:custGeom>
              <a:avLst/>
              <a:gdLst/>
              <a:ahLst/>
              <a:cxnLst/>
              <a:rect l="l" t="t" r="r" b="b"/>
              <a:pathLst>
                <a:path w="3257" h="3212" extrusionOk="0">
                  <a:moveTo>
                    <a:pt x="1353" y="133"/>
                  </a:moveTo>
                  <a:cubicBezTo>
                    <a:pt x="945" y="197"/>
                    <a:pt x="586" y="417"/>
                    <a:pt x="343" y="752"/>
                  </a:cubicBezTo>
                  <a:cubicBezTo>
                    <a:pt x="99" y="1087"/>
                    <a:pt x="0" y="1496"/>
                    <a:pt x="65" y="1904"/>
                  </a:cubicBezTo>
                  <a:cubicBezTo>
                    <a:pt x="129" y="2312"/>
                    <a:pt x="349" y="2671"/>
                    <a:pt x="684" y="2915"/>
                  </a:cubicBezTo>
                  <a:cubicBezTo>
                    <a:pt x="952" y="3110"/>
                    <a:pt x="1267" y="3212"/>
                    <a:pt x="1592" y="3212"/>
                  </a:cubicBezTo>
                  <a:cubicBezTo>
                    <a:pt x="1673" y="3212"/>
                    <a:pt x="1754" y="3206"/>
                    <a:pt x="1836" y="3193"/>
                  </a:cubicBezTo>
                  <a:cubicBezTo>
                    <a:pt x="2679" y="3060"/>
                    <a:pt x="3257" y="2265"/>
                    <a:pt x="3124" y="1422"/>
                  </a:cubicBezTo>
                  <a:cubicBezTo>
                    <a:pt x="2991" y="578"/>
                    <a:pt x="2197" y="0"/>
                    <a:pt x="1353" y="133"/>
                  </a:cubicBezTo>
                  <a:close/>
                  <a:moveTo>
                    <a:pt x="1796" y="2941"/>
                  </a:moveTo>
                  <a:cubicBezTo>
                    <a:pt x="1455" y="2995"/>
                    <a:pt x="1113" y="2912"/>
                    <a:pt x="834" y="2709"/>
                  </a:cubicBezTo>
                  <a:cubicBezTo>
                    <a:pt x="554" y="2505"/>
                    <a:pt x="370" y="2205"/>
                    <a:pt x="316" y="1864"/>
                  </a:cubicBezTo>
                  <a:cubicBezTo>
                    <a:pt x="263" y="1524"/>
                    <a:pt x="345" y="1182"/>
                    <a:pt x="549" y="902"/>
                  </a:cubicBezTo>
                  <a:cubicBezTo>
                    <a:pt x="752" y="622"/>
                    <a:pt x="1052" y="439"/>
                    <a:pt x="1393" y="385"/>
                  </a:cubicBezTo>
                  <a:cubicBezTo>
                    <a:pt x="1461" y="374"/>
                    <a:pt x="1528" y="369"/>
                    <a:pt x="1595" y="369"/>
                  </a:cubicBezTo>
                  <a:cubicBezTo>
                    <a:pt x="2220" y="369"/>
                    <a:pt x="2772" y="825"/>
                    <a:pt x="2872" y="1461"/>
                  </a:cubicBezTo>
                  <a:cubicBezTo>
                    <a:pt x="2983" y="2166"/>
                    <a:pt x="2501" y="2830"/>
                    <a:pt x="1796" y="294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4035426" y="4171950"/>
              <a:ext cx="1858963" cy="2373313"/>
            </a:xfrm>
            <a:custGeom>
              <a:avLst/>
              <a:gdLst/>
              <a:ahLst/>
              <a:cxnLst/>
              <a:rect l="l" t="t" r="r" b="b"/>
              <a:pathLst>
                <a:path w="4881" h="6241" extrusionOk="0">
                  <a:moveTo>
                    <a:pt x="2689" y="121"/>
                  </a:moveTo>
                  <a:cubicBezTo>
                    <a:pt x="1878" y="249"/>
                    <a:pt x="1165" y="686"/>
                    <a:pt x="680" y="1352"/>
                  </a:cubicBezTo>
                  <a:cubicBezTo>
                    <a:pt x="196" y="2017"/>
                    <a:pt x="0" y="2830"/>
                    <a:pt x="128" y="3641"/>
                  </a:cubicBezTo>
                  <a:cubicBezTo>
                    <a:pt x="367" y="5156"/>
                    <a:pt x="1679" y="6241"/>
                    <a:pt x="3167" y="6241"/>
                  </a:cubicBezTo>
                  <a:cubicBezTo>
                    <a:pt x="3325" y="6241"/>
                    <a:pt x="3486" y="6228"/>
                    <a:pt x="3648" y="6203"/>
                  </a:cubicBezTo>
                  <a:cubicBezTo>
                    <a:pt x="4096" y="6132"/>
                    <a:pt x="4515" y="5966"/>
                    <a:pt x="4881" y="5720"/>
                  </a:cubicBezTo>
                  <a:cubicBezTo>
                    <a:pt x="4881" y="5406"/>
                    <a:pt x="4881" y="5406"/>
                    <a:pt x="4881" y="5406"/>
                  </a:cubicBezTo>
                  <a:cubicBezTo>
                    <a:pt x="4513" y="5689"/>
                    <a:pt x="4079" y="5877"/>
                    <a:pt x="3608" y="5951"/>
                  </a:cubicBezTo>
                  <a:cubicBezTo>
                    <a:pt x="2864" y="6068"/>
                    <a:pt x="2119" y="5888"/>
                    <a:pt x="1508" y="5444"/>
                  </a:cubicBezTo>
                  <a:cubicBezTo>
                    <a:pt x="898" y="5000"/>
                    <a:pt x="497" y="4345"/>
                    <a:pt x="380" y="3602"/>
                  </a:cubicBezTo>
                  <a:cubicBezTo>
                    <a:pt x="137" y="2064"/>
                    <a:pt x="1191" y="616"/>
                    <a:pt x="2729" y="373"/>
                  </a:cubicBezTo>
                  <a:cubicBezTo>
                    <a:pt x="2877" y="350"/>
                    <a:pt x="3024" y="338"/>
                    <a:pt x="3170" y="338"/>
                  </a:cubicBezTo>
                  <a:cubicBezTo>
                    <a:pt x="3802" y="338"/>
                    <a:pt x="4400" y="552"/>
                    <a:pt x="4881" y="920"/>
                  </a:cubicBezTo>
                  <a:cubicBezTo>
                    <a:pt x="4881" y="607"/>
                    <a:pt x="4881" y="607"/>
                    <a:pt x="4881" y="607"/>
                  </a:cubicBezTo>
                  <a:cubicBezTo>
                    <a:pt x="4235" y="172"/>
                    <a:pt x="3461" y="0"/>
                    <a:pt x="2689" y="12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835526" y="4967288"/>
              <a:ext cx="831850" cy="801688"/>
            </a:xfrm>
            <a:custGeom>
              <a:avLst/>
              <a:gdLst/>
              <a:ahLst/>
              <a:cxnLst/>
              <a:rect l="l" t="t" r="r" b="b"/>
              <a:pathLst>
                <a:path w="2185" h="2108" extrusionOk="0">
                  <a:moveTo>
                    <a:pt x="1680" y="229"/>
                  </a:moveTo>
                  <a:cubicBezTo>
                    <a:pt x="1456" y="66"/>
                    <a:pt x="1181" y="0"/>
                    <a:pt x="908" y="43"/>
                  </a:cubicBezTo>
                  <a:cubicBezTo>
                    <a:pt x="634" y="86"/>
                    <a:pt x="393" y="233"/>
                    <a:pt x="230" y="458"/>
                  </a:cubicBezTo>
                  <a:cubicBezTo>
                    <a:pt x="66" y="683"/>
                    <a:pt x="0" y="957"/>
                    <a:pt x="43" y="1231"/>
                  </a:cubicBezTo>
                  <a:cubicBezTo>
                    <a:pt x="124" y="1742"/>
                    <a:pt x="567" y="2108"/>
                    <a:pt x="1069" y="2108"/>
                  </a:cubicBezTo>
                  <a:cubicBezTo>
                    <a:pt x="1122" y="2108"/>
                    <a:pt x="1177" y="2104"/>
                    <a:pt x="1231" y="2095"/>
                  </a:cubicBezTo>
                  <a:cubicBezTo>
                    <a:pt x="1797" y="2006"/>
                    <a:pt x="2185" y="1473"/>
                    <a:pt x="2096" y="907"/>
                  </a:cubicBezTo>
                  <a:cubicBezTo>
                    <a:pt x="2052" y="633"/>
                    <a:pt x="1905" y="393"/>
                    <a:pt x="1680" y="229"/>
                  </a:cubicBezTo>
                  <a:close/>
                  <a:moveTo>
                    <a:pt x="1191" y="1843"/>
                  </a:moveTo>
                  <a:cubicBezTo>
                    <a:pt x="765" y="1911"/>
                    <a:pt x="362" y="1618"/>
                    <a:pt x="295" y="1191"/>
                  </a:cubicBezTo>
                  <a:cubicBezTo>
                    <a:pt x="228" y="764"/>
                    <a:pt x="520" y="362"/>
                    <a:pt x="947" y="295"/>
                  </a:cubicBezTo>
                  <a:cubicBezTo>
                    <a:pt x="989" y="288"/>
                    <a:pt x="1029" y="285"/>
                    <a:pt x="1070" y="285"/>
                  </a:cubicBezTo>
                  <a:cubicBezTo>
                    <a:pt x="1449" y="285"/>
                    <a:pt x="1783" y="561"/>
                    <a:pt x="1844" y="947"/>
                  </a:cubicBezTo>
                  <a:cubicBezTo>
                    <a:pt x="1911" y="1374"/>
                    <a:pt x="1618" y="1776"/>
                    <a:pt x="1191" y="184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2" name="Google Shape;17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48274" y="828667"/>
            <a:ext cx="2228501" cy="642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"/>
          <p:cNvCxnSpPr/>
          <p:nvPr/>
        </p:nvCxnSpPr>
        <p:spPr>
          <a:xfrm>
            <a:off x="5097992" y="828667"/>
            <a:ext cx="0" cy="64558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2"/>
          <p:cNvSpPr/>
          <p:nvPr/>
        </p:nvSpPr>
        <p:spPr>
          <a:xfrm>
            <a:off x="0" y="-1"/>
            <a:ext cx="1278274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8862" y="828667"/>
            <a:ext cx="2124269" cy="738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2"/>
          <p:cNvGrpSpPr/>
          <p:nvPr/>
        </p:nvGrpSpPr>
        <p:grpSpPr>
          <a:xfrm>
            <a:off x="10056283" y="-43393"/>
            <a:ext cx="2158700" cy="7004632"/>
            <a:chOff x="3757613" y="-41275"/>
            <a:chExt cx="2152650" cy="6985001"/>
          </a:xfrm>
        </p:grpSpPr>
        <p:sp>
          <p:nvSpPr>
            <p:cNvPr id="177" name="Google Shape;177;p2"/>
            <p:cNvSpPr/>
            <p:nvPr/>
          </p:nvSpPr>
          <p:spPr>
            <a:xfrm>
              <a:off x="3763963" y="3098800"/>
              <a:ext cx="527050" cy="1673225"/>
            </a:xfrm>
            <a:custGeom>
              <a:avLst/>
              <a:gdLst/>
              <a:ahLst/>
              <a:cxnLst/>
              <a:rect l="l" t="t" r="r" b="b"/>
              <a:pathLst>
                <a:path w="1384" h="4403" extrusionOk="0">
                  <a:moveTo>
                    <a:pt x="1217" y="1801"/>
                  </a:moveTo>
                  <a:cubicBezTo>
                    <a:pt x="1094" y="1021"/>
                    <a:pt x="629" y="378"/>
                    <a:pt x="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500" y="651"/>
                    <a:pt x="863" y="1193"/>
                    <a:pt x="965" y="1841"/>
                  </a:cubicBezTo>
                  <a:cubicBezTo>
                    <a:pt x="1107" y="2744"/>
                    <a:pt x="704" y="3609"/>
                    <a:pt x="0" y="4100"/>
                  </a:cubicBezTo>
                  <a:cubicBezTo>
                    <a:pt x="0" y="4403"/>
                    <a:pt x="0" y="4403"/>
                    <a:pt x="0" y="4403"/>
                  </a:cubicBezTo>
                  <a:cubicBezTo>
                    <a:pt x="870" y="3880"/>
                    <a:pt x="1384" y="2864"/>
                    <a:pt x="1217" y="180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495801" y="1741488"/>
              <a:ext cx="423863" cy="417513"/>
            </a:xfrm>
            <a:custGeom>
              <a:avLst/>
              <a:gdLst/>
              <a:ahLst/>
              <a:cxnLst/>
              <a:rect l="l" t="t" r="r" b="b"/>
              <a:pathLst>
                <a:path w="1112" h="1097" extrusionOk="0">
                  <a:moveTo>
                    <a:pt x="233" y="996"/>
                  </a:moveTo>
                  <a:cubicBezTo>
                    <a:pt x="325" y="1062"/>
                    <a:pt x="432" y="1097"/>
                    <a:pt x="543" y="1097"/>
                  </a:cubicBezTo>
                  <a:cubicBezTo>
                    <a:pt x="571" y="1097"/>
                    <a:pt x="599" y="1095"/>
                    <a:pt x="627" y="1091"/>
                  </a:cubicBezTo>
                  <a:cubicBezTo>
                    <a:pt x="915" y="1045"/>
                    <a:pt x="1112" y="774"/>
                    <a:pt x="1067" y="486"/>
                  </a:cubicBezTo>
                  <a:cubicBezTo>
                    <a:pt x="1022" y="198"/>
                    <a:pt x="750" y="0"/>
                    <a:pt x="462" y="46"/>
                  </a:cubicBezTo>
                  <a:cubicBezTo>
                    <a:pt x="323" y="68"/>
                    <a:pt x="200" y="143"/>
                    <a:pt x="117" y="257"/>
                  </a:cubicBezTo>
                  <a:cubicBezTo>
                    <a:pt x="34" y="371"/>
                    <a:pt x="0" y="511"/>
                    <a:pt x="22" y="650"/>
                  </a:cubicBezTo>
                  <a:cubicBezTo>
                    <a:pt x="44" y="790"/>
                    <a:pt x="119" y="913"/>
                    <a:pt x="233" y="996"/>
                  </a:cubicBezTo>
                  <a:close/>
                  <a:moveTo>
                    <a:pt x="323" y="407"/>
                  </a:moveTo>
                  <a:cubicBezTo>
                    <a:pt x="366" y="348"/>
                    <a:pt x="430" y="309"/>
                    <a:pt x="502" y="297"/>
                  </a:cubicBezTo>
                  <a:cubicBezTo>
                    <a:pt x="574" y="286"/>
                    <a:pt x="647" y="303"/>
                    <a:pt x="706" y="346"/>
                  </a:cubicBezTo>
                  <a:cubicBezTo>
                    <a:pt x="765" y="390"/>
                    <a:pt x="804" y="453"/>
                    <a:pt x="815" y="525"/>
                  </a:cubicBezTo>
                  <a:cubicBezTo>
                    <a:pt x="839" y="675"/>
                    <a:pt x="736" y="815"/>
                    <a:pt x="587" y="839"/>
                  </a:cubicBezTo>
                  <a:cubicBezTo>
                    <a:pt x="438" y="862"/>
                    <a:pt x="297" y="760"/>
                    <a:pt x="274" y="611"/>
                  </a:cubicBezTo>
                  <a:cubicBezTo>
                    <a:pt x="262" y="538"/>
                    <a:pt x="280" y="466"/>
                    <a:pt x="323" y="40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5786438" y="0"/>
              <a:ext cx="107950" cy="65088"/>
            </a:xfrm>
            <a:custGeom>
              <a:avLst/>
              <a:gdLst/>
              <a:ahLst/>
              <a:cxnLst/>
              <a:rect l="l" t="t" r="r" b="b"/>
              <a:pathLst>
                <a:path w="286" h="170" extrusionOk="0">
                  <a:moveTo>
                    <a:pt x="0" y="0"/>
                  </a:moveTo>
                  <a:cubicBezTo>
                    <a:pt x="97" y="54"/>
                    <a:pt x="192" y="111"/>
                    <a:pt x="286" y="170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763963" y="2878138"/>
              <a:ext cx="704850" cy="2114550"/>
            </a:xfrm>
            <a:custGeom>
              <a:avLst/>
              <a:gdLst/>
              <a:ahLst/>
              <a:cxnLst/>
              <a:rect l="l" t="t" r="r" b="b"/>
              <a:pathLst>
                <a:path w="1848" h="5560" extrusionOk="0">
                  <a:moveTo>
                    <a:pt x="1167" y="4589"/>
                  </a:moveTo>
                  <a:cubicBezTo>
                    <a:pt x="1652" y="3924"/>
                    <a:pt x="1848" y="3110"/>
                    <a:pt x="1720" y="2300"/>
                  </a:cubicBezTo>
                  <a:cubicBezTo>
                    <a:pt x="1556" y="1259"/>
                    <a:pt x="886" y="423"/>
                    <a:pt x="0" y="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758" y="687"/>
                    <a:pt x="1325" y="1428"/>
                    <a:pt x="1468" y="2339"/>
                  </a:cubicBezTo>
                  <a:cubicBezTo>
                    <a:pt x="1586" y="3083"/>
                    <a:pt x="1406" y="3829"/>
                    <a:pt x="961" y="4439"/>
                  </a:cubicBezTo>
                  <a:cubicBezTo>
                    <a:pt x="704" y="4793"/>
                    <a:pt x="375" y="5076"/>
                    <a:pt x="0" y="5275"/>
                  </a:cubicBezTo>
                  <a:cubicBezTo>
                    <a:pt x="0" y="5560"/>
                    <a:pt x="0" y="5560"/>
                    <a:pt x="0" y="5560"/>
                  </a:cubicBezTo>
                  <a:cubicBezTo>
                    <a:pt x="459" y="5342"/>
                    <a:pt x="860" y="5012"/>
                    <a:pt x="1167" y="458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763963" y="3627438"/>
              <a:ext cx="101600" cy="614363"/>
            </a:xfrm>
            <a:custGeom>
              <a:avLst/>
              <a:gdLst/>
              <a:ahLst/>
              <a:cxnLst/>
              <a:rect l="l" t="t" r="r" b="b"/>
              <a:pathLst>
                <a:path w="267" h="1617" extrusionOk="0">
                  <a:moveTo>
                    <a:pt x="209" y="569"/>
                  </a:moveTo>
                  <a:cubicBezTo>
                    <a:pt x="177" y="364"/>
                    <a:pt x="106" y="172"/>
                    <a:pt x="0" y="0"/>
                  </a:cubicBezTo>
                  <a:cubicBezTo>
                    <a:pt x="0" y="1617"/>
                    <a:pt x="0" y="1617"/>
                    <a:pt x="0" y="1617"/>
                  </a:cubicBezTo>
                  <a:cubicBezTo>
                    <a:pt x="193" y="1303"/>
                    <a:pt x="267" y="935"/>
                    <a:pt x="209" y="56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763963" y="3335338"/>
              <a:ext cx="315913" cy="1200150"/>
            </a:xfrm>
            <a:custGeom>
              <a:avLst/>
              <a:gdLst/>
              <a:ahLst/>
              <a:cxnLst/>
              <a:rect l="l" t="t" r="r" b="b"/>
              <a:pathLst>
                <a:path w="829" h="3155" extrusionOk="0">
                  <a:moveTo>
                    <a:pt x="713" y="1256"/>
                  </a:moveTo>
                  <a:cubicBezTo>
                    <a:pt x="632" y="745"/>
                    <a:pt x="369" y="308"/>
                    <a:pt x="0" y="0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237" y="604"/>
                    <a:pt x="403" y="928"/>
                    <a:pt x="461" y="1296"/>
                  </a:cubicBezTo>
                  <a:cubicBezTo>
                    <a:pt x="551" y="1863"/>
                    <a:pt x="363" y="2411"/>
                    <a:pt x="0" y="2803"/>
                  </a:cubicBezTo>
                  <a:cubicBezTo>
                    <a:pt x="0" y="3155"/>
                    <a:pt x="0" y="3155"/>
                    <a:pt x="0" y="3155"/>
                  </a:cubicBezTo>
                  <a:cubicBezTo>
                    <a:pt x="535" y="2706"/>
                    <a:pt x="829" y="1995"/>
                    <a:pt x="713" y="125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763963" y="4940300"/>
              <a:ext cx="2130425" cy="1798638"/>
            </a:xfrm>
            <a:custGeom>
              <a:avLst/>
              <a:gdLst/>
              <a:ahLst/>
              <a:cxnLst/>
              <a:rect l="l" t="t" r="r" b="b"/>
              <a:pathLst>
                <a:path w="5594" h="4730" extrusionOk="0">
                  <a:moveTo>
                    <a:pt x="1921" y="3835"/>
                  </a:moveTo>
                  <a:cubicBezTo>
                    <a:pt x="1201" y="3310"/>
                    <a:pt x="727" y="2538"/>
                    <a:pt x="589" y="1660"/>
                  </a:cubicBezTo>
                  <a:cubicBezTo>
                    <a:pt x="517" y="1207"/>
                    <a:pt x="539" y="753"/>
                    <a:pt x="653" y="312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313" y="267"/>
                    <a:pt x="159" y="348"/>
                    <a:pt x="0" y="417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118" y="646"/>
                    <a:pt x="233" y="594"/>
                    <a:pt x="344" y="535"/>
                  </a:cubicBezTo>
                  <a:cubicBezTo>
                    <a:pt x="278" y="919"/>
                    <a:pt x="276" y="1309"/>
                    <a:pt x="337" y="1700"/>
                  </a:cubicBezTo>
                  <a:cubicBezTo>
                    <a:pt x="486" y="2645"/>
                    <a:pt x="995" y="3476"/>
                    <a:pt x="1771" y="4041"/>
                  </a:cubicBezTo>
                  <a:cubicBezTo>
                    <a:pt x="2392" y="4493"/>
                    <a:pt x="3124" y="4730"/>
                    <a:pt x="3876" y="4730"/>
                  </a:cubicBezTo>
                  <a:cubicBezTo>
                    <a:pt x="4063" y="4730"/>
                    <a:pt x="4252" y="4715"/>
                    <a:pt x="4440" y="4685"/>
                  </a:cubicBezTo>
                  <a:cubicBezTo>
                    <a:pt x="4856" y="4620"/>
                    <a:pt x="5244" y="4484"/>
                    <a:pt x="5594" y="4294"/>
                  </a:cubicBezTo>
                  <a:cubicBezTo>
                    <a:pt x="5594" y="3999"/>
                    <a:pt x="5594" y="3999"/>
                    <a:pt x="5594" y="3999"/>
                  </a:cubicBezTo>
                  <a:cubicBezTo>
                    <a:pt x="5238" y="4213"/>
                    <a:pt x="4836" y="4365"/>
                    <a:pt x="4401" y="4433"/>
                  </a:cubicBezTo>
                  <a:cubicBezTo>
                    <a:pt x="3522" y="4572"/>
                    <a:pt x="2642" y="4359"/>
                    <a:pt x="1921" y="383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763963" y="552450"/>
              <a:ext cx="2130425" cy="968375"/>
            </a:xfrm>
            <a:custGeom>
              <a:avLst/>
              <a:gdLst/>
              <a:ahLst/>
              <a:cxnLst/>
              <a:rect l="l" t="t" r="r" b="b"/>
              <a:pathLst>
                <a:path w="5594" h="2545" extrusionOk="0">
                  <a:moveTo>
                    <a:pt x="4575" y="793"/>
                  </a:moveTo>
                  <a:cubicBezTo>
                    <a:pt x="3799" y="229"/>
                    <a:pt x="2851" y="0"/>
                    <a:pt x="1906" y="149"/>
                  </a:cubicBezTo>
                  <a:cubicBezTo>
                    <a:pt x="1163" y="266"/>
                    <a:pt x="509" y="605"/>
                    <a:pt x="0" y="1087"/>
                  </a:cubicBezTo>
                  <a:cubicBezTo>
                    <a:pt x="0" y="1452"/>
                    <a:pt x="0" y="1452"/>
                    <a:pt x="0" y="1452"/>
                  </a:cubicBezTo>
                  <a:cubicBezTo>
                    <a:pt x="493" y="909"/>
                    <a:pt x="1166" y="523"/>
                    <a:pt x="1945" y="401"/>
                  </a:cubicBezTo>
                  <a:cubicBezTo>
                    <a:pt x="2824" y="262"/>
                    <a:pt x="3704" y="475"/>
                    <a:pt x="4425" y="999"/>
                  </a:cubicBezTo>
                  <a:cubicBezTo>
                    <a:pt x="4967" y="1394"/>
                    <a:pt x="5370" y="1930"/>
                    <a:pt x="5594" y="2545"/>
                  </a:cubicBezTo>
                  <a:cubicBezTo>
                    <a:pt x="5594" y="1937"/>
                    <a:pt x="5594" y="1937"/>
                    <a:pt x="5594" y="1937"/>
                  </a:cubicBezTo>
                  <a:cubicBezTo>
                    <a:pt x="5345" y="1493"/>
                    <a:pt x="5000" y="1103"/>
                    <a:pt x="4575" y="79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763963" y="5303838"/>
              <a:ext cx="2130425" cy="1639888"/>
            </a:xfrm>
            <a:custGeom>
              <a:avLst/>
              <a:gdLst/>
              <a:ahLst/>
              <a:cxnLst/>
              <a:rect l="l" t="t" r="r" b="b"/>
              <a:pathLst>
                <a:path w="5594" h="4311" extrusionOk="0">
                  <a:moveTo>
                    <a:pt x="4480" y="3981"/>
                  </a:moveTo>
                  <a:cubicBezTo>
                    <a:pt x="2387" y="4311"/>
                    <a:pt x="415" y="2877"/>
                    <a:pt x="85" y="783"/>
                  </a:cubicBezTo>
                  <a:cubicBezTo>
                    <a:pt x="53" y="582"/>
                    <a:pt x="38" y="377"/>
                    <a:pt x="38" y="17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99"/>
                    <a:pt x="0" y="1499"/>
                    <a:pt x="0" y="1499"/>
                  </a:cubicBezTo>
                  <a:cubicBezTo>
                    <a:pt x="422" y="2746"/>
                    <a:pt x="1415" y="3694"/>
                    <a:pt x="2628" y="4086"/>
                  </a:cubicBezTo>
                  <a:cubicBezTo>
                    <a:pt x="5138" y="4086"/>
                    <a:pt x="5138" y="4086"/>
                    <a:pt x="5138" y="4086"/>
                  </a:cubicBezTo>
                  <a:cubicBezTo>
                    <a:pt x="5294" y="4036"/>
                    <a:pt x="5447" y="3977"/>
                    <a:pt x="5594" y="3909"/>
                  </a:cubicBezTo>
                  <a:cubicBezTo>
                    <a:pt x="5594" y="3626"/>
                    <a:pt x="5594" y="3626"/>
                    <a:pt x="5594" y="3626"/>
                  </a:cubicBezTo>
                  <a:cubicBezTo>
                    <a:pt x="5248" y="3798"/>
                    <a:pt x="4873" y="3919"/>
                    <a:pt x="4480" y="398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763963" y="354013"/>
              <a:ext cx="2130425" cy="755650"/>
            </a:xfrm>
            <a:custGeom>
              <a:avLst/>
              <a:gdLst/>
              <a:ahLst/>
              <a:cxnLst/>
              <a:rect l="l" t="t" r="r" b="b"/>
              <a:pathLst>
                <a:path w="5594" h="1989" extrusionOk="0">
                  <a:moveTo>
                    <a:pt x="4874" y="906"/>
                  </a:moveTo>
                  <a:cubicBezTo>
                    <a:pt x="3988" y="261"/>
                    <a:pt x="2906" y="0"/>
                    <a:pt x="1826" y="170"/>
                  </a:cubicBezTo>
                  <a:cubicBezTo>
                    <a:pt x="1140" y="278"/>
                    <a:pt x="520" y="552"/>
                    <a:pt x="0" y="945"/>
                  </a:cubicBezTo>
                  <a:cubicBezTo>
                    <a:pt x="0" y="1270"/>
                    <a:pt x="0" y="1270"/>
                    <a:pt x="0" y="1270"/>
                  </a:cubicBezTo>
                  <a:cubicBezTo>
                    <a:pt x="517" y="837"/>
                    <a:pt x="1153" y="534"/>
                    <a:pt x="1866" y="422"/>
                  </a:cubicBezTo>
                  <a:cubicBezTo>
                    <a:pt x="2878" y="262"/>
                    <a:pt x="3893" y="507"/>
                    <a:pt x="4724" y="1112"/>
                  </a:cubicBezTo>
                  <a:cubicBezTo>
                    <a:pt x="5065" y="1360"/>
                    <a:pt x="5357" y="1656"/>
                    <a:pt x="5594" y="1989"/>
                  </a:cubicBezTo>
                  <a:cubicBezTo>
                    <a:pt x="5594" y="1573"/>
                    <a:pt x="5594" y="1573"/>
                    <a:pt x="5594" y="1573"/>
                  </a:cubicBezTo>
                  <a:cubicBezTo>
                    <a:pt x="5384" y="1326"/>
                    <a:pt x="5144" y="1102"/>
                    <a:pt x="4874" y="90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763963" y="139700"/>
              <a:ext cx="2130425" cy="668338"/>
            </a:xfrm>
            <a:custGeom>
              <a:avLst/>
              <a:gdLst/>
              <a:ahLst/>
              <a:cxnLst/>
              <a:rect l="l" t="t" r="r" b="b"/>
              <a:pathLst>
                <a:path w="5594" h="1757" extrusionOk="0">
                  <a:moveTo>
                    <a:pt x="1747" y="228"/>
                  </a:moveTo>
                  <a:cubicBezTo>
                    <a:pt x="1116" y="328"/>
                    <a:pt x="525" y="553"/>
                    <a:pt x="0" y="885"/>
                  </a:cubicBezTo>
                  <a:cubicBezTo>
                    <a:pt x="0" y="1191"/>
                    <a:pt x="0" y="1191"/>
                    <a:pt x="0" y="1191"/>
                  </a:cubicBezTo>
                  <a:cubicBezTo>
                    <a:pt x="529" y="827"/>
                    <a:pt x="1135" y="583"/>
                    <a:pt x="1787" y="480"/>
                  </a:cubicBezTo>
                  <a:cubicBezTo>
                    <a:pt x="3240" y="251"/>
                    <a:pt x="4641" y="773"/>
                    <a:pt x="5594" y="1757"/>
                  </a:cubicBezTo>
                  <a:cubicBezTo>
                    <a:pt x="5594" y="1401"/>
                    <a:pt x="5594" y="1401"/>
                    <a:pt x="5594" y="1401"/>
                  </a:cubicBezTo>
                  <a:cubicBezTo>
                    <a:pt x="4594" y="476"/>
                    <a:pt x="3195" y="0"/>
                    <a:pt x="1747" y="22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268788" y="2962275"/>
              <a:ext cx="1408113" cy="1406525"/>
            </a:xfrm>
            <a:custGeom>
              <a:avLst/>
              <a:gdLst/>
              <a:ahLst/>
              <a:cxnLst/>
              <a:rect l="l" t="t" r="r" b="b"/>
              <a:pathLst>
                <a:path w="3698" h="3699" extrusionOk="0">
                  <a:moveTo>
                    <a:pt x="3195" y="0"/>
                  </a:moveTo>
                  <a:cubicBezTo>
                    <a:pt x="2922" y="173"/>
                    <a:pt x="2922" y="173"/>
                    <a:pt x="2922" y="173"/>
                  </a:cubicBezTo>
                  <a:cubicBezTo>
                    <a:pt x="2537" y="417"/>
                    <a:pt x="2113" y="577"/>
                    <a:pt x="1660" y="649"/>
                  </a:cubicBezTo>
                  <a:cubicBezTo>
                    <a:pt x="1207" y="720"/>
                    <a:pt x="753" y="698"/>
                    <a:pt x="312" y="585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73" y="776"/>
                    <a:pt x="173" y="776"/>
                    <a:pt x="173" y="776"/>
                  </a:cubicBezTo>
                  <a:cubicBezTo>
                    <a:pt x="417" y="1161"/>
                    <a:pt x="577" y="1586"/>
                    <a:pt x="648" y="2039"/>
                  </a:cubicBezTo>
                  <a:cubicBezTo>
                    <a:pt x="719" y="2492"/>
                    <a:pt x="698" y="2945"/>
                    <a:pt x="584" y="3387"/>
                  </a:cubicBezTo>
                  <a:cubicBezTo>
                    <a:pt x="503" y="3699"/>
                    <a:pt x="503" y="3699"/>
                    <a:pt x="503" y="3699"/>
                  </a:cubicBezTo>
                  <a:cubicBezTo>
                    <a:pt x="776" y="3526"/>
                    <a:pt x="776" y="3526"/>
                    <a:pt x="776" y="3526"/>
                  </a:cubicBezTo>
                  <a:cubicBezTo>
                    <a:pt x="1160" y="3282"/>
                    <a:pt x="1585" y="3122"/>
                    <a:pt x="2038" y="3050"/>
                  </a:cubicBezTo>
                  <a:cubicBezTo>
                    <a:pt x="2491" y="2979"/>
                    <a:pt x="2945" y="3001"/>
                    <a:pt x="3386" y="3114"/>
                  </a:cubicBezTo>
                  <a:cubicBezTo>
                    <a:pt x="3698" y="3195"/>
                    <a:pt x="3698" y="3195"/>
                    <a:pt x="3698" y="3195"/>
                  </a:cubicBezTo>
                  <a:cubicBezTo>
                    <a:pt x="3525" y="2923"/>
                    <a:pt x="3525" y="2923"/>
                    <a:pt x="3525" y="2923"/>
                  </a:cubicBezTo>
                  <a:cubicBezTo>
                    <a:pt x="3281" y="2538"/>
                    <a:pt x="3121" y="2113"/>
                    <a:pt x="3050" y="1660"/>
                  </a:cubicBezTo>
                  <a:cubicBezTo>
                    <a:pt x="2978" y="1207"/>
                    <a:pt x="3000" y="754"/>
                    <a:pt x="3114" y="313"/>
                  </a:cubicBezTo>
                  <a:lnTo>
                    <a:pt x="3195" y="0"/>
                  </a:lnTo>
                  <a:close/>
                  <a:moveTo>
                    <a:pt x="3163" y="2806"/>
                  </a:moveTo>
                  <a:cubicBezTo>
                    <a:pt x="2780" y="2740"/>
                    <a:pt x="2389" y="2737"/>
                    <a:pt x="1999" y="2799"/>
                  </a:cubicBezTo>
                  <a:cubicBezTo>
                    <a:pt x="1608" y="2860"/>
                    <a:pt x="1237" y="2983"/>
                    <a:pt x="892" y="3164"/>
                  </a:cubicBezTo>
                  <a:cubicBezTo>
                    <a:pt x="959" y="2780"/>
                    <a:pt x="961" y="2389"/>
                    <a:pt x="900" y="1999"/>
                  </a:cubicBezTo>
                  <a:cubicBezTo>
                    <a:pt x="838" y="1609"/>
                    <a:pt x="716" y="1238"/>
                    <a:pt x="534" y="893"/>
                  </a:cubicBezTo>
                  <a:cubicBezTo>
                    <a:pt x="918" y="959"/>
                    <a:pt x="1309" y="962"/>
                    <a:pt x="1699" y="900"/>
                  </a:cubicBezTo>
                  <a:cubicBezTo>
                    <a:pt x="2090" y="839"/>
                    <a:pt x="2460" y="716"/>
                    <a:pt x="2805" y="535"/>
                  </a:cubicBezTo>
                  <a:cubicBezTo>
                    <a:pt x="2739" y="919"/>
                    <a:pt x="2736" y="1309"/>
                    <a:pt x="2798" y="1700"/>
                  </a:cubicBezTo>
                  <a:cubicBezTo>
                    <a:pt x="2860" y="2090"/>
                    <a:pt x="2982" y="2461"/>
                    <a:pt x="3163" y="280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632326" y="3325813"/>
              <a:ext cx="681038" cy="679450"/>
            </a:xfrm>
            <a:custGeom>
              <a:avLst/>
              <a:gdLst/>
              <a:ahLst/>
              <a:cxnLst/>
              <a:rect l="l" t="t" r="r" b="b"/>
              <a:pathLst>
                <a:path w="1786" h="1787" extrusionOk="0">
                  <a:moveTo>
                    <a:pt x="1590" y="783"/>
                  </a:moveTo>
                  <a:cubicBezTo>
                    <a:pt x="1558" y="582"/>
                    <a:pt x="1542" y="377"/>
                    <a:pt x="1543" y="176"/>
                  </a:cubicBezTo>
                  <a:cubicBezTo>
                    <a:pt x="1543" y="0"/>
                    <a:pt x="1543" y="0"/>
                    <a:pt x="1543" y="0"/>
                  </a:cubicBezTo>
                  <a:cubicBezTo>
                    <a:pt x="1376" y="54"/>
                    <a:pt x="1376" y="54"/>
                    <a:pt x="1376" y="54"/>
                  </a:cubicBezTo>
                  <a:cubicBezTo>
                    <a:pt x="1184" y="117"/>
                    <a:pt x="984" y="164"/>
                    <a:pt x="783" y="196"/>
                  </a:cubicBezTo>
                  <a:cubicBezTo>
                    <a:pt x="583" y="228"/>
                    <a:pt x="381" y="244"/>
                    <a:pt x="181" y="244"/>
                  </a:cubicBezTo>
                  <a:cubicBezTo>
                    <a:pt x="179" y="244"/>
                    <a:pt x="177" y="244"/>
                    <a:pt x="175" y="24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4" y="411"/>
                    <a:pt x="54" y="411"/>
                    <a:pt x="54" y="411"/>
                  </a:cubicBezTo>
                  <a:cubicBezTo>
                    <a:pt x="116" y="602"/>
                    <a:pt x="164" y="802"/>
                    <a:pt x="196" y="1003"/>
                  </a:cubicBezTo>
                  <a:cubicBezTo>
                    <a:pt x="227" y="1205"/>
                    <a:pt x="243" y="1410"/>
                    <a:pt x="243" y="1611"/>
                  </a:cubicBezTo>
                  <a:cubicBezTo>
                    <a:pt x="243" y="1787"/>
                    <a:pt x="243" y="1787"/>
                    <a:pt x="243" y="1787"/>
                  </a:cubicBezTo>
                  <a:cubicBezTo>
                    <a:pt x="410" y="1733"/>
                    <a:pt x="410" y="1733"/>
                    <a:pt x="410" y="1733"/>
                  </a:cubicBezTo>
                  <a:cubicBezTo>
                    <a:pt x="602" y="1670"/>
                    <a:pt x="801" y="1623"/>
                    <a:pt x="1003" y="1591"/>
                  </a:cubicBezTo>
                  <a:cubicBezTo>
                    <a:pt x="1203" y="1559"/>
                    <a:pt x="1405" y="1543"/>
                    <a:pt x="1605" y="1543"/>
                  </a:cubicBezTo>
                  <a:cubicBezTo>
                    <a:pt x="1607" y="1543"/>
                    <a:pt x="1609" y="1543"/>
                    <a:pt x="1611" y="1543"/>
                  </a:cubicBezTo>
                  <a:cubicBezTo>
                    <a:pt x="1786" y="1544"/>
                    <a:pt x="1786" y="1544"/>
                    <a:pt x="1786" y="1544"/>
                  </a:cubicBezTo>
                  <a:cubicBezTo>
                    <a:pt x="1732" y="1376"/>
                    <a:pt x="1732" y="1376"/>
                    <a:pt x="1732" y="1376"/>
                  </a:cubicBezTo>
                  <a:cubicBezTo>
                    <a:pt x="1670" y="1185"/>
                    <a:pt x="1622" y="985"/>
                    <a:pt x="1590" y="783"/>
                  </a:cubicBezTo>
                  <a:close/>
                  <a:moveTo>
                    <a:pt x="963" y="1339"/>
                  </a:moveTo>
                  <a:cubicBezTo>
                    <a:pt x="805" y="1364"/>
                    <a:pt x="648" y="1398"/>
                    <a:pt x="495" y="1441"/>
                  </a:cubicBezTo>
                  <a:cubicBezTo>
                    <a:pt x="488" y="1282"/>
                    <a:pt x="472" y="1122"/>
                    <a:pt x="447" y="964"/>
                  </a:cubicBezTo>
                  <a:cubicBezTo>
                    <a:pt x="423" y="806"/>
                    <a:pt x="388" y="649"/>
                    <a:pt x="346" y="495"/>
                  </a:cubicBezTo>
                  <a:cubicBezTo>
                    <a:pt x="505" y="489"/>
                    <a:pt x="664" y="473"/>
                    <a:pt x="823" y="448"/>
                  </a:cubicBezTo>
                  <a:cubicBezTo>
                    <a:pt x="981" y="423"/>
                    <a:pt x="1138" y="389"/>
                    <a:pt x="1291" y="346"/>
                  </a:cubicBezTo>
                  <a:cubicBezTo>
                    <a:pt x="1298" y="505"/>
                    <a:pt x="1313" y="665"/>
                    <a:pt x="1338" y="823"/>
                  </a:cubicBezTo>
                  <a:cubicBezTo>
                    <a:pt x="1363" y="981"/>
                    <a:pt x="1397" y="1138"/>
                    <a:pt x="1440" y="1292"/>
                  </a:cubicBezTo>
                  <a:cubicBezTo>
                    <a:pt x="1281" y="1298"/>
                    <a:pt x="1121" y="1314"/>
                    <a:pt x="963" y="13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763963" y="6484938"/>
              <a:ext cx="379413" cy="373063"/>
            </a:xfrm>
            <a:custGeom>
              <a:avLst/>
              <a:gdLst/>
              <a:ahLst/>
              <a:cxnLst/>
              <a:rect l="l" t="t" r="r" b="b"/>
              <a:pathLst>
                <a:path w="995" h="979" extrusionOk="0">
                  <a:moveTo>
                    <a:pt x="0" y="0"/>
                  </a:moveTo>
                  <a:cubicBezTo>
                    <a:pt x="0" y="413"/>
                    <a:pt x="0" y="413"/>
                    <a:pt x="0" y="413"/>
                  </a:cubicBezTo>
                  <a:cubicBezTo>
                    <a:pt x="175" y="615"/>
                    <a:pt x="366" y="805"/>
                    <a:pt x="572" y="979"/>
                  </a:cubicBezTo>
                  <a:cubicBezTo>
                    <a:pt x="995" y="979"/>
                    <a:pt x="995" y="979"/>
                    <a:pt x="995" y="979"/>
                  </a:cubicBezTo>
                  <a:cubicBezTo>
                    <a:pt x="620" y="703"/>
                    <a:pt x="284" y="37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763963" y="0"/>
              <a:ext cx="352425" cy="141288"/>
            </a:xfrm>
            <a:custGeom>
              <a:avLst/>
              <a:gdLst/>
              <a:ahLst/>
              <a:cxnLst/>
              <a:rect l="l" t="t" r="r" b="b"/>
              <a:pathLst>
                <a:path w="923" h="373" extrusionOk="0">
                  <a:moveTo>
                    <a:pt x="188" y="0"/>
                  </a:moveTo>
                  <a:cubicBezTo>
                    <a:pt x="125" y="28"/>
                    <a:pt x="62" y="57"/>
                    <a:pt x="0" y="88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95" y="221"/>
                    <a:pt x="603" y="96"/>
                    <a:pt x="923" y="0"/>
                  </a:cubicBezTo>
                  <a:lnTo>
                    <a:pt x="188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289551" y="0"/>
              <a:ext cx="604838" cy="298450"/>
            </a:xfrm>
            <a:custGeom>
              <a:avLst/>
              <a:gdLst/>
              <a:ahLst/>
              <a:cxnLst/>
              <a:rect l="l" t="t" r="r" b="b"/>
              <a:pathLst>
                <a:path w="1590" h="784" extrusionOk="0">
                  <a:moveTo>
                    <a:pt x="7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08" y="153"/>
                    <a:pt x="995" y="381"/>
                    <a:pt x="1445" y="682"/>
                  </a:cubicBezTo>
                  <a:cubicBezTo>
                    <a:pt x="1494" y="715"/>
                    <a:pt x="1542" y="750"/>
                    <a:pt x="1590" y="784"/>
                  </a:cubicBezTo>
                  <a:cubicBezTo>
                    <a:pt x="1590" y="473"/>
                    <a:pt x="1590" y="473"/>
                    <a:pt x="1590" y="473"/>
                  </a:cubicBezTo>
                  <a:cubicBezTo>
                    <a:pt x="1589" y="472"/>
                    <a:pt x="1588" y="471"/>
                    <a:pt x="1587" y="470"/>
                  </a:cubicBezTo>
                  <a:cubicBezTo>
                    <a:pt x="1314" y="288"/>
                    <a:pt x="1028" y="131"/>
                    <a:pt x="733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763963" y="6124575"/>
              <a:ext cx="744538" cy="733425"/>
            </a:xfrm>
            <a:custGeom>
              <a:avLst/>
              <a:gdLst/>
              <a:ahLst/>
              <a:cxnLst/>
              <a:rect l="l" t="t" r="r" b="b"/>
              <a:pathLst>
                <a:path w="1952" h="1927" extrusionOk="0">
                  <a:moveTo>
                    <a:pt x="0" y="0"/>
                  </a:moveTo>
                  <a:cubicBezTo>
                    <a:pt x="0" y="512"/>
                    <a:pt x="0" y="512"/>
                    <a:pt x="0" y="512"/>
                  </a:cubicBezTo>
                  <a:cubicBezTo>
                    <a:pt x="306" y="987"/>
                    <a:pt x="700" y="1407"/>
                    <a:pt x="1172" y="1750"/>
                  </a:cubicBezTo>
                  <a:cubicBezTo>
                    <a:pt x="1257" y="1812"/>
                    <a:pt x="1345" y="1871"/>
                    <a:pt x="1434" y="1927"/>
                  </a:cubicBezTo>
                  <a:cubicBezTo>
                    <a:pt x="1952" y="1927"/>
                    <a:pt x="1952" y="1927"/>
                    <a:pt x="1952" y="1927"/>
                  </a:cubicBezTo>
                  <a:cubicBezTo>
                    <a:pt x="1734" y="1818"/>
                    <a:pt x="1523" y="1690"/>
                    <a:pt x="1322" y="1544"/>
                  </a:cubicBezTo>
                  <a:cubicBezTo>
                    <a:pt x="756" y="1133"/>
                    <a:pt x="308" y="60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763963" y="6784975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0" y="0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26" y="129"/>
                    <a:pt x="63" y="65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3763963" y="-41275"/>
              <a:ext cx="2130425" cy="587375"/>
            </a:xfrm>
            <a:custGeom>
              <a:avLst/>
              <a:gdLst/>
              <a:ahLst/>
              <a:cxnLst/>
              <a:rect l="l" t="t" r="r" b="b"/>
              <a:pathLst>
                <a:path w="5594" h="1546" extrusionOk="0">
                  <a:moveTo>
                    <a:pt x="1667" y="201"/>
                  </a:moveTo>
                  <a:cubicBezTo>
                    <a:pt x="1076" y="294"/>
                    <a:pt x="514" y="488"/>
                    <a:pt x="0" y="771"/>
                  </a:cubicBezTo>
                  <a:cubicBezTo>
                    <a:pt x="0" y="1069"/>
                    <a:pt x="0" y="1069"/>
                    <a:pt x="0" y="1069"/>
                  </a:cubicBezTo>
                  <a:cubicBezTo>
                    <a:pt x="514" y="764"/>
                    <a:pt x="1089" y="550"/>
                    <a:pt x="1707" y="453"/>
                  </a:cubicBezTo>
                  <a:cubicBezTo>
                    <a:pt x="3138" y="227"/>
                    <a:pt x="4546" y="666"/>
                    <a:pt x="5594" y="1546"/>
                  </a:cubicBezTo>
                  <a:cubicBezTo>
                    <a:pt x="5594" y="1210"/>
                    <a:pt x="5594" y="1210"/>
                    <a:pt x="5594" y="1210"/>
                  </a:cubicBezTo>
                  <a:cubicBezTo>
                    <a:pt x="5501" y="1138"/>
                    <a:pt x="5406" y="1069"/>
                    <a:pt x="5307" y="1003"/>
                  </a:cubicBezTo>
                  <a:cubicBezTo>
                    <a:pt x="4233" y="285"/>
                    <a:pt x="2941" y="0"/>
                    <a:pt x="1667" y="20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886326" y="3579813"/>
              <a:ext cx="173038" cy="173038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420" y="196"/>
                  </a:moveTo>
                  <a:cubicBezTo>
                    <a:pt x="416" y="174"/>
                    <a:pt x="413" y="152"/>
                    <a:pt x="410" y="12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0" y="26"/>
                    <a:pt x="218" y="29"/>
                    <a:pt x="195" y="33"/>
                  </a:cubicBezTo>
                  <a:cubicBezTo>
                    <a:pt x="173" y="36"/>
                    <a:pt x="151" y="40"/>
                    <a:pt x="129" y="4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5" y="212"/>
                    <a:pt x="29" y="235"/>
                    <a:pt x="32" y="257"/>
                  </a:cubicBezTo>
                  <a:cubicBezTo>
                    <a:pt x="36" y="279"/>
                    <a:pt x="39" y="302"/>
                    <a:pt x="42" y="324"/>
                  </a:cubicBezTo>
                  <a:cubicBezTo>
                    <a:pt x="61" y="454"/>
                    <a:pt x="61" y="454"/>
                    <a:pt x="61" y="454"/>
                  </a:cubicBezTo>
                  <a:cubicBezTo>
                    <a:pt x="190" y="431"/>
                    <a:pt x="190" y="431"/>
                    <a:pt x="190" y="431"/>
                  </a:cubicBezTo>
                  <a:cubicBezTo>
                    <a:pt x="212" y="427"/>
                    <a:pt x="234" y="424"/>
                    <a:pt x="256" y="420"/>
                  </a:cubicBezTo>
                  <a:cubicBezTo>
                    <a:pt x="257" y="420"/>
                    <a:pt x="257" y="420"/>
                    <a:pt x="257" y="420"/>
                  </a:cubicBezTo>
                  <a:cubicBezTo>
                    <a:pt x="279" y="417"/>
                    <a:pt x="301" y="413"/>
                    <a:pt x="323" y="410"/>
                  </a:cubicBezTo>
                  <a:cubicBezTo>
                    <a:pt x="453" y="392"/>
                    <a:pt x="453" y="392"/>
                    <a:pt x="453" y="392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27" y="240"/>
                    <a:pt x="423" y="218"/>
                    <a:pt x="420" y="19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192588" y="4362450"/>
              <a:ext cx="1701800" cy="1989138"/>
            </a:xfrm>
            <a:custGeom>
              <a:avLst/>
              <a:gdLst/>
              <a:ahLst/>
              <a:cxnLst/>
              <a:rect l="l" t="t" r="r" b="b"/>
              <a:pathLst>
                <a:path w="4470" h="5231" extrusionOk="0">
                  <a:moveTo>
                    <a:pt x="2357" y="125"/>
                  </a:moveTo>
                  <a:cubicBezTo>
                    <a:pt x="958" y="345"/>
                    <a:pt x="0" y="1663"/>
                    <a:pt x="220" y="3062"/>
                  </a:cubicBezTo>
                  <a:cubicBezTo>
                    <a:pt x="327" y="3739"/>
                    <a:pt x="692" y="4334"/>
                    <a:pt x="1247" y="4738"/>
                  </a:cubicBezTo>
                  <a:cubicBezTo>
                    <a:pt x="1692" y="5061"/>
                    <a:pt x="2215" y="5231"/>
                    <a:pt x="2753" y="5231"/>
                  </a:cubicBezTo>
                  <a:cubicBezTo>
                    <a:pt x="2887" y="5231"/>
                    <a:pt x="3022" y="5220"/>
                    <a:pt x="3157" y="5199"/>
                  </a:cubicBezTo>
                  <a:cubicBezTo>
                    <a:pt x="3653" y="5121"/>
                    <a:pt x="4105" y="4904"/>
                    <a:pt x="4470" y="4575"/>
                  </a:cubicBezTo>
                  <a:cubicBezTo>
                    <a:pt x="4470" y="4215"/>
                    <a:pt x="4470" y="4215"/>
                    <a:pt x="4470" y="4215"/>
                  </a:cubicBezTo>
                  <a:cubicBezTo>
                    <a:pt x="4117" y="4607"/>
                    <a:pt x="3645" y="4864"/>
                    <a:pt x="3118" y="4947"/>
                  </a:cubicBezTo>
                  <a:cubicBezTo>
                    <a:pt x="2508" y="5043"/>
                    <a:pt x="1897" y="4896"/>
                    <a:pt x="1397" y="4532"/>
                  </a:cubicBezTo>
                  <a:cubicBezTo>
                    <a:pt x="897" y="4168"/>
                    <a:pt x="568" y="3632"/>
                    <a:pt x="472" y="3022"/>
                  </a:cubicBezTo>
                  <a:cubicBezTo>
                    <a:pt x="274" y="1762"/>
                    <a:pt x="1137" y="575"/>
                    <a:pt x="2397" y="377"/>
                  </a:cubicBezTo>
                  <a:cubicBezTo>
                    <a:pt x="2519" y="358"/>
                    <a:pt x="2639" y="348"/>
                    <a:pt x="2759" y="348"/>
                  </a:cubicBezTo>
                  <a:cubicBezTo>
                    <a:pt x="3423" y="348"/>
                    <a:pt x="4041" y="636"/>
                    <a:pt x="4470" y="1108"/>
                  </a:cubicBezTo>
                  <a:cubicBezTo>
                    <a:pt x="4470" y="750"/>
                    <a:pt x="4470" y="750"/>
                    <a:pt x="4470" y="750"/>
                  </a:cubicBezTo>
                  <a:cubicBezTo>
                    <a:pt x="3915" y="253"/>
                    <a:pt x="3149" y="0"/>
                    <a:pt x="2357" y="12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757613" y="908050"/>
              <a:ext cx="1952625" cy="2025650"/>
            </a:xfrm>
            <a:custGeom>
              <a:avLst/>
              <a:gdLst/>
              <a:ahLst/>
              <a:cxnLst/>
              <a:rect l="l" t="t" r="r" b="b"/>
              <a:pathLst>
                <a:path w="5127" h="5327" extrusionOk="0">
                  <a:moveTo>
                    <a:pt x="973" y="4834"/>
                  </a:moveTo>
                  <a:cubicBezTo>
                    <a:pt x="1418" y="5157"/>
                    <a:pt x="1941" y="5327"/>
                    <a:pt x="2479" y="5327"/>
                  </a:cubicBezTo>
                  <a:cubicBezTo>
                    <a:pt x="2614" y="5327"/>
                    <a:pt x="2749" y="5316"/>
                    <a:pt x="2883" y="5295"/>
                  </a:cubicBezTo>
                  <a:cubicBezTo>
                    <a:pt x="3560" y="5188"/>
                    <a:pt x="4155" y="4824"/>
                    <a:pt x="4559" y="4268"/>
                  </a:cubicBezTo>
                  <a:cubicBezTo>
                    <a:pt x="4963" y="3713"/>
                    <a:pt x="5127" y="3035"/>
                    <a:pt x="5021" y="2358"/>
                  </a:cubicBezTo>
                  <a:cubicBezTo>
                    <a:pt x="4800" y="959"/>
                    <a:pt x="3482" y="0"/>
                    <a:pt x="2083" y="221"/>
                  </a:cubicBezTo>
                  <a:cubicBezTo>
                    <a:pt x="1407" y="328"/>
                    <a:pt x="812" y="692"/>
                    <a:pt x="408" y="1248"/>
                  </a:cubicBezTo>
                  <a:cubicBezTo>
                    <a:pt x="232" y="1489"/>
                    <a:pt x="102" y="1754"/>
                    <a:pt x="19" y="2032"/>
                  </a:cubicBezTo>
                  <a:cubicBezTo>
                    <a:pt x="19" y="3481"/>
                    <a:pt x="19" y="3481"/>
                    <a:pt x="19" y="3481"/>
                  </a:cubicBezTo>
                  <a:cubicBezTo>
                    <a:pt x="177" y="4023"/>
                    <a:pt x="508" y="4496"/>
                    <a:pt x="973" y="4834"/>
                  </a:cubicBezTo>
                  <a:close/>
                  <a:moveTo>
                    <a:pt x="2123" y="473"/>
                  </a:moveTo>
                  <a:cubicBezTo>
                    <a:pt x="2245" y="454"/>
                    <a:pt x="2366" y="444"/>
                    <a:pt x="2485" y="444"/>
                  </a:cubicBezTo>
                  <a:cubicBezTo>
                    <a:pt x="3603" y="444"/>
                    <a:pt x="4589" y="1259"/>
                    <a:pt x="4769" y="2398"/>
                  </a:cubicBezTo>
                  <a:cubicBezTo>
                    <a:pt x="4865" y="3007"/>
                    <a:pt x="4717" y="3618"/>
                    <a:pt x="4353" y="4118"/>
                  </a:cubicBezTo>
                  <a:cubicBezTo>
                    <a:pt x="3989" y="4619"/>
                    <a:pt x="3453" y="4947"/>
                    <a:pt x="2844" y="5043"/>
                  </a:cubicBezTo>
                  <a:cubicBezTo>
                    <a:pt x="2234" y="5139"/>
                    <a:pt x="1623" y="4992"/>
                    <a:pt x="1123" y="4628"/>
                  </a:cubicBezTo>
                  <a:cubicBezTo>
                    <a:pt x="623" y="4264"/>
                    <a:pt x="294" y="3728"/>
                    <a:pt x="198" y="3118"/>
                  </a:cubicBezTo>
                  <a:cubicBezTo>
                    <a:pt x="0" y="1858"/>
                    <a:pt x="863" y="672"/>
                    <a:pt x="2123" y="47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763963" y="700088"/>
              <a:ext cx="2146300" cy="2427288"/>
            </a:xfrm>
            <a:custGeom>
              <a:avLst/>
              <a:gdLst/>
              <a:ahLst/>
              <a:cxnLst/>
              <a:rect l="l" t="t" r="r" b="b"/>
              <a:pathLst>
                <a:path w="5633" h="6384" extrusionOk="0">
                  <a:moveTo>
                    <a:pt x="654" y="5793"/>
                  </a:moveTo>
                  <a:cubicBezTo>
                    <a:pt x="1187" y="6181"/>
                    <a:pt x="1814" y="6384"/>
                    <a:pt x="2460" y="6384"/>
                  </a:cubicBezTo>
                  <a:cubicBezTo>
                    <a:pt x="2620" y="6384"/>
                    <a:pt x="2782" y="6371"/>
                    <a:pt x="2944" y="6346"/>
                  </a:cubicBezTo>
                  <a:cubicBezTo>
                    <a:pt x="3755" y="6218"/>
                    <a:pt x="4468" y="5781"/>
                    <a:pt x="4952" y="5115"/>
                  </a:cubicBezTo>
                  <a:cubicBezTo>
                    <a:pt x="5437" y="4450"/>
                    <a:pt x="5633" y="3637"/>
                    <a:pt x="5505" y="2826"/>
                  </a:cubicBezTo>
                  <a:cubicBezTo>
                    <a:pt x="5241" y="1149"/>
                    <a:pt x="3662" y="0"/>
                    <a:pt x="1985" y="264"/>
                  </a:cubicBezTo>
                  <a:cubicBezTo>
                    <a:pt x="1187" y="390"/>
                    <a:pt x="484" y="816"/>
                    <a:pt x="0" y="1464"/>
                  </a:cubicBezTo>
                  <a:cubicBezTo>
                    <a:pt x="0" y="1931"/>
                    <a:pt x="0" y="1931"/>
                    <a:pt x="0" y="1931"/>
                  </a:cubicBezTo>
                  <a:cubicBezTo>
                    <a:pt x="55" y="1833"/>
                    <a:pt x="116" y="1737"/>
                    <a:pt x="183" y="1645"/>
                  </a:cubicBezTo>
                  <a:cubicBezTo>
                    <a:pt x="627" y="1034"/>
                    <a:pt x="1281" y="633"/>
                    <a:pt x="2025" y="516"/>
                  </a:cubicBezTo>
                  <a:cubicBezTo>
                    <a:pt x="2173" y="493"/>
                    <a:pt x="2321" y="481"/>
                    <a:pt x="2466" y="481"/>
                  </a:cubicBezTo>
                  <a:cubicBezTo>
                    <a:pt x="3831" y="481"/>
                    <a:pt x="5034" y="1476"/>
                    <a:pt x="5253" y="2865"/>
                  </a:cubicBezTo>
                  <a:cubicBezTo>
                    <a:pt x="5371" y="3609"/>
                    <a:pt x="5191" y="4355"/>
                    <a:pt x="4746" y="4965"/>
                  </a:cubicBezTo>
                  <a:cubicBezTo>
                    <a:pt x="4302" y="5576"/>
                    <a:pt x="3648" y="5977"/>
                    <a:pt x="2904" y="6094"/>
                  </a:cubicBezTo>
                  <a:cubicBezTo>
                    <a:pt x="2160" y="6211"/>
                    <a:pt x="1415" y="6031"/>
                    <a:pt x="804" y="5587"/>
                  </a:cubicBezTo>
                  <a:cubicBezTo>
                    <a:pt x="469" y="5343"/>
                    <a:pt x="197" y="5035"/>
                    <a:pt x="0" y="4684"/>
                  </a:cubicBezTo>
                  <a:cubicBezTo>
                    <a:pt x="0" y="5150"/>
                    <a:pt x="0" y="5150"/>
                    <a:pt x="0" y="5150"/>
                  </a:cubicBezTo>
                  <a:cubicBezTo>
                    <a:pt x="183" y="5393"/>
                    <a:pt x="402" y="5609"/>
                    <a:pt x="654" y="579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676901" y="2820988"/>
              <a:ext cx="217488" cy="1152525"/>
            </a:xfrm>
            <a:custGeom>
              <a:avLst/>
              <a:gdLst/>
              <a:ahLst/>
              <a:cxnLst/>
              <a:rect l="l" t="t" r="r" b="b"/>
              <a:pathLst>
                <a:path w="575" h="3032" extrusionOk="0">
                  <a:moveTo>
                    <a:pt x="110" y="1915"/>
                  </a:moveTo>
                  <a:cubicBezTo>
                    <a:pt x="175" y="2326"/>
                    <a:pt x="336" y="2706"/>
                    <a:pt x="575" y="3032"/>
                  </a:cubicBezTo>
                  <a:cubicBezTo>
                    <a:pt x="575" y="2545"/>
                    <a:pt x="575" y="2545"/>
                    <a:pt x="575" y="2545"/>
                  </a:cubicBezTo>
                  <a:cubicBezTo>
                    <a:pt x="472" y="2336"/>
                    <a:pt x="399" y="2111"/>
                    <a:pt x="362" y="1875"/>
                  </a:cubicBezTo>
                  <a:cubicBezTo>
                    <a:pt x="285" y="1384"/>
                    <a:pt x="369" y="904"/>
                    <a:pt x="575" y="489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186" y="532"/>
                    <a:pt x="0" y="1213"/>
                    <a:pt x="110" y="191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476876" y="2530475"/>
              <a:ext cx="417513" cy="1730375"/>
            </a:xfrm>
            <a:custGeom>
              <a:avLst/>
              <a:gdLst/>
              <a:ahLst/>
              <a:cxnLst/>
              <a:rect l="l" t="t" r="r" b="b"/>
              <a:pathLst>
                <a:path w="1096" h="4550" extrusionOk="0">
                  <a:moveTo>
                    <a:pt x="680" y="466"/>
                  </a:moveTo>
                  <a:cubicBezTo>
                    <a:pt x="196" y="1131"/>
                    <a:pt x="0" y="1944"/>
                    <a:pt x="128" y="2755"/>
                  </a:cubicBezTo>
                  <a:cubicBezTo>
                    <a:pt x="238" y="3455"/>
                    <a:pt x="578" y="4081"/>
                    <a:pt x="1096" y="4550"/>
                  </a:cubicBezTo>
                  <a:cubicBezTo>
                    <a:pt x="1096" y="4193"/>
                    <a:pt x="1096" y="4193"/>
                    <a:pt x="1096" y="4193"/>
                  </a:cubicBezTo>
                  <a:cubicBezTo>
                    <a:pt x="718" y="3786"/>
                    <a:pt x="468" y="3276"/>
                    <a:pt x="380" y="2716"/>
                  </a:cubicBezTo>
                  <a:cubicBezTo>
                    <a:pt x="262" y="1972"/>
                    <a:pt x="442" y="1226"/>
                    <a:pt x="887" y="616"/>
                  </a:cubicBezTo>
                  <a:cubicBezTo>
                    <a:pt x="952" y="526"/>
                    <a:pt x="1022" y="441"/>
                    <a:pt x="1096" y="361"/>
                  </a:cubicBezTo>
                  <a:cubicBezTo>
                    <a:pt x="1096" y="0"/>
                    <a:pt x="1096" y="0"/>
                    <a:pt x="1096" y="0"/>
                  </a:cubicBezTo>
                  <a:cubicBezTo>
                    <a:pt x="944" y="140"/>
                    <a:pt x="805" y="295"/>
                    <a:pt x="680" y="46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070351" y="1325563"/>
              <a:ext cx="1265238" cy="1220788"/>
            </a:xfrm>
            <a:custGeom>
              <a:avLst/>
              <a:gdLst/>
              <a:ahLst/>
              <a:cxnLst/>
              <a:rect l="l" t="t" r="r" b="b"/>
              <a:pathLst>
                <a:path w="3325" h="3212" extrusionOk="0">
                  <a:moveTo>
                    <a:pt x="752" y="2915"/>
                  </a:moveTo>
                  <a:cubicBezTo>
                    <a:pt x="1020" y="3110"/>
                    <a:pt x="1335" y="3212"/>
                    <a:pt x="1660" y="3212"/>
                  </a:cubicBezTo>
                  <a:cubicBezTo>
                    <a:pt x="1741" y="3212"/>
                    <a:pt x="1822" y="3206"/>
                    <a:pt x="1904" y="3193"/>
                  </a:cubicBezTo>
                  <a:cubicBezTo>
                    <a:pt x="2747" y="3060"/>
                    <a:pt x="3325" y="2265"/>
                    <a:pt x="3192" y="1422"/>
                  </a:cubicBezTo>
                  <a:cubicBezTo>
                    <a:pt x="3059" y="578"/>
                    <a:pt x="2265" y="0"/>
                    <a:pt x="1421" y="133"/>
                  </a:cubicBezTo>
                  <a:cubicBezTo>
                    <a:pt x="578" y="266"/>
                    <a:pt x="0" y="1061"/>
                    <a:pt x="133" y="1904"/>
                  </a:cubicBezTo>
                  <a:cubicBezTo>
                    <a:pt x="197" y="2312"/>
                    <a:pt x="417" y="2671"/>
                    <a:pt x="752" y="2915"/>
                  </a:cubicBezTo>
                  <a:close/>
                  <a:moveTo>
                    <a:pt x="1461" y="385"/>
                  </a:moveTo>
                  <a:cubicBezTo>
                    <a:pt x="1529" y="374"/>
                    <a:pt x="1597" y="369"/>
                    <a:pt x="1663" y="369"/>
                  </a:cubicBezTo>
                  <a:cubicBezTo>
                    <a:pt x="2289" y="369"/>
                    <a:pt x="2840" y="825"/>
                    <a:pt x="2940" y="1462"/>
                  </a:cubicBezTo>
                  <a:cubicBezTo>
                    <a:pt x="3052" y="2166"/>
                    <a:pt x="2569" y="2830"/>
                    <a:pt x="1864" y="2941"/>
                  </a:cubicBezTo>
                  <a:cubicBezTo>
                    <a:pt x="1523" y="2995"/>
                    <a:pt x="1181" y="2912"/>
                    <a:pt x="902" y="2709"/>
                  </a:cubicBezTo>
                  <a:cubicBezTo>
                    <a:pt x="622" y="2505"/>
                    <a:pt x="438" y="2205"/>
                    <a:pt x="385" y="1865"/>
                  </a:cubicBezTo>
                  <a:cubicBezTo>
                    <a:pt x="273" y="1160"/>
                    <a:pt x="756" y="496"/>
                    <a:pt x="1461" y="38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3895726" y="1150938"/>
              <a:ext cx="1649413" cy="1589088"/>
            </a:xfrm>
            <a:custGeom>
              <a:avLst/>
              <a:gdLst/>
              <a:ahLst/>
              <a:cxnLst/>
              <a:rect l="l" t="t" r="r" b="b"/>
              <a:pathLst>
                <a:path w="4329" h="4178" extrusionOk="0">
                  <a:moveTo>
                    <a:pt x="2117" y="4178"/>
                  </a:moveTo>
                  <a:cubicBezTo>
                    <a:pt x="2223" y="4178"/>
                    <a:pt x="2331" y="4169"/>
                    <a:pt x="2439" y="4152"/>
                  </a:cubicBezTo>
                  <a:cubicBezTo>
                    <a:pt x="3560" y="3976"/>
                    <a:pt x="4329" y="2920"/>
                    <a:pt x="4152" y="1798"/>
                  </a:cubicBezTo>
                  <a:cubicBezTo>
                    <a:pt x="4066" y="1256"/>
                    <a:pt x="3774" y="779"/>
                    <a:pt x="3329" y="455"/>
                  </a:cubicBezTo>
                  <a:cubicBezTo>
                    <a:pt x="2884" y="131"/>
                    <a:pt x="2340" y="0"/>
                    <a:pt x="1798" y="86"/>
                  </a:cubicBezTo>
                  <a:cubicBezTo>
                    <a:pt x="1256" y="171"/>
                    <a:pt x="779" y="463"/>
                    <a:pt x="455" y="908"/>
                  </a:cubicBezTo>
                  <a:cubicBezTo>
                    <a:pt x="131" y="1354"/>
                    <a:pt x="0" y="1897"/>
                    <a:pt x="85" y="2440"/>
                  </a:cubicBezTo>
                  <a:cubicBezTo>
                    <a:pt x="245" y="3453"/>
                    <a:pt x="1122" y="4178"/>
                    <a:pt x="2117" y="4178"/>
                  </a:cubicBezTo>
                  <a:close/>
                  <a:moveTo>
                    <a:pt x="661" y="1058"/>
                  </a:moveTo>
                  <a:cubicBezTo>
                    <a:pt x="945" y="668"/>
                    <a:pt x="1363" y="412"/>
                    <a:pt x="1838" y="338"/>
                  </a:cubicBezTo>
                  <a:cubicBezTo>
                    <a:pt x="1932" y="323"/>
                    <a:pt x="2027" y="315"/>
                    <a:pt x="2121" y="315"/>
                  </a:cubicBezTo>
                  <a:cubicBezTo>
                    <a:pt x="2499" y="315"/>
                    <a:pt x="2867" y="434"/>
                    <a:pt x="3179" y="661"/>
                  </a:cubicBezTo>
                  <a:cubicBezTo>
                    <a:pt x="3569" y="945"/>
                    <a:pt x="3825" y="1363"/>
                    <a:pt x="3900" y="1838"/>
                  </a:cubicBezTo>
                  <a:cubicBezTo>
                    <a:pt x="4055" y="2821"/>
                    <a:pt x="3382" y="3746"/>
                    <a:pt x="2399" y="3901"/>
                  </a:cubicBezTo>
                  <a:cubicBezTo>
                    <a:pt x="1417" y="4056"/>
                    <a:pt x="492" y="3382"/>
                    <a:pt x="337" y="2400"/>
                  </a:cubicBezTo>
                  <a:cubicBezTo>
                    <a:pt x="262" y="1925"/>
                    <a:pt x="377" y="1448"/>
                    <a:pt x="661" y="105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026026" y="5167313"/>
              <a:ext cx="423863" cy="407988"/>
            </a:xfrm>
            <a:custGeom>
              <a:avLst/>
              <a:gdLst/>
              <a:ahLst/>
              <a:cxnLst/>
              <a:rect l="l" t="t" r="r" b="b"/>
              <a:pathLst>
                <a:path w="1112" h="1073" extrusionOk="0">
                  <a:moveTo>
                    <a:pt x="879" y="116"/>
                  </a:moveTo>
                  <a:cubicBezTo>
                    <a:pt x="764" y="33"/>
                    <a:pt x="624" y="0"/>
                    <a:pt x="485" y="21"/>
                  </a:cubicBezTo>
                  <a:cubicBezTo>
                    <a:pt x="197" y="67"/>
                    <a:pt x="0" y="338"/>
                    <a:pt x="45" y="626"/>
                  </a:cubicBezTo>
                  <a:cubicBezTo>
                    <a:pt x="67" y="766"/>
                    <a:pt x="142" y="888"/>
                    <a:pt x="256" y="972"/>
                  </a:cubicBezTo>
                  <a:cubicBezTo>
                    <a:pt x="348" y="1038"/>
                    <a:pt x="455" y="1073"/>
                    <a:pt x="566" y="1073"/>
                  </a:cubicBezTo>
                  <a:cubicBezTo>
                    <a:pt x="594" y="1073"/>
                    <a:pt x="622" y="1071"/>
                    <a:pt x="650" y="1066"/>
                  </a:cubicBezTo>
                  <a:cubicBezTo>
                    <a:pt x="789" y="1044"/>
                    <a:pt x="912" y="969"/>
                    <a:pt x="995" y="855"/>
                  </a:cubicBezTo>
                  <a:cubicBezTo>
                    <a:pt x="1078" y="741"/>
                    <a:pt x="1112" y="601"/>
                    <a:pt x="1090" y="462"/>
                  </a:cubicBezTo>
                  <a:cubicBezTo>
                    <a:pt x="1068" y="322"/>
                    <a:pt x="993" y="199"/>
                    <a:pt x="879" y="116"/>
                  </a:cubicBezTo>
                  <a:close/>
                  <a:moveTo>
                    <a:pt x="789" y="705"/>
                  </a:moveTo>
                  <a:cubicBezTo>
                    <a:pt x="746" y="764"/>
                    <a:pt x="682" y="803"/>
                    <a:pt x="610" y="815"/>
                  </a:cubicBezTo>
                  <a:cubicBezTo>
                    <a:pt x="461" y="839"/>
                    <a:pt x="320" y="736"/>
                    <a:pt x="297" y="587"/>
                  </a:cubicBezTo>
                  <a:cubicBezTo>
                    <a:pt x="273" y="437"/>
                    <a:pt x="376" y="297"/>
                    <a:pt x="525" y="273"/>
                  </a:cubicBezTo>
                  <a:cubicBezTo>
                    <a:pt x="539" y="271"/>
                    <a:pt x="554" y="270"/>
                    <a:pt x="568" y="270"/>
                  </a:cubicBezTo>
                  <a:cubicBezTo>
                    <a:pt x="625" y="270"/>
                    <a:pt x="681" y="288"/>
                    <a:pt x="729" y="322"/>
                  </a:cubicBezTo>
                  <a:cubicBezTo>
                    <a:pt x="788" y="365"/>
                    <a:pt x="827" y="429"/>
                    <a:pt x="838" y="501"/>
                  </a:cubicBezTo>
                  <a:cubicBezTo>
                    <a:pt x="849" y="574"/>
                    <a:pt x="832" y="646"/>
                    <a:pt x="789" y="70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400551" y="4551363"/>
              <a:ext cx="1493838" cy="1606550"/>
            </a:xfrm>
            <a:custGeom>
              <a:avLst/>
              <a:gdLst/>
              <a:ahLst/>
              <a:cxnLst/>
              <a:rect l="l" t="t" r="r" b="b"/>
              <a:pathLst>
                <a:path w="3923" h="4222" extrusionOk="0">
                  <a:moveTo>
                    <a:pt x="1890" y="129"/>
                  </a:moveTo>
                  <a:cubicBezTo>
                    <a:pt x="769" y="306"/>
                    <a:pt x="0" y="1362"/>
                    <a:pt x="177" y="2484"/>
                  </a:cubicBezTo>
                  <a:cubicBezTo>
                    <a:pt x="263" y="3026"/>
                    <a:pt x="555" y="3503"/>
                    <a:pt x="1000" y="3827"/>
                  </a:cubicBezTo>
                  <a:cubicBezTo>
                    <a:pt x="1356" y="4086"/>
                    <a:pt x="1776" y="4222"/>
                    <a:pt x="2207" y="4222"/>
                  </a:cubicBezTo>
                  <a:cubicBezTo>
                    <a:pt x="2315" y="4222"/>
                    <a:pt x="2423" y="4213"/>
                    <a:pt x="2531" y="4196"/>
                  </a:cubicBezTo>
                  <a:cubicBezTo>
                    <a:pt x="3073" y="4111"/>
                    <a:pt x="3550" y="3819"/>
                    <a:pt x="3874" y="3374"/>
                  </a:cubicBezTo>
                  <a:cubicBezTo>
                    <a:pt x="3891" y="3350"/>
                    <a:pt x="3907" y="3326"/>
                    <a:pt x="3923" y="3302"/>
                  </a:cubicBezTo>
                  <a:cubicBezTo>
                    <a:pt x="3923" y="2727"/>
                    <a:pt x="3923" y="2727"/>
                    <a:pt x="3923" y="2727"/>
                  </a:cubicBezTo>
                  <a:cubicBezTo>
                    <a:pt x="3865" y="2902"/>
                    <a:pt x="3780" y="3070"/>
                    <a:pt x="3668" y="3224"/>
                  </a:cubicBezTo>
                  <a:cubicBezTo>
                    <a:pt x="3384" y="3614"/>
                    <a:pt x="2966" y="3870"/>
                    <a:pt x="2491" y="3944"/>
                  </a:cubicBezTo>
                  <a:cubicBezTo>
                    <a:pt x="2016" y="4019"/>
                    <a:pt x="1540" y="3904"/>
                    <a:pt x="1150" y="3621"/>
                  </a:cubicBezTo>
                  <a:cubicBezTo>
                    <a:pt x="760" y="3337"/>
                    <a:pt x="504" y="2919"/>
                    <a:pt x="429" y="2444"/>
                  </a:cubicBezTo>
                  <a:cubicBezTo>
                    <a:pt x="354" y="1969"/>
                    <a:pt x="469" y="1492"/>
                    <a:pt x="753" y="1102"/>
                  </a:cubicBezTo>
                  <a:cubicBezTo>
                    <a:pt x="1037" y="712"/>
                    <a:pt x="1454" y="456"/>
                    <a:pt x="1930" y="381"/>
                  </a:cubicBezTo>
                  <a:cubicBezTo>
                    <a:pt x="2024" y="366"/>
                    <a:pt x="2118" y="359"/>
                    <a:pt x="2211" y="359"/>
                  </a:cubicBezTo>
                  <a:cubicBezTo>
                    <a:pt x="2987" y="359"/>
                    <a:pt x="3681" y="863"/>
                    <a:pt x="3923" y="1599"/>
                  </a:cubicBezTo>
                  <a:cubicBezTo>
                    <a:pt x="3923" y="1023"/>
                    <a:pt x="3923" y="1023"/>
                    <a:pt x="3923" y="1023"/>
                  </a:cubicBezTo>
                  <a:cubicBezTo>
                    <a:pt x="3491" y="375"/>
                    <a:pt x="2708" y="0"/>
                    <a:pt x="1890" y="12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278313" y="1533525"/>
              <a:ext cx="831850" cy="819150"/>
            </a:xfrm>
            <a:custGeom>
              <a:avLst/>
              <a:gdLst/>
              <a:ahLst/>
              <a:cxnLst/>
              <a:rect l="l" t="t" r="r" b="b"/>
              <a:pathLst>
                <a:path w="2185" h="2154" extrusionOk="0">
                  <a:moveTo>
                    <a:pt x="1115" y="2154"/>
                  </a:moveTo>
                  <a:cubicBezTo>
                    <a:pt x="1168" y="2154"/>
                    <a:pt x="1223" y="2150"/>
                    <a:pt x="1277" y="2141"/>
                  </a:cubicBezTo>
                  <a:cubicBezTo>
                    <a:pt x="1551" y="2098"/>
                    <a:pt x="1792" y="1951"/>
                    <a:pt x="1955" y="1726"/>
                  </a:cubicBezTo>
                  <a:cubicBezTo>
                    <a:pt x="2119" y="1501"/>
                    <a:pt x="2185" y="1227"/>
                    <a:pt x="2142" y="953"/>
                  </a:cubicBezTo>
                  <a:cubicBezTo>
                    <a:pt x="2052" y="387"/>
                    <a:pt x="1520" y="0"/>
                    <a:pt x="954" y="89"/>
                  </a:cubicBezTo>
                  <a:cubicBezTo>
                    <a:pt x="388" y="178"/>
                    <a:pt x="0" y="711"/>
                    <a:pt x="89" y="1277"/>
                  </a:cubicBezTo>
                  <a:cubicBezTo>
                    <a:pt x="170" y="1788"/>
                    <a:pt x="613" y="2154"/>
                    <a:pt x="1115" y="2154"/>
                  </a:cubicBezTo>
                  <a:close/>
                  <a:moveTo>
                    <a:pt x="993" y="341"/>
                  </a:moveTo>
                  <a:cubicBezTo>
                    <a:pt x="1035" y="334"/>
                    <a:pt x="1076" y="331"/>
                    <a:pt x="1116" y="331"/>
                  </a:cubicBezTo>
                  <a:cubicBezTo>
                    <a:pt x="1495" y="331"/>
                    <a:pt x="1829" y="607"/>
                    <a:pt x="1890" y="993"/>
                  </a:cubicBezTo>
                  <a:cubicBezTo>
                    <a:pt x="1922" y="1199"/>
                    <a:pt x="1872" y="1406"/>
                    <a:pt x="1749" y="1576"/>
                  </a:cubicBezTo>
                  <a:cubicBezTo>
                    <a:pt x="1626" y="1745"/>
                    <a:pt x="1444" y="1857"/>
                    <a:pt x="1238" y="1889"/>
                  </a:cubicBezTo>
                  <a:cubicBezTo>
                    <a:pt x="811" y="1957"/>
                    <a:pt x="409" y="1664"/>
                    <a:pt x="341" y="1237"/>
                  </a:cubicBezTo>
                  <a:cubicBezTo>
                    <a:pt x="274" y="810"/>
                    <a:pt x="567" y="408"/>
                    <a:pt x="993" y="34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635501" y="4741863"/>
              <a:ext cx="1239838" cy="1220788"/>
            </a:xfrm>
            <a:custGeom>
              <a:avLst/>
              <a:gdLst/>
              <a:ahLst/>
              <a:cxnLst/>
              <a:rect l="l" t="t" r="r" b="b"/>
              <a:pathLst>
                <a:path w="3257" h="3212" extrusionOk="0">
                  <a:moveTo>
                    <a:pt x="1353" y="133"/>
                  </a:moveTo>
                  <a:cubicBezTo>
                    <a:pt x="945" y="197"/>
                    <a:pt x="586" y="417"/>
                    <a:pt x="343" y="752"/>
                  </a:cubicBezTo>
                  <a:cubicBezTo>
                    <a:pt x="99" y="1087"/>
                    <a:pt x="0" y="1496"/>
                    <a:pt x="65" y="1904"/>
                  </a:cubicBezTo>
                  <a:cubicBezTo>
                    <a:pt x="129" y="2312"/>
                    <a:pt x="349" y="2671"/>
                    <a:pt x="684" y="2915"/>
                  </a:cubicBezTo>
                  <a:cubicBezTo>
                    <a:pt x="952" y="3110"/>
                    <a:pt x="1267" y="3212"/>
                    <a:pt x="1592" y="3212"/>
                  </a:cubicBezTo>
                  <a:cubicBezTo>
                    <a:pt x="1673" y="3212"/>
                    <a:pt x="1754" y="3206"/>
                    <a:pt x="1836" y="3193"/>
                  </a:cubicBezTo>
                  <a:cubicBezTo>
                    <a:pt x="2679" y="3060"/>
                    <a:pt x="3257" y="2265"/>
                    <a:pt x="3124" y="1422"/>
                  </a:cubicBezTo>
                  <a:cubicBezTo>
                    <a:pt x="2991" y="578"/>
                    <a:pt x="2197" y="0"/>
                    <a:pt x="1353" y="133"/>
                  </a:cubicBezTo>
                  <a:close/>
                  <a:moveTo>
                    <a:pt x="1796" y="2941"/>
                  </a:moveTo>
                  <a:cubicBezTo>
                    <a:pt x="1455" y="2995"/>
                    <a:pt x="1113" y="2912"/>
                    <a:pt x="834" y="2709"/>
                  </a:cubicBezTo>
                  <a:cubicBezTo>
                    <a:pt x="554" y="2505"/>
                    <a:pt x="370" y="2205"/>
                    <a:pt x="316" y="1864"/>
                  </a:cubicBezTo>
                  <a:cubicBezTo>
                    <a:pt x="263" y="1524"/>
                    <a:pt x="345" y="1182"/>
                    <a:pt x="549" y="902"/>
                  </a:cubicBezTo>
                  <a:cubicBezTo>
                    <a:pt x="752" y="622"/>
                    <a:pt x="1052" y="439"/>
                    <a:pt x="1393" y="385"/>
                  </a:cubicBezTo>
                  <a:cubicBezTo>
                    <a:pt x="1461" y="374"/>
                    <a:pt x="1528" y="369"/>
                    <a:pt x="1595" y="369"/>
                  </a:cubicBezTo>
                  <a:cubicBezTo>
                    <a:pt x="2220" y="369"/>
                    <a:pt x="2772" y="825"/>
                    <a:pt x="2872" y="1461"/>
                  </a:cubicBezTo>
                  <a:cubicBezTo>
                    <a:pt x="2983" y="2166"/>
                    <a:pt x="2501" y="2830"/>
                    <a:pt x="1796" y="294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035426" y="4171950"/>
              <a:ext cx="1858963" cy="2373313"/>
            </a:xfrm>
            <a:custGeom>
              <a:avLst/>
              <a:gdLst/>
              <a:ahLst/>
              <a:cxnLst/>
              <a:rect l="l" t="t" r="r" b="b"/>
              <a:pathLst>
                <a:path w="4881" h="6241" extrusionOk="0">
                  <a:moveTo>
                    <a:pt x="2689" y="121"/>
                  </a:moveTo>
                  <a:cubicBezTo>
                    <a:pt x="1878" y="249"/>
                    <a:pt x="1165" y="686"/>
                    <a:pt x="680" y="1352"/>
                  </a:cubicBezTo>
                  <a:cubicBezTo>
                    <a:pt x="196" y="2017"/>
                    <a:pt x="0" y="2830"/>
                    <a:pt x="128" y="3641"/>
                  </a:cubicBezTo>
                  <a:cubicBezTo>
                    <a:pt x="367" y="5156"/>
                    <a:pt x="1679" y="6241"/>
                    <a:pt x="3167" y="6241"/>
                  </a:cubicBezTo>
                  <a:cubicBezTo>
                    <a:pt x="3325" y="6241"/>
                    <a:pt x="3486" y="6228"/>
                    <a:pt x="3648" y="6203"/>
                  </a:cubicBezTo>
                  <a:cubicBezTo>
                    <a:pt x="4096" y="6132"/>
                    <a:pt x="4515" y="5966"/>
                    <a:pt x="4881" y="5720"/>
                  </a:cubicBezTo>
                  <a:cubicBezTo>
                    <a:pt x="4881" y="5406"/>
                    <a:pt x="4881" y="5406"/>
                    <a:pt x="4881" y="5406"/>
                  </a:cubicBezTo>
                  <a:cubicBezTo>
                    <a:pt x="4513" y="5689"/>
                    <a:pt x="4079" y="5877"/>
                    <a:pt x="3608" y="5951"/>
                  </a:cubicBezTo>
                  <a:cubicBezTo>
                    <a:pt x="2864" y="6068"/>
                    <a:pt x="2119" y="5888"/>
                    <a:pt x="1508" y="5444"/>
                  </a:cubicBezTo>
                  <a:cubicBezTo>
                    <a:pt x="898" y="5000"/>
                    <a:pt x="497" y="4345"/>
                    <a:pt x="380" y="3602"/>
                  </a:cubicBezTo>
                  <a:cubicBezTo>
                    <a:pt x="137" y="2064"/>
                    <a:pt x="1191" y="616"/>
                    <a:pt x="2729" y="373"/>
                  </a:cubicBezTo>
                  <a:cubicBezTo>
                    <a:pt x="2877" y="350"/>
                    <a:pt x="3024" y="338"/>
                    <a:pt x="3170" y="338"/>
                  </a:cubicBezTo>
                  <a:cubicBezTo>
                    <a:pt x="3802" y="338"/>
                    <a:pt x="4400" y="552"/>
                    <a:pt x="4881" y="920"/>
                  </a:cubicBezTo>
                  <a:cubicBezTo>
                    <a:pt x="4881" y="607"/>
                    <a:pt x="4881" y="607"/>
                    <a:pt x="4881" y="607"/>
                  </a:cubicBezTo>
                  <a:cubicBezTo>
                    <a:pt x="4235" y="172"/>
                    <a:pt x="3461" y="0"/>
                    <a:pt x="2689" y="12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835526" y="4967288"/>
              <a:ext cx="831850" cy="801688"/>
            </a:xfrm>
            <a:custGeom>
              <a:avLst/>
              <a:gdLst/>
              <a:ahLst/>
              <a:cxnLst/>
              <a:rect l="l" t="t" r="r" b="b"/>
              <a:pathLst>
                <a:path w="2185" h="2108" extrusionOk="0">
                  <a:moveTo>
                    <a:pt x="1680" y="229"/>
                  </a:moveTo>
                  <a:cubicBezTo>
                    <a:pt x="1456" y="66"/>
                    <a:pt x="1181" y="0"/>
                    <a:pt x="908" y="43"/>
                  </a:cubicBezTo>
                  <a:cubicBezTo>
                    <a:pt x="634" y="86"/>
                    <a:pt x="393" y="233"/>
                    <a:pt x="230" y="458"/>
                  </a:cubicBezTo>
                  <a:cubicBezTo>
                    <a:pt x="66" y="683"/>
                    <a:pt x="0" y="957"/>
                    <a:pt x="43" y="1231"/>
                  </a:cubicBezTo>
                  <a:cubicBezTo>
                    <a:pt x="124" y="1742"/>
                    <a:pt x="567" y="2108"/>
                    <a:pt x="1069" y="2108"/>
                  </a:cubicBezTo>
                  <a:cubicBezTo>
                    <a:pt x="1122" y="2108"/>
                    <a:pt x="1177" y="2104"/>
                    <a:pt x="1231" y="2095"/>
                  </a:cubicBezTo>
                  <a:cubicBezTo>
                    <a:pt x="1797" y="2006"/>
                    <a:pt x="2185" y="1473"/>
                    <a:pt x="2096" y="907"/>
                  </a:cubicBezTo>
                  <a:cubicBezTo>
                    <a:pt x="2052" y="633"/>
                    <a:pt x="1905" y="393"/>
                    <a:pt x="1680" y="229"/>
                  </a:cubicBezTo>
                  <a:close/>
                  <a:moveTo>
                    <a:pt x="1191" y="1843"/>
                  </a:moveTo>
                  <a:cubicBezTo>
                    <a:pt x="765" y="1911"/>
                    <a:pt x="362" y="1618"/>
                    <a:pt x="295" y="1191"/>
                  </a:cubicBezTo>
                  <a:cubicBezTo>
                    <a:pt x="228" y="764"/>
                    <a:pt x="520" y="362"/>
                    <a:pt x="947" y="295"/>
                  </a:cubicBezTo>
                  <a:cubicBezTo>
                    <a:pt x="989" y="288"/>
                    <a:pt x="1029" y="285"/>
                    <a:pt x="1070" y="285"/>
                  </a:cubicBezTo>
                  <a:cubicBezTo>
                    <a:pt x="1449" y="285"/>
                    <a:pt x="1783" y="561"/>
                    <a:pt x="1844" y="947"/>
                  </a:cubicBezTo>
                  <a:cubicBezTo>
                    <a:pt x="1911" y="1374"/>
                    <a:pt x="1618" y="1776"/>
                    <a:pt x="1191" y="184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image">
  <p:cSld name="One image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3"/>
          <p:cNvSpPr>
            <a:spLocks noGrp="1"/>
          </p:cNvSpPr>
          <p:nvPr>
            <p:ph type="pic" idx="2"/>
          </p:nvPr>
        </p:nvSpPr>
        <p:spPr>
          <a:xfrm>
            <a:off x="2037396" y="1109079"/>
            <a:ext cx="7409422" cy="421306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216000" tIns="216000" rIns="216000" bIns="2160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8" name="Google Shape;548;p13"/>
          <p:cNvSpPr txBox="1">
            <a:spLocks noGrp="1"/>
          </p:cNvSpPr>
          <p:nvPr>
            <p:ph type="dt" idx="10"/>
          </p:nvPr>
        </p:nvSpPr>
        <p:spPr>
          <a:xfrm>
            <a:off x="10274300" y="6313872"/>
            <a:ext cx="9795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3"/>
          <p:cNvSpPr txBox="1">
            <a:spLocks noGrp="1"/>
          </p:cNvSpPr>
          <p:nvPr>
            <p:ph type="ftr" idx="11"/>
          </p:nvPr>
        </p:nvSpPr>
        <p:spPr>
          <a:xfrm>
            <a:off x="1878193" y="6313872"/>
            <a:ext cx="828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3"/>
          <p:cNvSpPr txBox="1">
            <a:spLocks noGrp="1"/>
          </p:cNvSpPr>
          <p:nvPr>
            <p:ph type="sldNum" idx="12"/>
          </p:nvPr>
        </p:nvSpPr>
        <p:spPr>
          <a:xfrm>
            <a:off x="11528349" y="6313872"/>
            <a:ext cx="4752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551" name="Google Shape;551;p13"/>
          <p:cNvSpPr txBox="1">
            <a:spLocks noGrp="1"/>
          </p:cNvSpPr>
          <p:nvPr>
            <p:ph type="body" idx="1"/>
          </p:nvPr>
        </p:nvSpPr>
        <p:spPr>
          <a:xfrm>
            <a:off x="1934988" y="5509997"/>
            <a:ext cx="7511830" cy="68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image and floating text">
  <p:cSld name="One image and floating text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216000" tIns="216000" rIns="216000" bIns="2160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4" name="Google Shape;554;p14"/>
          <p:cNvSpPr txBox="1">
            <a:spLocks noGrp="1"/>
          </p:cNvSpPr>
          <p:nvPr>
            <p:ph type="body" idx="1"/>
          </p:nvPr>
        </p:nvSpPr>
        <p:spPr>
          <a:xfrm>
            <a:off x="413796" y="6295730"/>
            <a:ext cx="1270800" cy="363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-333" b="-33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600"/>
              <a:buFont typeface="Arial"/>
              <a:buNone/>
              <a:defRPr sz="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600"/>
              <a:buFont typeface="Arial"/>
              <a:buNone/>
              <a:defRPr sz="6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600"/>
              <a:buFont typeface="Arial"/>
              <a:buNone/>
              <a:defRPr sz="6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600"/>
              <a:buFont typeface="Arial"/>
              <a:buNone/>
              <a:defRPr sz="6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600"/>
              <a:buFont typeface="Arial"/>
              <a:buNone/>
              <a:defRPr sz="6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600"/>
              <a:buFont typeface="Arial"/>
              <a:buNone/>
              <a:defRPr sz="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600"/>
              <a:buFont typeface="Arial"/>
              <a:buNone/>
              <a:defRPr sz="600"/>
            </a:lvl9pPr>
          </a:lstStyle>
          <a:p>
            <a:endParaRPr/>
          </a:p>
        </p:txBody>
      </p:sp>
      <p:sp>
        <p:nvSpPr>
          <p:cNvPr id="555" name="Google Shape;555;p14"/>
          <p:cNvSpPr txBox="1">
            <a:spLocks noGrp="1"/>
          </p:cNvSpPr>
          <p:nvPr>
            <p:ph type="dt" idx="10"/>
          </p:nvPr>
        </p:nvSpPr>
        <p:spPr>
          <a:xfrm>
            <a:off x="10274300" y="6313872"/>
            <a:ext cx="9795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14"/>
          <p:cNvSpPr txBox="1">
            <a:spLocks noGrp="1"/>
          </p:cNvSpPr>
          <p:nvPr>
            <p:ph type="ftr" idx="11"/>
          </p:nvPr>
        </p:nvSpPr>
        <p:spPr>
          <a:xfrm>
            <a:off x="1878193" y="6313872"/>
            <a:ext cx="828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14"/>
          <p:cNvSpPr txBox="1">
            <a:spLocks noGrp="1"/>
          </p:cNvSpPr>
          <p:nvPr>
            <p:ph type="sldNum" idx="12"/>
          </p:nvPr>
        </p:nvSpPr>
        <p:spPr>
          <a:xfrm>
            <a:off x="11528349" y="6313872"/>
            <a:ext cx="4752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558" name="Google Shape;558;p14"/>
          <p:cNvSpPr txBox="1">
            <a:spLocks noGrp="1"/>
          </p:cNvSpPr>
          <p:nvPr>
            <p:ph type="body" idx="3"/>
          </p:nvPr>
        </p:nvSpPr>
        <p:spPr>
          <a:xfrm>
            <a:off x="8235499" y="1082305"/>
            <a:ext cx="3522988" cy="2162339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216000" tIns="216000" rIns="216000" bIns="21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>
                <a:solidFill>
                  <a:schemeClr val="accen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image and floating text-no background">
  <p:cSld name="One image and floating text-no background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16000" rIns="216000" bIns="2160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15"/>
          <p:cNvSpPr txBox="1">
            <a:spLocks noGrp="1"/>
          </p:cNvSpPr>
          <p:nvPr>
            <p:ph type="body" idx="1"/>
          </p:nvPr>
        </p:nvSpPr>
        <p:spPr>
          <a:xfrm>
            <a:off x="8235499" y="1082305"/>
            <a:ext cx="3522988" cy="2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16000" rIns="216000" bIns="216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>
                <a:solidFill>
                  <a:schemeClr val="accen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5"/>
          <p:cNvSpPr txBox="1">
            <a:spLocks noGrp="1"/>
          </p:cNvSpPr>
          <p:nvPr>
            <p:ph type="dt" idx="10"/>
          </p:nvPr>
        </p:nvSpPr>
        <p:spPr>
          <a:xfrm>
            <a:off x="10274300" y="6313872"/>
            <a:ext cx="9795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5"/>
          <p:cNvSpPr txBox="1">
            <a:spLocks noGrp="1"/>
          </p:cNvSpPr>
          <p:nvPr>
            <p:ph type="ftr" idx="11"/>
          </p:nvPr>
        </p:nvSpPr>
        <p:spPr>
          <a:xfrm>
            <a:off x="1878193" y="6313872"/>
            <a:ext cx="828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15"/>
          <p:cNvSpPr txBox="1">
            <a:spLocks noGrp="1"/>
          </p:cNvSpPr>
          <p:nvPr>
            <p:ph type="sldNum" idx="12"/>
          </p:nvPr>
        </p:nvSpPr>
        <p:spPr>
          <a:xfrm>
            <a:off x="11528349" y="6313872"/>
            <a:ext cx="4752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565" name="Google Shape;565;p15"/>
          <p:cNvSpPr txBox="1">
            <a:spLocks noGrp="1"/>
          </p:cNvSpPr>
          <p:nvPr>
            <p:ph type="body" idx="3"/>
          </p:nvPr>
        </p:nvSpPr>
        <p:spPr>
          <a:xfrm>
            <a:off x="413796" y="6295730"/>
            <a:ext cx="1270800" cy="363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-333" b="-33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600"/>
              <a:buFont typeface="Arial"/>
              <a:buNone/>
              <a:defRPr sz="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600"/>
              <a:buFont typeface="Arial"/>
              <a:buNone/>
              <a:defRPr sz="6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600"/>
              <a:buFont typeface="Arial"/>
              <a:buNone/>
              <a:defRPr sz="6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600"/>
              <a:buFont typeface="Arial"/>
              <a:buNone/>
              <a:defRPr sz="6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600"/>
              <a:buFont typeface="Arial"/>
              <a:buNone/>
              <a:defRPr sz="6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600"/>
              <a:buFont typeface="Arial"/>
              <a:buNone/>
              <a:defRPr sz="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600"/>
              <a:buFont typeface="Arial"/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s">
  <p:cSld name="Two images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6"/>
          <p:cNvSpPr>
            <a:spLocks noGrp="1"/>
          </p:cNvSpPr>
          <p:nvPr>
            <p:ph type="pic" idx="2"/>
          </p:nvPr>
        </p:nvSpPr>
        <p:spPr>
          <a:xfrm>
            <a:off x="851625" y="1508716"/>
            <a:ext cx="4062537" cy="381342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216000" tIns="216000" rIns="216000" bIns="2160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16"/>
          <p:cNvSpPr txBox="1">
            <a:spLocks noGrp="1"/>
          </p:cNvSpPr>
          <p:nvPr>
            <p:ph type="body" idx="1"/>
          </p:nvPr>
        </p:nvSpPr>
        <p:spPr>
          <a:xfrm>
            <a:off x="749217" y="5509997"/>
            <a:ext cx="4164945" cy="68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569" name="Google Shape;569;p16"/>
          <p:cNvSpPr>
            <a:spLocks noGrp="1"/>
          </p:cNvSpPr>
          <p:nvPr>
            <p:ph type="pic" idx="3"/>
          </p:nvPr>
        </p:nvSpPr>
        <p:spPr>
          <a:xfrm>
            <a:off x="5384281" y="1508716"/>
            <a:ext cx="4062537" cy="381342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216000" tIns="216000" rIns="216000" bIns="2160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16"/>
          <p:cNvSpPr txBox="1">
            <a:spLocks noGrp="1"/>
          </p:cNvSpPr>
          <p:nvPr>
            <p:ph type="body" idx="4"/>
          </p:nvPr>
        </p:nvSpPr>
        <p:spPr>
          <a:xfrm>
            <a:off x="5281873" y="5509997"/>
            <a:ext cx="4164945" cy="68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571" name="Google Shape;571;p16"/>
          <p:cNvSpPr txBox="1">
            <a:spLocks noGrp="1"/>
          </p:cNvSpPr>
          <p:nvPr>
            <p:ph type="dt" idx="10"/>
          </p:nvPr>
        </p:nvSpPr>
        <p:spPr>
          <a:xfrm>
            <a:off x="10274300" y="6313872"/>
            <a:ext cx="9795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6"/>
          <p:cNvSpPr txBox="1">
            <a:spLocks noGrp="1"/>
          </p:cNvSpPr>
          <p:nvPr>
            <p:ph type="ftr" idx="11"/>
          </p:nvPr>
        </p:nvSpPr>
        <p:spPr>
          <a:xfrm>
            <a:off x="1878193" y="6313872"/>
            <a:ext cx="828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16"/>
          <p:cNvSpPr txBox="1">
            <a:spLocks noGrp="1"/>
          </p:cNvSpPr>
          <p:nvPr>
            <p:ph type="sldNum" idx="12"/>
          </p:nvPr>
        </p:nvSpPr>
        <p:spPr>
          <a:xfrm>
            <a:off x="11528349" y="6313872"/>
            <a:ext cx="4752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574" name="Google Shape;574;p16"/>
          <p:cNvSpPr txBox="1">
            <a:spLocks noGrp="1"/>
          </p:cNvSpPr>
          <p:nvPr>
            <p:ph type="title"/>
          </p:nvPr>
        </p:nvSpPr>
        <p:spPr>
          <a:xfrm>
            <a:off x="838199" y="788716"/>
            <a:ext cx="90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">
  <p:cSld name="Three images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7"/>
          <p:cNvSpPr>
            <a:spLocks noGrp="1"/>
          </p:cNvSpPr>
          <p:nvPr>
            <p:ph type="pic" idx="2"/>
          </p:nvPr>
        </p:nvSpPr>
        <p:spPr>
          <a:xfrm>
            <a:off x="851624" y="1508717"/>
            <a:ext cx="2700000" cy="307098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216000" tIns="216000" rIns="216000" bIns="2160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7" name="Google Shape;577;p17"/>
          <p:cNvSpPr txBox="1">
            <a:spLocks noGrp="1"/>
          </p:cNvSpPr>
          <p:nvPr>
            <p:ph type="body" idx="1"/>
          </p:nvPr>
        </p:nvSpPr>
        <p:spPr>
          <a:xfrm>
            <a:off x="749217" y="4786174"/>
            <a:ext cx="2802407" cy="69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578" name="Google Shape;578;p17"/>
          <p:cNvSpPr>
            <a:spLocks noGrp="1"/>
          </p:cNvSpPr>
          <p:nvPr>
            <p:ph type="pic" idx="3"/>
          </p:nvPr>
        </p:nvSpPr>
        <p:spPr>
          <a:xfrm>
            <a:off x="6746818" y="1508716"/>
            <a:ext cx="2700000" cy="307098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216000" tIns="216000" rIns="216000" bIns="2160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17"/>
          <p:cNvSpPr>
            <a:spLocks noGrp="1"/>
          </p:cNvSpPr>
          <p:nvPr>
            <p:ph type="pic" idx="4"/>
          </p:nvPr>
        </p:nvSpPr>
        <p:spPr>
          <a:xfrm>
            <a:off x="3799221" y="1508716"/>
            <a:ext cx="2700000" cy="307098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216000" tIns="216000" rIns="216000" bIns="2160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17"/>
          <p:cNvSpPr txBox="1">
            <a:spLocks noGrp="1"/>
          </p:cNvSpPr>
          <p:nvPr>
            <p:ph type="body" idx="5"/>
          </p:nvPr>
        </p:nvSpPr>
        <p:spPr>
          <a:xfrm>
            <a:off x="3696814" y="4786174"/>
            <a:ext cx="2802407" cy="69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581" name="Google Shape;581;p17"/>
          <p:cNvSpPr txBox="1">
            <a:spLocks noGrp="1"/>
          </p:cNvSpPr>
          <p:nvPr>
            <p:ph type="body" idx="6"/>
          </p:nvPr>
        </p:nvSpPr>
        <p:spPr>
          <a:xfrm>
            <a:off x="6644411" y="4786174"/>
            <a:ext cx="2802407" cy="69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582" name="Google Shape;582;p17"/>
          <p:cNvSpPr txBox="1">
            <a:spLocks noGrp="1"/>
          </p:cNvSpPr>
          <p:nvPr>
            <p:ph type="dt" idx="10"/>
          </p:nvPr>
        </p:nvSpPr>
        <p:spPr>
          <a:xfrm>
            <a:off x="10274300" y="6313872"/>
            <a:ext cx="9795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7"/>
          <p:cNvSpPr txBox="1">
            <a:spLocks noGrp="1"/>
          </p:cNvSpPr>
          <p:nvPr>
            <p:ph type="ftr" idx="11"/>
          </p:nvPr>
        </p:nvSpPr>
        <p:spPr>
          <a:xfrm>
            <a:off x="1878193" y="6313872"/>
            <a:ext cx="828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17"/>
          <p:cNvSpPr txBox="1">
            <a:spLocks noGrp="1"/>
          </p:cNvSpPr>
          <p:nvPr>
            <p:ph type="sldNum" idx="12"/>
          </p:nvPr>
        </p:nvSpPr>
        <p:spPr>
          <a:xfrm>
            <a:off x="11528349" y="6313872"/>
            <a:ext cx="4752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585" name="Google Shape;585;p17"/>
          <p:cNvSpPr txBox="1">
            <a:spLocks noGrp="1"/>
          </p:cNvSpPr>
          <p:nvPr>
            <p:ph type="title"/>
          </p:nvPr>
        </p:nvSpPr>
        <p:spPr>
          <a:xfrm>
            <a:off x="838199" y="788716"/>
            <a:ext cx="90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images">
  <p:cSld name="Four images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8"/>
          <p:cNvSpPr>
            <a:spLocks noGrp="1"/>
          </p:cNvSpPr>
          <p:nvPr>
            <p:ph type="pic" idx="2"/>
          </p:nvPr>
        </p:nvSpPr>
        <p:spPr>
          <a:xfrm>
            <a:off x="851624" y="1508717"/>
            <a:ext cx="1980000" cy="19501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216000" tIns="216000" rIns="216000" bIns="2160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18"/>
          <p:cNvSpPr txBox="1">
            <a:spLocks noGrp="1"/>
          </p:cNvSpPr>
          <p:nvPr>
            <p:ph type="body" idx="1"/>
          </p:nvPr>
        </p:nvSpPr>
        <p:spPr>
          <a:xfrm>
            <a:off x="749217" y="3694792"/>
            <a:ext cx="2082407" cy="69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589" name="Google Shape;589;p18"/>
          <p:cNvSpPr>
            <a:spLocks noGrp="1"/>
          </p:cNvSpPr>
          <p:nvPr>
            <p:ph type="pic" idx="3"/>
          </p:nvPr>
        </p:nvSpPr>
        <p:spPr>
          <a:xfrm>
            <a:off x="7466818" y="1508716"/>
            <a:ext cx="1980000" cy="19501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216000" tIns="216000" rIns="216000" bIns="2160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18"/>
          <p:cNvSpPr>
            <a:spLocks noGrp="1"/>
          </p:cNvSpPr>
          <p:nvPr>
            <p:ph type="pic" idx="4"/>
          </p:nvPr>
        </p:nvSpPr>
        <p:spPr>
          <a:xfrm>
            <a:off x="3056689" y="1508716"/>
            <a:ext cx="1980000" cy="19501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216000" tIns="216000" rIns="216000" bIns="2160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1" name="Google Shape;591;p18"/>
          <p:cNvSpPr>
            <a:spLocks noGrp="1"/>
          </p:cNvSpPr>
          <p:nvPr>
            <p:ph type="pic" idx="5"/>
          </p:nvPr>
        </p:nvSpPr>
        <p:spPr>
          <a:xfrm>
            <a:off x="5261754" y="1508716"/>
            <a:ext cx="1980000" cy="19501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216000" tIns="216000" rIns="216000" bIns="2160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2" name="Google Shape;592;p18"/>
          <p:cNvSpPr txBox="1">
            <a:spLocks noGrp="1"/>
          </p:cNvSpPr>
          <p:nvPr>
            <p:ph type="body" idx="6"/>
          </p:nvPr>
        </p:nvSpPr>
        <p:spPr>
          <a:xfrm>
            <a:off x="2954282" y="3694792"/>
            <a:ext cx="2082407" cy="69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593" name="Google Shape;593;p18"/>
          <p:cNvSpPr txBox="1">
            <a:spLocks noGrp="1"/>
          </p:cNvSpPr>
          <p:nvPr>
            <p:ph type="body" idx="7"/>
          </p:nvPr>
        </p:nvSpPr>
        <p:spPr>
          <a:xfrm>
            <a:off x="5159346" y="3694792"/>
            <a:ext cx="2082407" cy="69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594" name="Google Shape;594;p18"/>
          <p:cNvSpPr txBox="1">
            <a:spLocks noGrp="1"/>
          </p:cNvSpPr>
          <p:nvPr>
            <p:ph type="body" idx="8"/>
          </p:nvPr>
        </p:nvSpPr>
        <p:spPr>
          <a:xfrm>
            <a:off x="7364411" y="3694792"/>
            <a:ext cx="2082407" cy="69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595" name="Google Shape;595;p18"/>
          <p:cNvSpPr txBox="1">
            <a:spLocks noGrp="1"/>
          </p:cNvSpPr>
          <p:nvPr>
            <p:ph type="dt" idx="10"/>
          </p:nvPr>
        </p:nvSpPr>
        <p:spPr>
          <a:xfrm>
            <a:off x="10274300" y="6313872"/>
            <a:ext cx="9795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18"/>
          <p:cNvSpPr txBox="1">
            <a:spLocks noGrp="1"/>
          </p:cNvSpPr>
          <p:nvPr>
            <p:ph type="ftr" idx="11"/>
          </p:nvPr>
        </p:nvSpPr>
        <p:spPr>
          <a:xfrm>
            <a:off x="1878193" y="6313872"/>
            <a:ext cx="828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18"/>
          <p:cNvSpPr txBox="1">
            <a:spLocks noGrp="1"/>
          </p:cNvSpPr>
          <p:nvPr>
            <p:ph type="sldNum" idx="12"/>
          </p:nvPr>
        </p:nvSpPr>
        <p:spPr>
          <a:xfrm>
            <a:off x="11528349" y="6313872"/>
            <a:ext cx="4752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598" name="Google Shape;598;p18"/>
          <p:cNvSpPr txBox="1">
            <a:spLocks noGrp="1"/>
          </p:cNvSpPr>
          <p:nvPr>
            <p:ph type="title"/>
          </p:nvPr>
        </p:nvSpPr>
        <p:spPr>
          <a:xfrm>
            <a:off x="838199" y="788716"/>
            <a:ext cx="90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">
  <p:cSld name="End Slide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28862" y="828667"/>
            <a:ext cx="2124269" cy="73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28862" y="828667"/>
            <a:ext cx="2124269" cy="738876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19"/>
          <p:cNvSpPr/>
          <p:nvPr/>
        </p:nvSpPr>
        <p:spPr>
          <a:xfrm>
            <a:off x="0" y="-2003"/>
            <a:ext cx="12208614" cy="6860003"/>
          </a:xfrm>
          <a:prstGeom prst="rect">
            <a:avLst/>
          </a:prstGeom>
          <a:solidFill>
            <a:schemeClr val="dk2">
              <a:alpha val="1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8274" y="828667"/>
            <a:ext cx="2228501" cy="642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4" name="Google Shape;604;p19"/>
          <p:cNvCxnSpPr/>
          <p:nvPr/>
        </p:nvCxnSpPr>
        <p:spPr>
          <a:xfrm>
            <a:off x="5097992" y="828667"/>
            <a:ext cx="0" cy="64558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5" name="Google Shape;605;p19"/>
          <p:cNvSpPr/>
          <p:nvPr/>
        </p:nvSpPr>
        <p:spPr>
          <a:xfrm>
            <a:off x="0" y="-1"/>
            <a:ext cx="1278274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19"/>
          <p:cNvGrpSpPr/>
          <p:nvPr/>
        </p:nvGrpSpPr>
        <p:grpSpPr>
          <a:xfrm>
            <a:off x="10056283" y="-43393"/>
            <a:ext cx="2158700" cy="7004632"/>
            <a:chOff x="3757613" y="-41275"/>
            <a:chExt cx="2152650" cy="6985001"/>
          </a:xfrm>
        </p:grpSpPr>
        <p:sp>
          <p:nvSpPr>
            <p:cNvPr id="607" name="Google Shape;607;p19"/>
            <p:cNvSpPr/>
            <p:nvPr/>
          </p:nvSpPr>
          <p:spPr>
            <a:xfrm>
              <a:off x="3763963" y="3098800"/>
              <a:ext cx="527050" cy="1673225"/>
            </a:xfrm>
            <a:custGeom>
              <a:avLst/>
              <a:gdLst/>
              <a:ahLst/>
              <a:cxnLst/>
              <a:rect l="l" t="t" r="r" b="b"/>
              <a:pathLst>
                <a:path w="1384" h="4403" extrusionOk="0">
                  <a:moveTo>
                    <a:pt x="1217" y="1801"/>
                  </a:moveTo>
                  <a:cubicBezTo>
                    <a:pt x="1094" y="1021"/>
                    <a:pt x="629" y="378"/>
                    <a:pt x="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500" y="651"/>
                    <a:pt x="863" y="1193"/>
                    <a:pt x="965" y="1841"/>
                  </a:cubicBezTo>
                  <a:cubicBezTo>
                    <a:pt x="1107" y="2744"/>
                    <a:pt x="704" y="3609"/>
                    <a:pt x="0" y="4100"/>
                  </a:cubicBezTo>
                  <a:cubicBezTo>
                    <a:pt x="0" y="4403"/>
                    <a:pt x="0" y="4403"/>
                    <a:pt x="0" y="4403"/>
                  </a:cubicBezTo>
                  <a:cubicBezTo>
                    <a:pt x="870" y="3880"/>
                    <a:pt x="1384" y="2864"/>
                    <a:pt x="1217" y="180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4495801" y="1741488"/>
              <a:ext cx="423863" cy="417513"/>
            </a:xfrm>
            <a:custGeom>
              <a:avLst/>
              <a:gdLst/>
              <a:ahLst/>
              <a:cxnLst/>
              <a:rect l="l" t="t" r="r" b="b"/>
              <a:pathLst>
                <a:path w="1112" h="1097" extrusionOk="0">
                  <a:moveTo>
                    <a:pt x="233" y="996"/>
                  </a:moveTo>
                  <a:cubicBezTo>
                    <a:pt x="325" y="1062"/>
                    <a:pt x="432" y="1097"/>
                    <a:pt x="543" y="1097"/>
                  </a:cubicBezTo>
                  <a:cubicBezTo>
                    <a:pt x="571" y="1097"/>
                    <a:pt x="599" y="1095"/>
                    <a:pt x="627" y="1091"/>
                  </a:cubicBezTo>
                  <a:cubicBezTo>
                    <a:pt x="915" y="1045"/>
                    <a:pt x="1112" y="774"/>
                    <a:pt x="1067" y="486"/>
                  </a:cubicBezTo>
                  <a:cubicBezTo>
                    <a:pt x="1022" y="198"/>
                    <a:pt x="750" y="0"/>
                    <a:pt x="462" y="46"/>
                  </a:cubicBezTo>
                  <a:cubicBezTo>
                    <a:pt x="323" y="68"/>
                    <a:pt x="200" y="143"/>
                    <a:pt x="117" y="257"/>
                  </a:cubicBezTo>
                  <a:cubicBezTo>
                    <a:pt x="34" y="371"/>
                    <a:pt x="0" y="511"/>
                    <a:pt x="22" y="650"/>
                  </a:cubicBezTo>
                  <a:cubicBezTo>
                    <a:pt x="44" y="790"/>
                    <a:pt x="119" y="913"/>
                    <a:pt x="233" y="996"/>
                  </a:cubicBezTo>
                  <a:close/>
                  <a:moveTo>
                    <a:pt x="323" y="407"/>
                  </a:moveTo>
                  <a:cubicBezTo>
                    <a:pt x="366" y="348"/>
                    <a:pt x="430" y="309"/>
                    <a:pt x="502" y="297"/>
                  </a:cubicBezTo>
                  <a:cubicBezTo>
                    <a:pt x="574" y="286"/>
                    <a:pt x="647" y="303"/>
                    <a:pt x="706" y="346"/>
                  </a:cubicBezTo>
                  <a:cubicBezTo>
                    <a:pt x="765" y="390"/>
                    <a:pt x="804" y="453"/>
                    <a:pt x="815" y="525"/>
                  </a:cubicBezTo>
                  <a:cubicBezTo>
                    <a:pt x="839" y="675"/>
                    <a:pt x="736" y="815"/>
                    <a:pt x="587" y="839"/>
                  </a:cubicBezTo>
                  <a:cubicBezTo>
                    <a:pt x="438" y="862"/>
                    <a:pt x="297" y="760"/>
                    <a:pt x="274" y="611"/>
                  </a:cubicBezTo>
                  <a:cubicBezTo>
                    <a:pt x="262" y="538"/>
                    <a:pt x="280" y="466"/>
                    <a:pt x="323" y="40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5786438" y="0"/>
              <a:ext cx="107950" cy="65088"/>
            </a:xfrm>
            <a:custGeom>
              <a:avLst/>
              <a:gdLst/>
              <a:ahLst/>
              <a:cxnLst/>
              <a:rect l="l" t="t" r="r" b="b"/>
              <a:pathLst>
                <a:path w="286" h="170" extrusionOk="0">
                  <a:moveTo>
                    <a:pt x="0" y="0"/>
                  </a:moveTo>
                  <a:cubicBezTo>
                    <a:pt x="97" y="54"/>
                    <a:pt x="192" y="111"/>
                    <a:pt x="286" y="170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3763963" y="2878138"/>
              <a:ext cx="704850" cy="2114550"/>
            </a:xfrm>
            <a:custGeom>
              <a:avLst/>
              <a:gdLst/>
              <a:ahLst/>
              <a:cxnLst/>
              <a:rect l="l" t="t" r="r" b="b"/>
              <a:pathLst>
                <a:path w="1848" h="5560" extrusionOk="0">
                  <a:moveTo>
                    <a:pt x="1167" y="4589"/>
                  </a:moveTo>
                  <a:cubicBezTo>
                    <a:pt x="1652" y="3924"/>
                    <a:pt x="1848" y="3110"/>
                    <a:pt x="1720" y="2300"/>
                  </a:cubicBezTo>
                  <a:cubicBezTo>
                    <a:pt x="1556" y="1259"/>
                    <a:pt x="886" y="423"/>
                    <a:pt x="0" y="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758" y="687"/>
                    <a:pt x="1325" y="1428"/>
                    <a:pt x="1468" y="2339"/>
                  </a:cubicBezTo>
                  <a:cubicBezTo>
                    <a:pt x="1586" y="3083"/>
                    <a:pt x="1406" y="3829"/>
                    <a:pt x="961" y="4439"/>
                  </a:cubicBezTo>
                  <a:cubicBezTo>
                    <a:pt x="704" y="4793"/>
                    <a:pt x="375" y="5076"/>
                    <a:pt x="0" y="5275"/>
                  </a:cubicBezTo>
                  <a:cubicBezTo>
                    <a:pt x="0" y="5560"/>
                    <a:pt x="0" y="5560"/>
                    <a:pt x="0" y="5560"/>
                  </a:cubicBezTo>
                  <a:cubicBezTo>
                    <a:pt x="459" y="5342"/>
                    <a:pt x="860" y="5012"/>
                    <a:pt x="1167" y="458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3763963" y="3627438"/>
              <a:ext cx="101600" cy="614363"/>
            </a:xfrm>
            <a:custGeom>
              <a:avLst/>
              <a:gdLst/>
              <a:ahLst/>
              <a:cxnLst/>
              <a:rect l="l" t="t" r="r" b="b"/>
              <a:pathLst>
                <a:path w="267" h="1617" extrusionOk="0">
                  <a:moveTo>
                    <a:pt x="209" y="569"/>
                  </a:moveTo>
                  <a:cubicBezTo>
                    <a:pt x="177" y="364"/>
                    <a:pt x="106" y="172"/>
                    <a:pt x="0" y="0"/>
                  </a:cubicBezTo>
                  <a:cubicBezTo>
                    <a:pt x="0" y="1617"/>
                    <a:pt x="0" y="1617"/>
                    <a:pt x="0" y="1617"/>
                  </a:cubicBezTo>
                  <a:cubicBezTo>
                    <a:pt x="193" y="1303"/>
                    <a:pt x="267" y="935"/>
                    <a:pt x="209" y="56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3763963" y="3335338"/>
              <a:ext cx="315913" cy="1200150"/>
            </a:xfrm>
            <a:custGeom>
              <a:avLst/>
              <a:gdLst/>
              <a:ahLst/>
              <a:cxnLst/>
              <a:rect l="l" t="t" r="r" b="b"/>
              <a:pathLst>
                <a:path w="829" h="3155" extrusionOk="0">
                  <a:moveTo>
                    <a:pt x="713" y="1256"/>
                  </a:moveTo>
                  <a:cubicBezTo>
                    <a:pt x="632" y="745"/>
                    <a:pt x="369" y="308"/>
                    <a:pt x="0" y="0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237" y="604"/>
                    <a:pt x="403" y="928"/>
                    <a:pt x="461" y="1296"/>
                  </a:cubicBezTo>
                  <a:cubicBezTo>
                    <a:pt x="551" y="1863"/>
                    <a:pt x="363" y="2411"/>
                    <a:pt x="0" y="2803"/>
                  </a:cubicBezTo>
                  <a:cubicBezTo>
                    <a:pt x="0" y="3155"/>
                    <a:pt x="0" y="3155"/>
                    <a:pt x="0" y="3155"/>
                  </a:cubicBezTo>
                  <a:cubicBezTo>
                    <a:pt x="535" y="2706"/>
                    <a:pt x="829" y="1995"/>
                    <a:pt x="713" y="125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3763963" y="4940300"/>
              <a:ext cx="2130425" cy="1798638"/>
            </a:xfrm>
            <a:custGeom>
              <a:avLst/>
              <a:gdLst/>
              <a:ahLst/>
              <a:cxnLst/>
              <a:rect l="l" t="t" r="r" b="b"/>
              <a:pathLst>
                <a:path w="5594" h="4730" extrusionOk="0">
                  <a:moveTo>
                    <a:pt x="1921" y="3835"/>
                  </a:moveTo>
                  <a:cubicBezTo>
                    <a:pt x="1201" y="3310"/>
                    <a:pt x="727" y="2538"/>
                    <a:pt x="589" y="1660"/>
                  </a:cubicBezTo>
                  <a:cubicBezTo>
                    <a:pt x="517" y="1207"/>
                    <a:pt x="539" y="753"/>
                    <a:pt x="653" y="312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313" y="267"/>
                    <a:pt x="159" y="348"/>
                    <a:pt x="0" y="417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118" y="646"/>
                    <a:pt x="233" y="594"/>
                    <a:pt x="344" y="535"/>
                  </a:cubicBezTo>
                  <a:cubicBezTo>
                    <a:pt x="278" y="919"/>
                    <a:pt x="276" y="1309"/>
                    <a:pt x="337" y="1700"/>
                  </a:cubicBezTo>
                  <a:cubicBezTo>
                    <a:pt x="486" y="2645"/>
                    <a:pt x="995" y="3476"/>
                    <a:pt x="1771" y="4041"/>
                  </a:cubicBezTo>
                  <a:cubicBezTo>
                    <a:pt x="2392" y="4493"/>
                    <a:pt x="3124" y="4730"/>
                    <a:pt x="3876" y="4730"/>
                  </a:cubicBezTo>
                  <a:cubicBezTo>
                    <a:pt x="4063" y="4730"/>
                    <a:pt x="4252" y="4715"/>
                    <a:pt x="4440" y="4685"/>
                  </a:cubicBezTo>
                  <a:cubicBezTo>
                    <a:pt x="4856" y="4620"/>
                    <a:pt x="5244" y="4484"/>
                    <a:pt x="5594" y="4294"/>
                  </a:cubicBezTo>
                  <a:cubicBezTo>
                    <a:pt x="5594" y="3999"/>
                    <a:pt x="5594" y="3999"/>
                    <a:pt x="5594" y="3999"/>
                  </a:cubicBezTo>
                  <a:cubicBezTo>
                    <a:pt x="5238" y="4213"/>
                    <a:pt x="4836" y="4365"/>
                    <a:pt x="4401" y="4433"/>
                  </a:cubicBezTo>
                  <a:cubicBezTo>
                    <a:pt x="3522" y="4572"/>
                    <a:pt x="2642" y="4359"/>
                    <a:pt x="1921" y="383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3763963" y="552450"/>
              <a:ext cx="2130425" cy="968375"/>
            </a:xfrm>
            <a:custGeom>
              <a:avLst/>
              <a:gdLst/>
              <a:ahLst/>
              <a:cxnLst/>
              <a:rect l="l" t="t" r="r" b="b"/>
              <a:pathLst>
                <a:path w="5594" h="2545" extrusionOk="0">
                  <a:moveTo>
                    <a:pt x="4575" y="793"/>
                  </a:moveTo>
                  <a:cubicBezTo>
                    <a:pt x="3799" y="229"/>
                    <a:pt x="2851" y="0"/>
                    <a:pt x="1906" y="149"/>
                  </a:cubicBezTo>
                  <a:cubicBezTo>
                    <a:pt x="1163" y="266"/>
                    <a:pt x="509" y="605"/>
                    <a:pt x="0" y="1087"/>
                  </a:cubicBezTo>
                  <a:cubicBezTo>
                    <a:pt x="0" y="1452"/>
                    <a:pt x="0" y="1452"/>
                    <a:pt x="0" y="1452"/>
                  </a:cubicBezTo>
                  <a:cubicBezTo>
                    <a:pt x="493" y="909"/>
                    <a:pt x="1166" y="523"/>
                    <a:pt x="1945" y="401"/>
                  </a:cubicBezTo>
                  <a:cubicBezTo>
                    <a:pt x="2824" y="262"/>
                    <a:pt x="3704" y="475"/>
                    <a:pt x="4425" y="999"/>
                  </a:cubicBezTo>
                  <a:cubicBezTo>
                    <a:pt x="4967" y="1394"/>
                    <a:pt x="5370" y="1930"/>
                    <a:pt x="5594" y="2545"/>
                  </a:cubicBezTo>
                  <a:cubicBezTo>
                    <a:pt x="5594" y="1937"/>
                    <a:pt x="5594" y="1937"/>
                    <a:pt x="5594" y="1937"/>
                  </a:cubicBezTo>
                  <a:cubicBezTo>
                    <a:pt x="5345" y="1493"/>
                    <a:pt x="5000" y="1103"/>
                    <a:pt x="4575" y="79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3763963" y="5303838"/>
              <a:ext cx="2130425" cy="1639888"/>
            </a:xfrm>
            <a:custGeom>
              <a:avLst/>
              <a:gdLst/>
              <a:ahLst/>
              <a:cxnLst/>
              <a:rect l="l" t="t" r="r" b="b"/>
              <a:pathLst>
                <a:path w="5594" h="4311" extrusionOk="0">
                  <a:moveTo>
                    <a:pt x="4480" y="3981"/>
                  </a:moveTo>
                  <a:cubicBezTo>
                    <a:pt x="2387" y="4311"/>
                    <a:pt x="415" y="2877"/>
                    <a:pt x="85" y="783"/>
                  </a:cubicBezTo>
                  <a:cubicBezTo>
                    <a:pt x="53" y="582"/>
                    <a:pt x="38" y="377"/>
                    <a:pt x="38" y="17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99"/>
                    <a:pt x="0" y="1499"/>
                    <a:pt x="0" y="1499"/>
                  </a:cubicBezTo>
                  <a:cubicBezTo>
                    <a:pt x="422" y="2746"/>
                    <a:pt x="1415" y="3694"/>
                    <a:pt x="2628" y="4086"/>
                  </a:cubicBezTo>
                  <a:cubicBezTo>
                    <a:pt x="5138" y="4086"/>
                    <a:pt x="5138" y="4086"/>
                    <a:pt x="5138" y="4086"/>
                  </a:cubicBezTo>
                  <a:cubicBezTo>
                    <a:pt x="5294" y="4036"/>
                    <a:pt x="5447" y="3977"/>
                    <a:pt x="5594" y="3909"/>
                  </a:cubicBezTo>
                  <a:cubicBezTo>
                    <a:pt x="5594" y="3626"/>
                    <a:pt x="5594" y="3626"/>
                    <a:pt x="5594" y="3626"/>
                  </a:cubicBezTo>
                  <a:cubicBezTo>
                    <a:pt x="5248" y="3798"/>
                    <a:pt x="4873" y="3919"/>
                    <a:pt x="4480" y="398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3763963" y="354013"/>
              <a:ext cx="2130425" cy="755650"/>
            </a:xfrm>
            <a:custGeom>
              <a:avLst/>
              <a:gdLst/>
              <a:ahLst/>
              <a:cxnLst/>
              <a:rect l="l" t="t" r="r" b="b"/>
              <a:pathLst>
                <a:path w="5594" h="1989" extrusionOk="0">
                  <a:moveTo>
                    <a:pt x="4874" y="906"/>
                  </a:moveTo>
                  <a:cubicBezTo>
                    <a:pt x="3988" y="261"/>
                    <a:pt x="2906" y="0"/>
                    <a:pt x="1826" y="170"/>
                  </a:cubicBezTo>
                  <a:cubicBezTo>
                    <a:pt x="1140" y="278"/>
                    <a:pt x="520" y="552"/>
                    <a:pt x="0" y="945"/>
                  </a:cubicBezTo>
                  <a:cubicBezTo>
                    <a:pt x="0" y="1270"/>
                    <a:pt x="0" y="1270"/>
                    <a:pt x="0" y="1270"/>
                  </a:cubicBezTo>
                  <a:cubicBezTo>
                    <a:pt x="517" y="837"/>
                    <a:pt x="1153" y="534"/>
                    <a:pt x="1866" y="422"/>
                  </a:cubicBezTo>
                  <a:cubicBezTo>
                    <a:pt x="2878" y="262"/>
                    <a:pt x="3893" y="507"/>
                    <a:pt x="4724" y="1112"/>
                  </a:cubicBezTo>
                  <a:cubicBezTo>
                    <a:pt x="5065" y="1360"/>
                    <a:pt x="5357" y="1656"/>
                    <a:pt x="5594" y="1989"/>
                  </a:cubicBezTo>
                  <a:cubicBezTo>
                    <a:pt x="5594" y="1573"/>
                    <a:pt x="5594" y="1573"/>
                    <a:pt x="5594" y="1573"/>
                  </a:cubicBezTo>
                  <a:cubicBezTo>
                    <a:pt x="5384" y="1326"/>
                    <a:pt x="5144" y="1102"/>
                    <a:pt x="4874" y="90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3763963" y="139700"/>
              <a:ext cx="2130425" cy="668338"/>
            </a:xfrm>
            <a:custGeom>
              <a:avLst/>
              <a:gdLst/>
              <a:ahLst/>
              <a:cxnLst/>
              <a:rect l="l" t="t" r="r" b="b"/>
              <a:pathLst>
                <a:path w="5594" h="1757" extrusionOk="0">
                  <a:moveTo>
                    <a:pt x="1747" y="228"/>
                  </a:moveTo>
                  <a:cubicBezTo>
                    <a:pt x="1116" y="328"/>
                    <a:pt x="525" y="553"/>
                    <a:pt x="0" y="885"/>
                  </a:cubicBezTo>
                  <a:cubicBezTo>
                    <a:pt x="0" y="1191"/>
                    <a:pt x="0" y="1191"/>
                    <a:pt x="0" y="1191"/>
                  </a:cubicBezTo>
                  <a:cubicBezTo>
                    <a:pt x="529" y="827"/>
                    <a:pt x="1135" y="583"/>
                    <a:pt x="1787" y="480"/>
                  </a:cubicBezTo>
                  <a:cubicBezTo>
                    <a:pt x="3240" y="251"/>
                    <a:pt x="4641" y="773"/>
                    <a:pt x="5594" y="1757"/>
                  </a:cubicBezTo>
                  <a:cubicBezTo>
                    <a:pt x="5594" y="1401"/>
                    <a:pt x="5594" y="1401"/>
                    <a:pt x="5594" y="1401"/>
                  </a:cubicBezTo>
                  <a:cubicBezTo>
                    <a:pt x="4594" y="476"/>
                    <a:pt x="3195" y="0"/>
                    <a:pt x="1747" y="22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4268788" y="2962275"/>
              <a:ext cx="1408113" cy="1406525"/>
            </a:xfrm>
            <a:custGeom>
              <a:avLst/>
              <a:gdLst/>
              <a:ahLst/>
              <a:cxnLst/>
              <a:rect l="l" t="t" r="r" b="b"/>
              <a:pathLst>
                <a:path w="3698" h="3699" extrusionOk="0">
                  <a:moveTo>
                    <a:pt x="3195" y="0"/>
                  </a:moveTo>
                  <a:cubicBezTo>
                    <a:pt x="2922" y="173"/>
                    <a:pt x="2922" y="173"/>
                    <a:pt x="2922" y="173"/>
                  </a:cubicBezTo>
                  <a:cubicBezTo>
                    <a:pt x="2537" y="417"/>
                    <a:pt x="2113" y="577"/>
                    <a:pt x="1660" y="649"/>
                  </a:cubicBezTo>
                  <a:cubicBezTo>
                    <a:pt x="1207" y="720"/>
                    <a:pt x="753" y="698"/>
                    <a:pt x="312" y="585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73" y="776"/>
                    <a:pt x="173" y="776"/>
                    <a:pt x="173" y="776"/>
                  </a:cubicBezTo>
                  <a:cubicBezTo>
                    <a:pt x="417" y="1161"/>
                    <a:pt x="577" y="1586"/>
                    <a:pt x="648" y="2039"/>
                  </a:cubicBezTo>
                  <a:cubicBezTo>
                    <a:pt x="719" y="2492"/>
                    <a:pt x="698" y="2945"/>
                    <a:pt x="584" y="3387"/>
                  </a:cubicBezTo>
                  <a:cubicBezTo>
                    <a:pt x="503" y="3699"/>
                    <a:pt x="503" y="3699"/>
                    <a:pt x="503" y="3699"/>
                  </a:cubicBezTo>
                  <a:cubicBezTo>
                    <a:pt x="776" y="3526"/>
                    <a:pt x="776" y="3526"/>
                    <a:pt x="776" y="3526"/>
                  </a:cubicBezTo>
                  <a:cubicBezTo>
                    <a:pt x="1160" y="3282"/>
                    <a:pt x="1585" y="3122"/>
                    <a:pt x="2038" y="3050"/>
                  </a:cubicBezTo>
                  <a:cubicBezTo>
                    <a:pt x="2491" y="2979"/>
                    <a:pt x="2945" y="3001"/>
                    <a:pt x="3386" y="3114"/>
                  </a:cubicBezTo>
                  <a:cubicBezTo>
                    <a:pt x="3698" y="3195"/>
                    <a:pt x="3698" y="3195"/>
                    <a:pt x="3698" y="3195"/>
                  </a:cubicBezTo>
                  <a:cubicBezTo>
                    <a:pt x="3525" y="2923"/>
                    <a:pt x="3525" y="2923"/>
                    <a:pt x="3525" y="2923"/>
                  </a:cubicBezTo>
                  <a:cubicBezTo>
                    <a:pt x="3281" y="2538"/>
                    <a:pt x="3121" y="2113"/>
                    <a:pt x="3050" y="1660"/>
                  </a:cubicBezTo>
                  <a:cubicBezTo>
                    <a:pt x="2978" y="1207"/>
                    <a:pt x="3000" y="754"/>
                    <a:pt x="3114" y="313"/>
                  </a:cubicBezTo>
                  <a:lnTo>
                    <a:pt x="3195" y="0"/>
                  </a:lnTo>
                  <a:close/>
                  <a:moveTo>
                    <a:pt x="3163" y="2806"/>
                  </a:moveTo>
                  <a:cubicBezTo>
                    <a:pt x="2780" y="2740"/>
                    <a:pt x="2389" y="2737"/>
                    <a:pt x="1999" y="2799"/>
                  </a:cubicBezTo>
                  <a:cubicBezTo>
                    <a:pt x="1608" y="2860"/>
                    <a:pt x="1237" y="2983"/>
                    <a:pt x="892" y="3164"/>
                  </a:cubicBezTo>
                  <a:cubicBezTo>
                    <a:pt x="959" y="2780"/>
                    <a:pt x="961" y="2389"/>
                    <a:pt x="900" y="1999"/>
                  </a:cubicBezTo>
                  <a:cubicBezTo>
                    <a:pt x="838" y="1609"/>
                    <a:pt x="716" y="1238"/>
                    <a:pt x="534" y="893"/>
                  </a:cubicBezTo>
                  <a:cubicBezTo>
                    <a:pt x="918" y="959"/>
                    <a:pt x="1309" y="962"/>
                    <a:pt x="1699" y="900"/>
                  </a:cubicBezTo>
                  <a:cubicBezTo>
                    <a:pt x="2090" y="839"/>
                    <a:pt x="2460" y="716"/>
                    <a:pt x="2805" y="535"/>
                  </a:cubicBezTo>
                  <a:cubicBezTo>
                    <a:pt x="2739" y="919"/>
                    <a:pt x="2736" y="1309"/>
                    <a:pt x="2798" y="1700"/>
                  </a:cubicBezTo>
                  <a:cubicBezTo>
                    <a:pt x="2860" y="2090"/>
                    <a:pt x="2982" y="2461"/>
                    <a:pt x="3163" y="280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4632326" y="3325813"/>
              <a:ext cx="681038" cy="679450"/>
            </a:xfrm>
            <a:custGeom>
              <a:avLst/>
              <a:gdLst/>
              <a:ahLst/>
              <a:cxnLst/>
              <a:rect l="l" t="t" r="r" b="b"/>
              <a:pathLst>
                <a:path w="1786" h="1787" extrusionOk="0">
                  <a:moveTo>
                    <a:pt x="1590" y="783"/>
                  </a:moveTo>
                  <a:cubicBezTo>
                    <a:pt x="1558" y="582"/>
                    <a:pt x="1542" y="377"/>
                    <a:pt x="1543" y="176"/>
                  </a:cubicBezTo>
                  <a:cubicBezTo>
                    <a:pt x="1543" y="0"/>
                    <a:pt x="1543" y="0"/>
                    <a:pt x="1543" y="0"/>
                  </a:cubicBezTo>
                  <a:cubicBezTo>
                    <a:pt x="1376" y="54"/>
                    <a:pt x="1376" y="54"/>
                    <a:pt x="1376" y="54"/>
                  </a:cubicBezTo>
                  <a:cubicBezTo>
                    <a:pt x="1184" y="117"/>
                    <a:pt x="984" y="164"/>
                    <a:pt x="783" y="196"/>
                  </a:cubicBezTo>
                  <a:cubicBezTo>
                    <a:pt x="583" y="228"/>
                    <a:pt x="381" y="244"/>
                    <a:pt x="181" y="244"/>
                  </a:cubicBezTo>
                  <a:cubicBezTo>
                    <a:pt x="179" y="244"/>
                    <a:pt x="177" y="244"/>
                    <a:pt x="175" y="24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4" y="411"/>
                    <a:pt x="54" y="411"/>
                    <a:pt x="54" y="411"/>
                  </a:cubicBezTo>
                  <a:cubicBezTo>
                    <a:pt x="116" y="602"/>
                    <a:pt x="164" y="802"/>
                    <a:pt x="196" y="1003"/>
                  </a:cubicBezTo>
                  <a:cubicBezTo>
                    <a:pt x="227" y="1205"/>
                    <a:pt x="243" y="1410"/>
                    <a:pt x="243" y="1611"/>
                  </a:cubicBezTo>
                  <a:cubicBezTo>
                    <a:pt x="243" y="1787"/>
                    <a:pt x="243" y="1787"/>
                    <a:pt x="243" y="1787"/>
                  </a:cubicBezTo>
                  <a:cubicBezTo>
                    <a:pt x="410" y="1733"/>
                    <a:pt x="410" y="1733"/>
                    <a:pt x="410" y="1733"/>
                  </a:cubicBezTo>
                  <a:cubicBezTo>
                    <a:pt x="602" y="1670"/>
                    <a:pt x="801" y="1623"/>
                    <a:pt x="1003" y="1591"/>
                  </a:cubicBezTo>
                  <a:cubicBezTo>
                    <a:pt x="1203" y="1559"/>
                    <a:pt x="1405" y="1543"/>
                    <a:pt x="1605" y="1543"/>
                  </a:cubicBezTo>
                  <a:cubicBezTo>
                    <a:pt x="1607" y="1543"/>
                    <a:pt x="1609" y="1543"/>
                    <a:pt x="1611" y="1543"/>
                  </a:cubicBezTo>
                  <a:cubicBezTo>
                    <a:pt x="1786" y="1544"/>
                    <a:pt x="1786" y="1544"/>
                    <a:pt x="1786" y="1544"/>
                  </a:cubicBezTo>
                  <a:cubicBezTo>
                    <a:pt x="1732" y="1376"/>
                    <a:pt x="1732" y="1376"/>
                    <a:pt x="1732" y="1376"/>
                  </a:cubicBezTo>
                  <a:cubicBezTo>
                    <a:pt x="1670" y="1185"/>
                    <a:pt x="1622" y="985"/>
                    <a:pt x="1590" y="783"/>
                  </a:cubicBezTo>
                  <a:close/>
                  <a:moveTo>
                    <a:pt x="963" y="1339"/>
                  </a:moveTo>
                  <a:cubicBezTo>
                    <a:pt x="805" y="1364"/>
                    <a:pt x="648" y="1398"/>
                    <a:pt x="495" y="1441"/>
                  </a:cubicBezTo>
                  <a:cubicBezTo>
                    <a:pt x="488" y="1282"/>
                    <a:pt x="472" y="1122"/>
                    <a:pt x="447" y="964"/>
                  </a:cubicBezTo>
                  <a:cubicBezTo>
                    <a:pt x="423" y="806"/>
                    <a:pt x="388" y="649"/>
                    <a:pt x="346" y="495"/>
                  </a:cubicBezTo>
                  <a:cubicBezTo>
                    <a:pt x="505" y="489"/>
                    <a:pt x="664" y="473"/>
                    <a:pt x="823" y="448"/>
                  </a:cubicBezTo>
                  <a:cubicBezTo>
                    <a:pt x="981" y="423"/>
                    <a:pt x="1138" y="389"/>
                    <a:pt x="1291" y="346"/>
                  </a:cubicBezTo>
                  <a:cubicBezTo>
                    <a:pt x="1298" y="505"/>
                    <a:pt x="1313" y="665"/>
                    <a:pt x="1338" y="823"/>
                  </a:cubicBezTo>
                  <a:cubicBezTo>
                    <a:pt x="1363" y="981"/>
                    <a:pt x="1397" y="1138"/>
                    <a:pt x="1440" y="1292"/>
                  </a:cubicBezTo>
                  <a:cubicBezTo>
                    <a:pt x="1281" y="1298"/>
                    <a:pt x="1121" y="1314"/>
                    <a:pt x="963" y="13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3763963" y="6484938"/>
              <a:ext cx="379413" cy="373063"/>
            </a:xfrm>
            <a:custGeom>
              <a:avLst/>
              <a:gdLst/>
              <a:ahLst/>
              <a:cxnLst/>
              <a:rect l="l" t="t" r="r" b="b"/>
              <a:pathLst>
                <a:path w="995" h="979" extrusionOk="0">
                  <a:moveTo>
                    <a:pt x="0" y="0"/>
                  </a:moveTo>
                  <a:cubicBezTo>
                    <a:pt x="0" y="413"/>
                    <a:pt x="0" y="413"/>
                    <a:pt x="0" y="413"/>
                  </a:cubicBezTo>
                  <a:cubicBezTo>
                    <a:pt x="175" y="615"/>
                    <a:pt x="366" y="805"/>
                    <a:pt x="572" y="979"/>
                  </a:cubicBezTo>
                  <a:cubicBezTo>
                    <a:pt x="995" y="979"/>
                    <a:pt x="995" y="979"/>
                    <a:pt x="995" y="979"/>
                  </a:cubicBezTo>
                  <a:cubicBezTo>
                    <a:pt x="620" y="703"/>
                    <a:pt x="284" y="37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3763963" y="0"/>
              <a:ext cx="352425" cy="141288"/>
            </a:xfrm>
            <a:custGeom>
              <a:avLst/>
              <a:gdLst/>
              <a:ahLst/>
              <a:cxnLst/>
              <a:rect l="l" t="t" r="r" b="b"/>
              <a:pathLst>
                <a:path w="923" h="373" extrusionOk="0">
                  <a:moveTo>
                    <a:pt x="188" y="0"/>
                  </a:moveTo>
                  <a:cubicBezTo>
                    <a:pt x="125" y="28"/>
                    <a:pt x="62" y="57"/>
                    <a:pt x="0" y="88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95" y="221"/>
                    <a:pt x="603" y="96"/>
                    <a:pt x="923" y="0"/>
                  </a:cubicBezTo>
                  <a:lnTo>
                    <a:pt x="188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5289551" y="0"/>
              <a:ext cx="604838" cy="298450"/>
            </a:xfrm>
            <a:custGeom>
              <a:avLst/>
              <a:gdLst/>
              <a:ahLst/>
              <a:cxnLst/>
              <a:rect l="l" t="t" r="r" b="b"/>
              <a:pathLst>
                <a:path w="1590" h="784" extrusionOk="0">
                  <a:moveTo>
                    <a:pt x="7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08" y="153"/>
                    <a:pt x="995" y="381"/>
                    <a:pt x="1445" y="682"/>
                  </a:cubicBezTo>
                  <a:cubicBezTo>
                    <a:pt x="1494" y="715"/>
                    <a:pt x="1542" y="750"/>
                    <a:pt x="1590" y="784"/>
                  </a:cubicBezTo>
                  <a:cubicBezTo>
                    <a:pt x="1590" y="473"/>
                    <a:pt x="1590" y="473"/>
                    <a:pt x="1590" y="473"/>
                  </a:cubicBezTo>
                  <a:cubicBezTo>
                    <a:pt x="1589" y="472"/>
                    <a:pt x="1588" y="471"/>
                    <a:pt x="1587" y="470"/>
                  </a:cubicBezTo>
                  <a:cubicBezTo>
                    <a:pt x="1314" y="288"/>
                    <a:pt x="1028" y="131"/>
                    <a:pt x="733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3763963" y="6124575"/>
              <a:ext cx="744538" cy="733425"/>
            </a:xfrm>
            <a:custGeom>
              <a:avLst/>
              <a:gdLst/>
              <a:ahLst/>
              <a:cxnLst/>
              <a:rect l="l" t="t" r="r" b="b"/>
              <a:pathLst>
                <a:path w="1952" h="1927" extrusionOk="0">
                  <a:moveTo>
                    <a:pt x="0" y="0"/>
                  </a:moveTo>
                  <a:cubicBezTo>
                    <a:pt x="0" y="512"/>
                    <a:pt x="0" y="512"/>
                    <a:pt x="0" y="512"/>
                  </a:cubicBezTo>
                  <a:cubicBezTo>
                    <a:pt x="306" y="987"/>
                    <a:pt x="700" y="1407"/>
                    <a:pt x="1172" y="1750"/>
                  </a:cubicBezTo>
                  <a:cubicBezTo>
                    <a:pt x="1257" y="1812"/>
                    <a:pt x="1345" y="1871"/>
                    <a:pt x="1434" y="1927"/>
                  </a:cubicBezTo>
                  <a:cubicBezTo>
                    <a:pt x="1952" y="1927"/>
                    <a:pt x="1952" y="1927"/>
                    <a:pt x="1952" y="1927"/>
                  </a:cubicBezTo>
                  <a:cubicBezTo>
                    <a:pt x="1734" y="1818"/>
                    <a:pt x="1523" y="1690"/>
                    <a:pt x="1322" y="1544"/>
                  </a:cubicBezTo>
                  <a:cubicBezTo>
                    <a:pt x="756" y="1133"/>
                    <a:pt x="308" y="60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3763963" y="6784975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0" y="0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26" y="129"/>
                    <a:pt x="63" y="65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3763963" y="-41275"/>
              <a:ext cx="2130425" cy="587375"/>
            </a:xfrm>
            <a:custGeom>
              <a:avLst/>
              <a:gdLst/>
              <a:ahLst/>
              <a:cxnLst/>
              <a:rect l="l" t="t" r="r" b="b"/>
              <a:pathLst>
                <a:path w="5594" h="1546" extrusionOk="0">
                  <a:moveTo>
                    <a:pt x="1667" y="201"/>
                  </a:moveTo>
                  <a:cubicBezTo>
                    <a:pt x="1076" y="294"/>
                    <a:pt x="514" y="488"/>
                    <a:pt x="0" y="771"/>
                  </a:cubicBezTo>
                  <a:cubicBezTo>
                    <a:pt x="0" y="1069"/>
                    <a:pt x="0" y="1069"/>
                    <a:pt x="0" y="1069"/>
                  </a:cubicBezTo>
                  <a:cubicBezTo>
                    <a:pt x="514" y="764"/>
                    <a:pt x="1089" y="550"/>
                    <a:pt x="1707" y="453"/>
                  </a:cubicBezTo>
                  <a:cubicBezTo>
                    <a:pt x="3138" y="227"/>
                    <a:pt x="4546" y="666"/>
                    <a:pt x="5594" y="1546"/>
                  </a:cubicBezTo>
                  <a:cubicBezTo>
                    <a:pt x="5594" y="1210"/>
                    <a:pt x="5594" y="1210"/>
                    <a:pt x="5594" y="1210"/>
                  </a:cubicBezTo>
                  <a:cubicBezTo>
                    <a:pt x="5501" y="1138"/>
                    <a:pt x="5406" y="1069"/>
                    <a:pt x="5307" y="1003"/>
                  </a:cubicBezTo>
                  <a:cubicBezTo>
                    <a:pt x="4233" y="285"/>
                    <a:pt x="2941" y="0"/>
                    <a:pt x="1667" y="20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4886326" y="3579813"/>
              <a:ext cx="173038" cy="173038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420" y="196"/>
                  </a:moveTo>
                  <a:cubicBezTo>
                    <a:pt x="416" y="174"/>
                    <a:pt x="413" y="152"/>
                    <a:pt x="410" y="12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0" y="26"/>
                    <a:pt x="218" y="29"/>
                    <a:pt x="195" y="33"/>
                  </a:cubicBezTo>
                  <a:cubicBezTo>
                    <a:pt x="173" y="36"/>
                    <a:pt x="151" y="40"/>
                    <a:pt x="129" y="4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5" y="212"/>
                    <a:pt x="29" y="235"/>
                    <a:pt x="32" y="257"/>
                  </a:cubicBezTo>
                  <a:cubicBezTo>
                    <a:pt x="36" y="279"/>
                    <a:pt x="39" y="302"/>
                    <a:pt x="42" y="324"/>
                  </a:cubicBezTo>
                  <a:cubicBezTo>
                    <a:pt x="61" y="454"/>
                    <a:pt x="61" y="454"/>
                    <a:pt x="61" y="454"/>
                  </a:cubicBezTo>
                  <a:cubicBezTo>
                    <a:pt x="190" y="431"/>
                    <a:pt x="190" y="431"/>
                    <a:pt x="190" y="431"/>
                  </a:cubicBezTo>
                  <a:cubicBezTo>
                    <a:pt x="212" y="427"/>
                    <a:pt x="234" y="424"/>
                    <a:pt x="256" y="420"/>
                  </a:cubicBezTo>
                  <a:cubicBezTo>
                    <a:pt x="257" y="420"/>
                    <a:pt x="257" y="420"/>
                    <a:pt x="257" y="420"/>
                  </a:cubicBezTo>
                  <a:cubicBezTo>
                    <a:pt x="279" y="417"/>
                    <a:pt x="301" y="413"/>
                    <a:pt x="323" y="410"/>
                  </a:cubicBezTo>
                  <a:cubicBezTo>
                    <a:pt x="453" y="392"/>
                    <a:pt x="453" y="392"/>
                    <a:pt x="453" y="392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27" y="240"/>
                    <a:pt x="423" y="218"/>
                    <a:pt x="420" y="19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4192588" y="4362450"/>
              <a:ext cx="1701800" cy="1989138"/>
            </a:xfrm>
            <a:custGeom>
              <a:avLst/>
              <a:gdLst/>
              <a:ahLst/>
              <a:cxnLst/>
              <a:rect l="l" t="t" r="r" b="b"/>
              <a:pathLst>
                <a:path w="4470" h="5231" extrusionOk="0">
                  <a:moveTo>
                    <a:pt x="2357" y="125"/>
                  </a:moveTo>
                  <a:cubicBezTo>
                    <a:pt x="958" y="345"/>
                    <a:pt x="0" y="1663"/>
                    <a:pt x="220" y="3062"/>
                  </a:cubicBezTo>
                  <a:cubicBezTo>
                    <a:pt x="327" y="3739"/>
                    <a:pt x="692" y="4334"/>
                    <a:pt x="1247" y="4738"/>
                  </a:cubicBezTo>
                  <a:cubicBezTo>
                    <a:pt x="1692" y="5061"/>
                    <a:pt x="2215" y="5231"/>
                    <a:pt x="2753" y="5231"/>
                  </a:cubicBezTo>
                  <a:cubicBezTo>
                    <a:pt x="2887" y="5231"/>
                    <a:pt x="3022" y="5220"/>
                    <a:pt x="3157" y="5199"/>
                  </a:cubicBezTo>
                  <a:cubicBezTo>
                    <a:pt x="3653" y="5121"/>
                    <a:pt x="4105" y="4904"/>
                    <a:pt x="4470" y="4575"/>
                  </a:cubicBezTo>
                  <a:cubicBezTo>
                    <a:pt x="4470" y="4215"/>
                    <a:pt x="4470" y="4215"/>
                    <a:pt x="4470" y="4215"/>
                  </a:cubicBezTo>
                  <a:cubicBezTo>
                    <a:pt x="4117" y="4607"/>
                    <a:pt x="3645" y="4864"/>
                    <a:pt x="3118" y="4947"/>
                  </a:cubicBezTo>
                  <a:cubicBezTo>
                    <a:pt x="2508" y="5043"/>
                    <a:pt x="1897" y="4896"/>
                    <a:pt x="1397" y="4532"/>
                  </a:cubicBezTo>
                  <a:cubicBezTo>
                    <a:pt x="897" y="4168"/>
                    <a:pt x="568" y="3632"/>
                    <a:pt x="472" y="3022"/>
                  </a:cubicBezTo>
                  <a:cubicBezTo>
                    <a:pt x="274" y="1762"/>
                    <a:pt x="1137" y="575"/>
                    <a:pt x="2397" y="377"/>
                  </a:cubicBezTo>
                  <a:cubicBezTo>
                    <a:pt x="2519" y="358"/>
                    <a:pt x="2639" y="348"/>
                    <a:pt x="2759" y="348"/>
                  </a:cubicBezTo>
                  <a:cubicBezTo>
                    <a:pt x="3423" y="348"/>
                    <a:pt x="4041" y="636"/>
                    <a:pt x="4470" y="1108"/>
                  </a:cubicBezTo>
                  <a:cubicBezTo>
                    <a:pt x="4470" y="750"/>
                    <a:pt x="4470" y="750"/>
                    <a:pt x="4470" y="750"/>
                  </a:cubicBezTo>
                  <a:cubicBezTo>
                    <a:pt x="3915" y="253"/>
                    <a:pt x="3149" y="0"/>
                    <a:pt x="2357" y="12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3757613" y="908050"/>
              <a:ext cx="1952625" cy="2025650"/>
            </a:xfrm>
            <a:custGeom>
              <a:avLst/>
              <a:gdLst/>
              <a:ahLst/>
              <a:cxnLst/>
              <a:rect l="l" t="t" r="r" b="b"/>
              <a:pathLst>
                <a:path w="5127" h="5327" extrusionOk="0">
                  <a:moveTo>
                    <a:pt x="973" y="4834"/>
                  </a:moveTo>
                  <a:cubicBezTo>
                    <a:pt x="1418" y="5157"/>
                    <a:pt x="1941" y="5327"/>
                    <a:pt x="2479" y="5327"/>
                  </a:cubicBezTo>
                  <a:cubicBezTo>
                    <a:pt x="2614" y="5327"/>
                    <a:pt x="2749" y="5316"/>
                    <a:pt x="2883" y="5295"/>
                  </a:cubicBezTo>
                  <a:cubicBezTo>
                    <a:pt x="3560" y="5188"/>
                    <a:pt x="4155" y="4824"/>
                    <a:pt x="4559" y="4268"/>
                  </a:cubicBezTo>
                  <a:cubicBezTo>
                    <a:pt x="4963" y="3713"/>
                    <a:pt x="5127" y="3035"/>
                    <a:pt x="5021" y="2358"/>
                  </a:cubicBezTo>
                  <a:cubicBezTo>
                    <a:pt x="4800" y="959"/>
                    <a:pt x="3482" y="0"/>
                    <a:pt x="2083" y="221"/>
                  </a:cubicBezTo>
                  <a:cubicBezTo>
                    <a:pt x="1407" y="328"/>
                    <a:pt x="812" y="692"/>
                    <a:pt x="408" y="1248"/>
                  </a:cubicBezTo>
                  <a:cubicBezTo>
                    <a:pt x="232" y="1489"/>
                    <a:pt x="102" y="1754"/>
                    <a:pt x="19" y="2032"/>
                  </a:cubicBezTo>
                  <a:cubicBezTo>
                    <a:pt x="19" y="3481"/>
                    <a:pt x="19" y="3481"/>
                    <a:pt x="19" y="3481"/>
                  </a:cubicBezTo>
                  <a:cubicBezTo>
                    <a:pt x="177" y="4023"/>
                    <a:pt x="508" y="4496"/>
                    <a:pt x="973" y="4834"/>
                  </a:cubicBezTo>
                  <a:close/>
                  <a:moveTo>
                    <a:pt x="2123" y="473"/>
                  </a:moveTo>
                  <a:cubicBezTo>
                    <a:pt x="2245" y="454"/>
                    <a:pt x="2366" y="444"/>
                    <a:pt x="2485" y="444"/>
                  </a:cubicBezTo>
                  <a:cubicBezTo>
                    <a:pt x="3603" y="444"/>
                    <a:pt x="4589" y="1259"/>
                    <a:pt x="4769" y="2398"/>
                  </a:cubicBezTo>
                  <a:cubicBezTo>
                    <a:pt x="4865" y="3007"/>
                    <a:pt x="4717" y="3618"/>
                    <a:pt x="4353" y="4118"/>
                  </a:cubicBezTo>
                  <a:cubicBezTo>
                    <a:pt x="3989" y="4619"/>
                    <a:pt x="3453" y="4947"/>
                    <a:pt x="2844" y="5043"/>
                  </a:cubicBezTo>
                  <a:cubicBezTo>
                    <a:pt x="2234" y="5139"/>
                    <a:pt x="1623" y="4992"/>
                    <a:pt x="1123" y="4628"/>
                  </a:cubicBezTo>
                  <a:cubicBezTo>
                    <a:pt x="623" y="4264"/>
                    <a:pt x="294" y="3728"/>
                    <a:pt x="198" y="3118"/>
                  </a:cubicBezTo>
                  <a:cubicBezTo>
                    <a:pt x="0" y="1858"/>
                    <a:pt x="863" y="672"/>
                    <a:pt x="2123" y="47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3763963" y="700088"/>
              <a:ext cx="2146300" cy="2427288"/>
            </a:xfrm>
            <a:custGeom>
              <a:avLst/>
              <a:gdLst/>
              <a:ahLst/>
              <a:cxnLst/>
              <a:rect l="l" t="t" r="r" b="b"/>
              <a:pathLst>
                <a:path w="5633" h="6384" extrusionOk="0">
                  <a:moveTo>
                    <a:pt x="654" y="5793"/>
                  </a:moveTo>
                  <a:cubicBezTo>
                    <a:pt x="1187" y="6181"/>
                    <a:pt x="1814" y="6384"/>
                    <a:pt x="2460" y="6384"/>
                  </a:cubicBezTo>
                  <a:cubicBezTo>
                    <a:pt x="2620" y="6384"/>
                    <a:pt x="2782" y="6371"/>
                    <a:pt x="2944" y="6346"/>
                  </a:cubicBezTo>
                  <a:cubicBezTo>
                    <a:pt x="3755" y="6218"/>
                    <a:pt x="4468" y="5781"/>
                    <a:pt x="4952" y="5115"/>
                  </a:cubicBezTo>
                  <a:cubicBezTo>
                    <a:pt x="5437" y="4450"/>
                    <a:pt x="5633" y="3637"/>
                    <a:pt x="5505" y="2826"/>
                  </a:cubicBezTo>
                  <a:cubicBezTo>
                    <a:pt x="5241" y="1149"/>
                    <a:pt x="3662" y="0"/>
                    <a:pt x="1985" y="264"/>
                  </a:cubicBezTo>
                  <a:cubicBezTo>
                    <a:pt x="1187" y="390"/>
                    <a:pt x="484" y="816"/>
                    <a:pt x="0" y="1464"/>
                  </a:cubicBezTo>
                  <a:cubicBezTo>
                    <a:pt x="0" y="1931"/>
                    <a:pt x="0" y="1931"/>
                    <a:pt x="0" y="1931"/>
                  </a:cubicBezTo>
                  <a:cubicBezTo>
                    <a:pt x="55" y="1833"/>
                    <a:pt x="116" y="1737"/>
                    <a:pt x="183" y="1645"/>
                  </a:cubicBezTo>
                  <a:cubicBezTo>
                    <a:pt x="627" y="1034"/>
                    <a:pt x="1281" y="633"/>
                    <a:pt x="2025" y="516"/>
                  </a:cubicBezTo>
                  <a:cubicBezTo>
                    <a:pt x="2173" y="493"/>
                    <a:pt x="2321" y="481"/>
                    <a:pt x="2466" y="481"/>
                  </a:cubicBezTo>
                  <a:cubicBezTo>
                    <a:pt x="3831" y="481"/>
                    <a:pt x="5034" y="1476"/>
                    <a:pt x="5253" y="2865"/>
                  </a:cubicBezTo>
                  <a:cubicBezTo>
                    <a:pt x="5371" y="3609"/>
                    <a:pt x="5191" y="4355"/>
                    <a:pt x="4746" y="4965"/>
                  </a:cubicBezTo>
                  <a:cubicBezTo>
                    <a:pt x="4302" y="5576"/>
                    <a:pt x="3648" y="5977"/>
                    <a:pt x="2904" y="6094"/>
                  </a:cubicBezTo>
                  <a:cubicBezTo>
                    <a:pt x="2160" y="6211"/>
                    <a:pt x="1415" y="6031"/>
                    <a:pt x="804" y="5587"/>
                  </a:cubicBezTo>
                  <a:cubicBezTo>
                    <a:pt x="469" y="5343"/>
                    <a:pt x="197" y="5035"/>
                    <a:pt x="0" y="4684"/>
                  </a:cubicBezTo>
                  <a:cubicBezTo>
                    <a:pt x="0" y="5150"/>
                    <a:pt x="0" y="5150"/>
                    <a:pt x="0" y="5150"/>
                  </a:cubicBezTo>
                  <a:cubicBezTo>
                    <a:pt x="183" y="5393"/>
                    <a:pt x="402" y="5609"/>
                    <a:pt x="654" y="579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5676901" y="2820988"/>
              <a:ext cx="217488" cy="1152525"/>
            </a:xfrm>
            <a:custGeom>
              <a:avLst/>
              <a:gdLst/>
              <a:ahLst/>
              <a:cxnLst/>
              <a:rect l="l" t="t" r="r" b="b"/>
              <a:pathLst>
                <a:path w="575" h="3032" extrusionOk="0">
                  <a:moveTo>
                    <a:pt x="110" y="1915"/>
                  </a:moveTo>
                  <a:cubicBezTo>
                    <a:pt x="175" y="2326"/>
                    <a:pt x="336" y="2706"/>
                    <a:pt x="575" y="3032"/>
                  </a:cubicBezTo>
                  <a:cubicBezTo>
                    <a:pt x="575" y="2545"/>
                    <a:pt x="575" y="2545"/>
                    <a:pt x="575" y="2545"/>
                  </a:cubicBezTo>
                  <a:cubicBezTo>
                    <a:pt x="472" y="2336"/>
                    <a:pt x="399" y="2111"/>
                    <a:pt x="362" y="1875"/>
                  </a:cubicBezTo>
                  <a:cubicBezTo>
                    <a:pt x="285" y="1384"/>
                    <a:pt x="369" y="904"/>
                    <a:pt x="575" y="489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186" y="532"/>
                    <a:pt x="0" y="1213"/>
                    <a:pt x="110" y="191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5476876" y="2530475"/>
              <a:ext cx="417513" cy="1730375"/>
            </a:xfrm>
            <a:custGeom>
              <a:avLst/>
              <a:gdLst/>
              <a:ahLst/>
              <a:cxnLst/>
              <a:rect l="l" t="t" r="r" b="b"/>
              <a:pathLst>
                <a:path w="1096" h="4550" extrusionOk="0">
                  <a:moveTo>
                    <a:pt x="680" y="466"/>
                  </a:moveTo>
                  <a:cubicBezTo>
                    <a:pt x="196" y="1131"/>
                    <a:pt x="0" y="1944"/>
                    <a:pt x="128" y="2755"/>
                  </a:cubicBezTo>
                  <a:cubicBezTo>
                    <a:pt x="238" y="3455"/>
                    <a:pt x="578" y="4081"/>
                    <a:pt x="1096" y="4550"/>
                  </a:cubicBezTo>
                  <a:cubicBezTo>
                    <a:pt x="1096" y="4193"/>
                    <a:pt x="1096" y="4193"/>
                    <a:pt x="1096" y="4193"/>
                  </a:cubicBezTo>
                  <a:cubicBezTo>
                    <a:pt x="718" y="3786"/>
                    <a:pt x="468" y="3276"/>
                    <a:pt x="380" y="2716"/>
                  </a:cubicBezTo>
                  <a:cubicBezTo>
                    <a:pt x="262" y="1972"/>
                    <a:pt x="442" y="1226"/>
                    <a:pt x="887" y="616"/>
                  </a:cubicBezTo>
                  <a:cubicBezTo>
                    <a:pt x="952" y="526"/>
                    <a:pt x="1022" y="441"/>
                    <a:pt x="1096" y="361"/>
                  </a:cubicBezTo>
                  <a:cubicBezTo>
                    <a:pt x="1096" y="0"/>
                    <a:pt x="1096" y="0"/>
                    <a:pt x="1096" y="0"/>
                  </a:cubicBezTo>
                  <a:cubicBezTo>
                    <a:pt x="944" y="140"/>
                    <a:pt x="805" y="295"/>
                    <a:pt x="680" y="46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4070351" y="1325563"/>
              <a:ext cx="1265238" cy="1220788"/>
            </a:xfrm>
            <a:custGeom>
              <a:avLst/>
              <a:gdLst/>
              <a:ahLst/>
              <a:cxnLst/>
              <a:rect l="l" t="t" r="r" b="b"/>
              <a:pathLst>
                <a:path w="3325" h="3212" extrusionOk="0">
                  <a:moveTo>
                    <a:pt x="752" y="2915"/>
                  </a:moveTo>
                  <a:cubicBezTo>
                    <a:pt x="1020" y="3110"/>
                    <a:pt x="1335" y="3212"/>
                    <a:pt x="1660" y="3212"/>
                  </a:cubicBezTo>
                  <a:cubicBezTo>
                    <a:pt x="1741" y="3212"/>
                    <a:pt x="1822" y="3206"/>
                    <a:pt x="1904" y="3193"/>
                  </a:cubicBezTo>
                  <a:cubicBezTo>
                    <a:pt x="2747" y="3060"/>
                    <a:pt x="3325" y="2265"/>
                    <a:pt x="3192" y="1422"/>
                  </a:cubicBezTo>
                  <a:cubicBezTo>
                    <a:pt x="3059" y="578"/>
                    <a:pt x="2265" y="0"/>
                    <a:pt x="1421" y="133"/>
                  </a:cubicBezTo>
                  <a:cubicBezTo>
                    <a:pt x="578" y="266"/>
                    <a:pt x="0" y="1061"/>
                    <a:pt x="133" y="1904"/>
                  </a:cubicBezTo>
                  <a:cubicBezTo>
                    <a:pt x="197" y="2312"/>
                    <a:pt x="417" y="2671"/>
                    <a:pt x="752" y="2915"/>
                  </a:cubicBezTo>
                  <a:close/>
                  <a:moveTo>
                    <a:pt x="1461" y="385"/>
                  </a:moveTo>
                  <a:cubicBezTo>
                    <a:pt x="1529" y="374"/>
                    <a:pt x="1597" y="369"/>
                    <a:pt x="1663" y="369"/>
                  </a:cubicBezTo>
                  <a:cubicBezTo>
                    <a:pt x="2289" y="369"/>
                    <a:pt x="2840" y="825"/>
                    <a:pt x="2940" y="1462"/>
                  </a:cubicBezTo>
                  <a:cubicBezTo>
                    <a:pt x="3052" y="2166"/>
                    <a:pt x="2569" y="2830"/>
                    <a:pt x="1864" y="2941"/>
                  </a:cubicBezTo>
                  <a:cubicBezTo>
                    <a:pt x="1523" y="2995"/>
                    <a:pt x="1181" y="2912"/>
                    <a:pt x="902" y="2709"/>
                  </a:cubicBezTo>
                  <a:cubicBezTo>
                    <a:pt x="622" y="2505"/>
                    <a:pt x="438" y="2205"/>
                    <a:pt x="385" y="1865"/>
                  </a:cubicBezTo>
                  <a:cubicBezTo>
                    <a:pt x="273" y="1160"/>
                    <a:pt x="756" y="496"/>
                    <a:pt x="1461" y="38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3895726" y="1150938"/>
              <a:ext cx="1649413" cy="1589088"/>
            </a:xfrm>
            <a:custGeom>
              <a:avLst/>
              <a:gdLst/>
              <a:ahLst/>
              <a:cxnLst/>
              <a:rect l="l" t="t" r="r" b="b"/>
              <a:pathLst>
                <a:path w="4329" h="4178" extrusionOk="0">
                  <a:moveTo>
                    <a:pt x="2117" y="4178"/>
                  </a:moveTo>
                  <a:cubicBezTo>
                    <a:pt x="2223" y="4178"/>
                    <a:pt x="2331" y="4169"/>
                    <a:pt x="2439" y="4152"/>
                  </a:cubicBezTo>
                  <a:cubicBezTo>
                    <a:pt x="3560" y="3976"/>
                    <a:pt x="4329" y="2920"/>
                    <a:pt x="4152" y="1798"/>
                  </a:cubicBezTo>
                  <a:cubicBezTo>
                    <a:pt x="4066" y="1256"/>
                    <a:pt x="3774" y="779"/>
                    <a:pt x="3329" y="455"/>
                  </a:cubicBezTo>
                  <a:cubicBezTo>
                    <a:pt x="2884" y="131"/>
                    <a:pt x="2340" y="0"/>
                    <a:pt x="1798" y="86"/>
                  </a:cubicBezTo>
                  <a:cubicBezTo>
                    <a:pt x="1256" y="171"/>
                    <a:pt x="779" y="463"/>
                    <a:pt x="455" y="908"/>
                  </a:cubicBezTo>
                  <a:cubicBezTo>
                    <a:pt x="131" y="1354"/>
                    <a:pt x="0" y="1897"/>
                    <a:pt x="85" y="2440"/>
                  </a:cubicBezTo>
                  <a:cubicBezTo>
                    <a:pt x="245" y="3453"/>
                    <a:pt x="1122" y="4178"/>
                    <a:pt x="2117" y="4178"/>
                  </a:cubicBezTo>
                  <a:close/>
                  <a:moveTo>
                    <a:pt x="661" y="1058"/>
                  </a:moveTo>
                  <a:cubicBezTo>
                    <a:pt x="945" y="668"/>
                    <a:pt x="1363" y="412"/>
                    <a:pt x="1838" y="338"/>
                  </a:cubicBezTo>
                  <a:cubicBezTo>
                    <a:pt x="1932" y="323"/>
                    <a:pt x="2027" y="315"/>
                    <a:pt x="2121" y="315"/>
                  </a:cubicBezTo>
                  <a:cubicBezTo>
                    <a:pt x="2499" y="315"/>
                    <a:pt x="2867" y="434"/>
                    <a:pt x="3179" y="661"/>
                  </a:cubicBezTo>
                  <a:cubicBezTo>
                    <a:pt x="3569" y="945"/>
                    <a:pt x="3825" y="1363"/>
                    <a:pt x="3900" y="1838"/>
                  </a:cubicBezTo>
                  <a:cubicBezTo>
                    <a:pt x="4055" y="2821"/>
                    <a:pt x="3382" y="3746"/>
                    <a:pt x="2399" y="3901"/>
                  </a:cubicBezTo>
                  <a:cubicBezTo>
                    <a:pt x="1417" y="4056"/>
                    <a:pt x="492" y="3382"/>
                    <a:pt x="337" y="2400"/>
                  </a:cubicBezTo>
                  <a:cubicBezTo>
                    <a:pt x="262" y="1925"/>
                    <a:pt x="377" y="1448"/>
                    <a:pt x="661" y="105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5026026" y="5167313"/>
              <a:ext cx="423863" cy="407988"/>
            </a:xfrm>
            <a:custGeom>
              <a:avLst/>
              <a:gdLst/>
              <a:ahLst/>
              <a:cxnLst/>
              <a:rect l="l" t="t" r="r" b="b"/>
              <a:pathLst>
                <a:path w="1112" h="1073" extrusionOk="0">
                  <a:moveTo>
                    <a:pt x="879" y="116"/>
                  </a:moveTo>
                  <a:cubicBezTo>
                    <a:pt x="764" y="33"/>
                    <a:pt x="624" y="0"/>
                    <a:pt x="485" y="21"/>
                  </a:cubicBezTo>
                  <a:cubicBezTo>
                    <a:pt x="197" y="67"/>
                    <a:pt x="0" y="338"/>
                    <a:pt x="45" y="626"/>
                  </a:cubicBezTo>
                  <a:cubicBezTo>
                    <a:pt x="67" y="766"/>
                    <a:pt x="142" y="888"/>
                    <a:pt x="256" y="972"/>
                  </a:cubicBezTo>
                  <a:cubicBezTo>
                    <a:pt x="348" y="1038"/>
                    <a:pt x="455" y="1073"/>
                    <a:pt x="566" y="1073"/>
                  </a:cubicBezTo>
                  <a:cubicBezTo>
                    <a:pt x="594" y="1073"/>
                    <a:pt x="622" y="1071"/>
                    <a:pt x="650" y="1066"/>
                  </a:cubicBezTo>
                  <a:cubicBezTo>
                    <a:pt x="789" y="1044"/>
                    <a:pt x="912" y="969"/>
                    <a:pt x="995" y="855"/>
                  </a:cubicBezTo>
                  <a:cubicBezTo>
                    <a:pt x="1078" y="741"/>
                    <a:pt x="1112" y="601"/>
                    <a:pt x="1090" y="462"/>
                  </a:cubicBezTo>
                  <a:cubicBezTo>
                    <a:pt x="1068" y="322"/>
                    <a:pt x="993" y="199"/>
                    <a:pt x="879" y="116"/>
                  </a:cubicBezTo>
                  <a:close/>
                  <a:moveTo>
                    <a:pt x="789" y="705"/>
                  </a:moveTo>
                  <a:cubicBezTo>
                    <a:pt x="746" y="764"/>
                    <a:pt x="682" y="803"/>
                    <a:pt x="610" y="815"/>
                  </a:cubicBezTo>
                  <a:cubicBezTo>
                    <a:pt x="461" y="839"/>
                    <a:pt x="320" y="736"/>
                    <a:pt x="297" y="587"/>
                  </a:cubicBezTo>
                  <a:cubicBezTo>
                    <a:pt x="273" y="437"/>
                    <a:pt x="376" y="297"/>
                    <a:pt x="525" y="273"/>
                  </a:cubicBezTo>
                  <a:cubicBezTo>
                    <a:pt x="539" y="271"/>
                    <a:pt x="554" y="270"/>
                    <a:pt x="568" y="270"/>
                  </a:cubicBezTo>
                  <a:cubicBezTo>
                    <a:pt x="625" y="270"/>
                    <a:pt x="681" y="288"/>
                    <a:pt x="729" y="322"/>
                  </a:cubicBezTo>
                  <a:cubicBezTo>
                    <a:pt x="788" y="365"/>
                    <a:pt x="827" y="429"/>
                    <a:pt x="838" y="501"/>
                  </a:cubicBezTo>
                  <a:cubicBezTo>
                    <a:pt x="849" y="574"/>
                    <a:pt x="832" y="646"/>
                    <a:pt x="789" y="70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4400551" y="4551363"/>
              <a:ext cx="1493838" cy="1606550"/>
            </a:xfrm>
            <a:custGeom>
              <a:avLst/>
              <a:gdLst/>
              <a:ahLst/>
              <a:cxnLst/>
              <a:rect l="l" t="t" r="r" b="b"/>
              <a:pathLst>
                <a:path w="3923" h="4222" extrusionOk="0">
                  <a:moveTo>
                    <a:pt x="1890" y="129"/>
                  </a:moveTo>
                  <a:cubicBezTo>
                    <a:pt x="769" y="306"/>
                    <a:pt x="0" y="1362"/>
                    <a:pt x="177" y="2484"/>
                  </a:cubicBezTo>
                  <a:cubicBezTo>
                    <a:pt x="263" y="3026"/>
                    <a:pt x="555" y="3503"/>
                    <a:pt x="1000" y="3827"/>
                  </a:cubicBezTo>
                  <a:cubicBezTo>
                    <a:pt x="1356" y="4086"/>
                    <a:pt x="1776" y="4222"/>
                    <a:pt x="2207" y="4222"/>
                  </a:cubicBezTo>
                  <a:cubicBezTo>
                    <a:pt x="2315" y="4222"/>
                    <a:pt x="2423" y="4213"/>
                    <a:pt x="2531" y="4196"/>
                  </a:cubicBezTo>
                  <a:cubicBezTo>
                    <a:pt x="3073" y="4111"/>
                    <a:pt x="3550" y="3819"/>
                    <a:pt x="3874" y="3374"/>
                  </a:cubicBezTo>
                  <a:cubicBezTo>
                    <a:pt x="3891" y="3350"/>
                    <a:pt x="3907" y="3326"/>
                    <a:pt x="3923" y="3302"/>
                  </a:cubicBezTo>
                  <a:cubicBezTo>
                    <a:pt x="3923" y="2727"/>
                    <a:pt x="3923" y="2727"/>
                    <a:pt x="3923" y="2727"/>
                  </a:cubicBezTo>
                  <a:cubicBezTo>
                    <a:pt x="3865" y="2902"/>
                    <a:pt x="3780" y="3070"/>
                    <a:pt x="3668" y="3224"/>
                  </a:cubicBezTo>
                  <a:cubicBezTo>
                    <a:pt x="3384" y="3614"/>
                    <a:pt x="2966" y="3870"/>
                    <a:pt x="2491" y="3944"/>
                  </a:cubicBezTo>
                  <a:cubicBezTo>
                    <a:pt x="2016" y="4019"/>
                    <a:pt x="1540" y="3904"/>
                    <a:pt x="1150" y="3621"/>
                  </a:cubicBezTo>
                  <a:cubicBezTo>
                    <a:pt x="760" y="3337"/>
                    <a:pt x="504" y="2919"/>
                    <a:pt x="429" y="2444"/>
                  </a:cubicBezTo>
                  <a:cubicBezTo>
                    <a:pt x="354" y="1969"/>
                    <a:pt x="469" y="1492"/>
                    <a:pt x="753" y="1102"/>
                  </a:cubicBezTo>
                  <a:cubicBezTo>
                    <a:pt x="1037" y="712"/>
                    <a:pt x="1454" y="456"/>
                    <a:pt x="1930" y="381"/>
                  </a:cubicBezTo>
                  <a:cubicBezTo>
                    <a:pt x="2024" y="366"/>
                    <a:pt x="2118" y="359"/>
                    <a:pt x="2211" y="359"/>
                  </a:cubicBezTo>
                  <a:cubicBezTo>
                    <a:pt x="2987" y="359"/>
                    <a:pt x="3681" y="863"/>
                    <a:pt x="3923" y="1599"/>
                  </a:cubicBezTo>
                  <a:cubicBezTo>
                    <a:pt x="3923" y="1023"/>
                    <a:pt x="3923" y="1023"/>
                    <a:pt x="3923" y="1023"/>
                  </a:cubicBezTo>
                  <a:cubicBezTo>
                    <a:pt x="3491" y="375"/>
                    <a:pt x="2708" y="0"/>
                    <a:pt x="1890" y="12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4278313" y="1533525"/>
              <a:ext cx="831850" cy="819150"/>
            </a:xfrm>
            <a:custGeom>
              <a:avLst/>
              <a:gdLst/>
              <a:ahLst/>
              <a:cxnLst/>
              <a:rect l="l" t="t" r="r" b="b"/>
              <a:pathLst>
                <a:path w="2185" h="2154" extrusionOk="0">
                  <a:moveTo>
                    <a:pt x="1115" y="2154"/>
                  </a:moveTo>
                  <a:cubicBezTo>
                    <a:pt x="1168" y="2154"/>
                    <a:pt x="1223" y="2150"/>
                    <a:pt x="1277" y="2141"/>
                  </a:cubicBezTo>
                  <a:cubicBezTo>
                    <a:pt x="1551" y="2098"/>
                    <a:pt x="1792" y="1951"/>
                    <a:pt x="1955" y="1726"/>
                  </a:cubicBezTo>
                  <a:cubicBezTo>
                    <a:pt x="2119" y="1501"/>
                    <a:pt x="2185" y="1227"/>
                    <a:pt x="2142" y="953"/>
                  </a:cubicBezTo>
                  <a:cubicBezTo>
                    <a:pt x="2052" y="387"/>
                    <a:pt x="1520" y="0"/>
                    <a:pt x="954" y="89"/>
                  </a:cubicBezTo>
                  <a:cubicBezTo>
                    <a:pt x="388" y="178"/>
                    <a:pt x="0" y="711"/>
                    <a:pt x="89" y="1277"/>
                  </a:cubicBezTo>
                  <a:cubicBezTo>
                    <a:pt x="170" y="1788"/>
                    <a:pt x="613" y="2154"/>
                    <a:pt x="1115" y="2154"/>
                  </a:cubicBezTo>
                  <a:close/>
                  <a:moveTo>
                    <a:pt x="993" y="341"/>
                  </a:moveTo>
                  <a:cubicBezTo>
                    <a:pt x="1035" y="334"/>
                    <a:pt x="1076" y="331"/>
                    <a:pt x="1116" y="331"/>
                  </a:cubicBezTo>
                  <a:cubicBezTo>
                    <a:pt x="1495" y="331"/>
                    <a:pt x="1829" y="607"/>
                    <a:pt x="1890" y="993"/>
                  </a:cubicBezTo>
                  <a:cubicBezTo>
                    <a:pt x="1922" y="1199"/>
                    <a:pt x="1872" y="1406"/>
                    <a:pt x="1749" y="1576"/>
                  </a:cubicBezTo>
                  <a:cubicBezTo>
                    <a:pt x="1626" y="1745"/>
                    <a:pt x="1444" y="1857"/>
                    <a:pt x="1238" y="1889"/>
                  </a:cubicBezTo>
                  <a:cubicBezTo>
                    <a:pt x="811" y="1957"/>
                    <a:pt x="409" y="1664"/>
                    <a:pt x="341" y="1237"/>
                  </a:cubicBezTo>
                  <a:cubicBezTo>
                    <a:pt x="274" y="810"/>
                    <a:pt x="567" y="408"/>
                    <a:pt x="993" y="34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4635501" y="4741863"/>
              <a:ext cx="1239838" cy="1220788"/>
            </a:xfrm>
            <a:custGeom>
              <a:avLst/>
              <a:gdLst/>
              <a:ahLst/>
              <a:cxnLst/>
              <a:rect l="l" t="t" r="r" b="b"/>
              <a:pathLst>
                <a:path w="3257" h="3212" extrusionOk="0">
                  <a:moveTo>
                    <a:pt x="1353" y="133"/>
                  </a:moveTo>
                  <a:cubicBezTo>
                    <a:pt x="945" y="197"/>
                    <a:pt x="586" y="417"/>
                    <a:pt x="343" y="752"/>
                  </a:cubicBezTo>
                  <a:cubicBezTo>
                    <a:pt x="99" y="1087"/>
                    <a:pt x="0" y="1496"/>
                    <a:pt x="65" y="1904"/>
                  </a:cubicBezTo>
                  <a:cubicBezTo>
                    <a:pt x="129" y="2312"/>
                    <a:pt x="349" y="2671"/>
                    <a:pt x="684" y="2915"/>
                  </a:cubicBezTo>
                  <a:cubicBezTo>
                    <a:pt x="952" y="3110"/>
                    <a:pt x="1267" y="3212"/>
                    <a:pt x="1592" y="3212"/>
                  </a:cubicBezTo>
                  <a:cubicBezTo>
                    <a:pt x="1673" y="3212"/>
                    <a:pt x="1754" y="3206"/>
                    <a:pt x="1836" y="3193"/>
                  </a:cubicBezTo>
                  <a:cubicBezTo>
                    <a:pt x="2679" y="3060"/>
                    <a:pt x="3257" y="2265"/>
                    <a:pt x="3124" y="1422"/>
                  </a:cubicBezTo>
                  <a:cubicBezTo>
                    <a:pt x="2991" y="578"/>
                    <a:pt x="2197" y="0"/>
                    <a:pt x="1353" y="133"/>
                  </a:cubicBezTo>
                  <a:close/>
                  <a:moveTo>
                    <a:pt x="1796" y="2941"/>
                  </a:moveTo>
                  <a:cubicBezTo>
                    <a:pt x="1455" y="2995"/>
                    <a:pt x="1113" y="2912"/>
                    <a:pt x="834" y="2709"/>
                  </a:cubicBezTo>
                  <a:cubicBezTo>
                    <a:pt x="554" y="2505"/>
                    <a:pt x="370" y="2205"/>
                    <a:pt x="316" y="1864"/>
                  </a:cubicBezTo>
                  <a:cubicBezTo>
                    <a:pt x="263" y="1524"/>
                    <a:pt x="345" y="1182"/>
                    <a:pt x="549" y="902"/>
                  </a:cubicBezTo>
                  <a:cubicBezTo>
                    <a:pt x="752" y="622"/>
                    <a:pt x="1052" y="439"/>
                    <a:pt x="1393" y="385"/>
                  </a:cubicBezTo>
                  <a:cubicBezTo>
                    <a:pt x="1461" y="374"/>
                    <a:pt x="1528" y="369"/>
                    <a:pt x="1595" y="369"/>
                  </a:cubicBezTo>
                  <a:cubicBezTo>
                    <a:pt x="2220" y="369"/>
                    <a:pt x="2772" y="825"/>
                    <a:pt x="2872" y="1461"/>
                  </a:cubicBezTo>
                  <a:cubicBezTo>
                    <a:pt x="2983" y="2166"/>
                    <a:pt x="2501" y="2830"/>
                    <a:pt x="1796" y="294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4035426" y="4171950"/>
              <a:ext cx="1858963" cy="2373313"/>
            </a:xfrm>
            <a:custGeom>
              <a:avLst/>
              <a:gdLst/>
              <a:ahLst/>
              <a:cxnLst/>
              <a:rect l="l" t="t" r="r" b="b"/>
              <a:pathLst>
                <a:path w="4881" h="6241" extrusionOk="0">
                  <a:moveTo>
                    <a:pt x="2689" y="121"/>
                  </a:moveTo>
                  <a:cubicBezTo>
                    <a:pt x="1878" y="249"/>
                    <a:pt x="1165" y="686"/>
                    <a:pt x="680" y="1352"/>
                  </a:cubicBezTo>
                  <a:cubicBezTo>
                    <a:pt x="196" y="2017"/>
                    <a:pt x="0" y="2830"/>
                    <a:pt x="128" y="3641"/>
                  </a:cubicBezTo>
                  <a:cubicBezTo>
                    <a:pt x="367" y="5156"/>
                    <a:pt x="1679" y="6241"/>
                    <a:pt x="3167" y="6241"/>
                  </a:cubicBezTo>
                  <a:cubicBezTo>
                    <a:pt x="3325" y="6241"/>
                    <a:pt x="3486" y="6228"/>
                    <a:pt x="3648" y="6203"/>
                  </a:cubicBezTo>
                  <a:cubicBezTo>
                    <a:pt x="4096" y="6132"/>
                    <a:pt x="4515" y="5966"/>
                    <a:pt x="4881" y="5720"/>
                  </a:cubicBezTo>
                  <a:cubicBezTo>
                    <a:pt x="4881" y="5406"/>
                    <a:pt x="4881" y="5406"/>
                    <a:pt x="4881" y="5406"/>
                  </a:cubicBezTo>
                  <a:cubicBezTo>
                    <a:pt x="4513" y="5689"/>
                    <a:pt x="4079" y="5877"/>
                    <a:pt x="3608" y="5951"/>
                  </a:cubicBezTo>
                  <a:cubicBezTo>
                    <a:pt x="2864" y="6068"/>
                    <a:pt x="2119" y="5888"/>
                    <a:pt x="1508" y="5444"/>
                  </a:cubicBezTo>
                  <a:cubicBezTo>
                    <a:pt x="898" y="5000"/>
                    <a:pt x="497" y="4345"/>
                    <a:pt x="380" y="3602"/>
                  </a:cubicBezTo>
                  <a:cubicBezTo>
                    <a:pt x="137" y="2064"/>
                    <a:pt x="1191" y="616"/>
                    <a:pt x="2729" y="373"/>
                  </a:cubicBezTo>
                  <a:cubicBezTo>
                    <a:pt x="2877" y="350"/>
                    <a:pt x="3024" y="338"/>
                    <a:pt x="3170" y="338"/>
                  </a:cubicBezTo>
                  <a:cubicBezTo>
                    <a:pt x="3802" y="338"/>
                    <a:pt x="4400" y="552"/>
                    <a:pt x="4881" y="920"/>
                  </a:cubicBezTo>
                  <a:cubicBezTo>
                    <a:pt x="4881" y="607"/>
                    <a:pt x="4881" y="607"/>
                    <a:pt x="4881" y="607"/>
                  </a:cubicBezTo>
                  <a:cubicBezTo>
                    <a:pt x="4235" y="172"/>
                    <a:pt x="3461" y="0"/>
                    <a:pt x="2689" y="12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4835526" y="4967288"/>
              <a:ext cx="831850" cy="801688"/>
            </a:xfrm>
            <a:custGeom>
              <a:avLst/>
              <a:gdLst/>
              <a:ahLst/>
              <a:cxnLst/>
              <a:rect l="l" t="t" r="r" b="b"/>
              <a:pathLst>
                <a:path w="2185" h="2108" extrusionOk="0">
                  <a:moveTo>
                    <a:pt x="1680" y="229"/>
                  </a:moveTo>
                  <a:cubicBezTo>
                    <a:pt x="1456" y="66"/>
                    <a:pt x="1181" y="0"/>
                    <a:pt x="908" y="43"/>
                  </a:cubicBezTo>
                  <a:cubicBezTo>
                    <a:pt x="634" y="86"/>
                    <a:pt x="393" y="233"/>
                    <a:pt x="230" y="458"/>
                  </a:cubicBezTo>
                  <a:cubicBezTo>
                    <a:pt x="66" y="683"/>
                    <a:pt x="0" y="957"/>
                    <a:pt x="43" y="1231"/>
                  </a:cubicBezTo>
                  <a:cubicBezTo>
                    <a:pt x="124" y="1742"/>
                    <a:pt x="567" y="2108"/>
                    <a:pt x="1069" y="2108"/>
                  </a:cubicBezTo>
                  <a:cubicBezTo>
                    <a:pt x="1122" y="2108"/>
                    <a:pt x="1177" y="2104"/>
                    <a:pt x="1231" y="2095"/>
                  </a:cubicBezTo>
                  <a:cubicBezTo>
                    <a:pt x="1797" y="2006"/>
                    <a:pt x="2185" y="1473"/>
                    <a:pt x="2096" y="907"/>
                  </a:cubicBezTo>
                  <a:cubicBezTo>
                    <a:pt x="2052" y="633"/>
                    <a:pt x="1905" y="393"/>
                    <a:pt x="1680" y="229"/>
                  </a:cubicBezTo>
                  <a:close/>
                  <a:moveTo>
                    <a:pt x="1191" y="1843"/>
                  </a:moveTo>
                  <a:cubicBezTo>
                    <a:pt x="765" y="1911"/>
                    <a:pt x="362" y="1618"/>
                    <a:pt x="295" y="1191"/>
                  </a:cubicBezTo>
                  <a:cubicBezTo>
                    <a:pt x="228" y="764"/>
                    <a:pt x="520" y="362"/>
                    <a:pt x="947" y="295"/>
                  </a:cubicBezTo>
                  <a:cubicBezTo>
                    <a:pt x="989" y="288"/>
                    <a:pt x="1029" y="285"/>
                    <a:pt x="1070" y="285"/>
                  </a:cubicBezTo>
                  <a:cubicBezTo>
                    <a:pt x="1449" y="285"/>
                    <a:pt x="1783" y="561"/>
                    <a:pt x="1844" y="947"/>
                  </a:cubicBezTo>
                  <a:cubicBezTo>
                    <a:pt x="1911" y="1374"/>
                    <a:pt x="1618" y="1776"/>
                    <a:pt x="1191" y="184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40" name="Google Shape;64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8274" y="828667"/>
            <a:ext cx="2228501" cy="642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1" name="Google Shape;641;p19"/>
          <p:cNvCxnSpPr/>
          <p:nvPr/>
        </p:nvCxnSpPr>
        <p:spPr>
          <a:xfrm>
            <a:off x="5097992" y="828667"/>
            <a:ext cx="0" cy="64558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2" name="Google Shape;642;p19"/>
          <p:cNvSpPr/>
          <p:nvPr/>
        </p:nvSpPr>
        <p:spPr>
          <a:xfrm>
            <a:off x="0" y="-1"/>
            <a:ext cx="1278274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3" name="Google Shape;643;p19"/>
          <p:cNvGrpSpPr/>
          <p:nvPr/>
        </p:nvGrpSpPr>
        <p:grpSpPr>
          <a:xfrm>
            <a:off x="10056283" y="-43393"/>
            <a:ext cx="2158700" cy="7004632"/>
            <a:chOff x="3757613" y="-41275"/>
            <a:chExt cx="2152650" cy="6985001"/>
          </a:xfrm>
        </p:grpSpPr>
        <p:sp>
          <p:nvSpPr>
            <p:cNvPr id="644" name="Google Shape;644;p19"/>
            <p:cNvSpPr/>
            <p:nvPr/>
          </p:nvSpPr>
          <p:spPr>
            <a:xfrm>
              <a:off x="3763963" y="3098800"/>
              <a:ext cx="527050" cy="1673225"/>
            </a:xfrm>
            <a:custGeom>
              <a:avLst/>
              <a:gdLst/>
              <a:ahLst/>
              <a:cxnLst/>
              <a:rect l="l" t="t" r="r" b="b"/>
              <a:pathLst>
                <a:path w="1384" h="4403" extrusionOk="0">
                  <a:moveTo>
                    <a:pt x="1217" y="1801"/>
                  </a:moveTo>
                  <a:cubicBezTo>
                    <a:pt x="1094" y="1021"/>
                    <a:pt x="629" y="378"/>
                    <a:pt x="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500" y="651"/>
                    <a:pt x="863" y="1193"/>
                    <a:pt x="965" y="1841"/>
                  </a:cubicBezTo>
                  <a:cubicBezTo>
                    <a:pt x="1107" y="2744"/>
                    <a:pt x="704" y="3609"/>
                    <a:pt x="0" y="4100"/>
                  </a:cubicBezTo>
                  <a:cubicBezTo>
                    <a:pt x="0" y="4403"/>
                    <a:pt x="0" y="4403"/>
                    <a:pt x="0" y="4403"/>
                  </a:cubicBezTo>
                  <a:cubicBezTo>
                    <a:pt x="870" y="3880"/>
                    <a:pt x="1384" y="2864"/>
                    <a:pt x="1217" y="180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4495801" y="1741488"/>
              <a:ext cx="423863" cy="417513"/>
            </a:xfrm>
            <a:custGeom>
              <a:avLst/>
              <a:gdLst/>
              <a:ahLst/>
              <a:cxnLst/>
              <a:rect l="l" t="t" r="r" b="b"/>
              <a:pathLst>
                <a:path w="1112" h="1097" extrusionOk="0">
                  <a:moveTo>
                    <a:pt x="233" y="996"/>
                  </a:moveTo>
                  <a:cubicBezTo>
                    <a:pt x="325" y="1062"/>
                    <a:pt x="432" y="1097"/>
                    <a:pt x="543" y="1097"/>
                  </a:cubicBezTo>
                  <a:cubicBezTo>
                    <a:pt x="571" y="1097"/>
                    <a:pt x="599" y="1095"/>
                    <a:pt x="627" y="1091"/>
                  </a:cubicBezTo>
                  <a:cubicBezTo>
                    <a:pt x="915" y="1045"/>
                    <a:pt x="1112" y="774"/>
                    <a:pt x="1067" y="486"/>
                  </a:cubicBezTo>
                  <a:cubicBezTo>
                    <a:pt x="1022" y="198"/>
                    <a:pt x="750" y="0"/>
                    <a:pt x="462" y="46"/>
                  </a:cubicBezTo>
                  <a:cubicBezTo>
                    <a:pt x="323" y="68"/>
                    <a:pt x="200" y="143"/>
                    <a:pt x="117" y="257"/>
                  </a:cubicBezTo>
                  <a:cubicBezTo>
                    <a:pt x="34" y="371"/>
                    <a:pt x="0" y="511"/>
                    <a:pt x="22" y="650"/>
                  </a:cubicBezTo>
                  <a:cubicBezTo>
                    <a:pt x="44" y="790"/>
                    <a:pt x="119" y="913"/>
                    <a:pt x="233" y="996"/>
                  </a:cubicBezTo>
                  <a:close/>
                  <a:moveTo>
                    <a:pt x="323" y="407"/>
                  </a:moveTo>
                  <a:cubicBezTo>
                    <a:pt x="366" y="348"/>
                    <a:pt x="430" y="309"/>
                    <a:pt x="502" y="297"/>
                  </a:cubicBezTo>
                  <a:cubicBezTo>
                    <a:pt x="574" y="286"/>
                    <a:pt x="647" y="303"/>
                    <a:pt x="706" y="346"/>
                  </a:cubicBezTo>
                  <a:cubicBezTo>
                    <a:pt x="765" y="390"/>
                    <a:pt x="804" y="453"/>
                    <a:pt x="815" y="525"/>
                  </a:cubicBezTo>
                  <a:cubicBezTo>
                    <a:pt x="839" y="675"/>
                    <a:pt x="736" y="815"/>
                    <a:pt x="587" y="839"/>
                  </a:cubicBezTo>
                  <a:cubicBezTo>
                    <a:pt x="438" y="862"/>
                    <a:pt x="297" y="760"/>
                    <a:pt x="274" y="611"/>
                  </a:cubicBezTo>
                  <a:cubicBezTo>
                    <a:pt x="262" y="538"/>
                    <a:pt x="280" y="466"/>
                    <a:pt x="323" y="40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5786438" y="0"/>
              <a:ext cx="107950" cy="65088"/>
            </a:xfrm>
            <a:custGeom>
              <a:avLst/>
              <a:gdLst/>
              <a:ahLst/>
              <a:cxnLst/>
              <a:rect l="l" t="t" r="r" b="b"/>
              <a:pathLst>
                <a:path w="286" h="170" extrusionOk="0">
                  <a:moveTo>
                    <a:pt x="0" y="0"/>
                  </a:moveTo>
                  <a:cubicBezTo>
                    <a:pt x="97" y="54"/>
                    <a:pt x="192" y="111"/>
                    <a:pt x="286" y="170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3763963" y="2878138"/>
              <a:ext cx="704850" cy="2114550"/>
            </a:xfrm>
            <a:custGeom>
              <a:avLst/>
              <a:gdLst/>
              <a:ahLst/>
              <a:cxnLst/>
              <a:rect l="l" t="t" r="r" b="b"/>
              <a:pathLst>
                <a:path w="1848" h="5560" extrusionOk="0">
                  <a:moveTo>
                    <a:pt x="1167" y="4589"/>
                  </a:moveTo>
                  <a:cubicBezTo>
                    <a:pt x="1652" y="3924"/>
                    <a:pt x="1848" y="3110"/>
                    <a:pt x="1720" y="2300"/>
                  </a:cubicBezTo>
                  <a:cubicBezTo>
                    <a:pt x="1556" y="1259"/>
                    <a:pt x="886" y="423"/>
                    <a:pt x="0" y="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758" y="687"/>
                    <a:pt x="1325" y="1428"/>
                    <a:pt x="1468" y="2339"/>
                  </a:cubicBezTo>
                  <a:cubicBezTo>
                    <a:pt x="1586" y="3083"/>
                    <a:pt x="1406" y="3829"/>
                    <a:pt x="961" y="4439"/>
                  </a:cubicBezTo>
                  <a:cubicBezTo>
                    <a:pt x="704" y="4793"/>
                    <a:pt x="375" y="5076"/>
                    <a:pt x="0" y="5275"/>
                  </a:cubicBezTo>
                  <a:cubicBezTo>
                    <a:pt x="0" y="5560"/>
                    <a:pt x="0" y="5560"/>
                    <a:pt x="0" y="5560"/>
                  </a:cubicBezTo>
                  <a:cubicBezTo>
                    <a:pt x="459" y="5342"/>
                    <a:pt x="860" y="5012"/>
                    <a:pt x="1167" y="458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3763963" y="3627438"/>
              <a:ext cx="101600" cy="614363"/>
            </a:xfrm>
            <a:custGeom>
              <a:avLst/>
              <a:gdLst/>
              <a:ahLst/>
              <a:cxnLst/>
              <a:rect l="l" t="t" r="r" b="b"/>
              <a:pathLst>
                <a:path w="267" h="1617" extrusionOk="0">
                  <a:moveTo>
                    <a:pt x="209" y="569"/>
                  </a:moveTo>
                  <a:cubicBezTo>
                    <a:pt x="177" y="364"/>
                    <a:pt x="106" y="172"/>
                    <a:pt x="0" y="0"/>
                  </a:cubicBezTo>
                  <a:cubicBezTo>
                    <a:pt x="0" y="1617"/>
                    <a:pt x="0" y="1617"/>
                    <a:pt x="0" y="1617"/>
                  </a:cubicBezTo>
                  <a:cubicBezTo>
                    <a:pt x="193" y="1303"/>
                    <a:pt x="267" y="935"/>
                    <a:pt x="209" y="56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3763963" y="3335338"/>
              <a:ext cx="315913" cy="1200150"/>
            </a:xfrm>
            <a:custGeom>
              <a:avLst/>
              <a:gdLst/>
              <a:ahLst/>
              <a:cxnLst/>
              <a:rect l="l" t="t" r="r" b="b"/>
              <a:pathLst>
                <a:path w="829" h="3155" extrusionOk="0">
                  <a:moveTo>
                    <a:pt x="713" y="1256"/>
                  </a:moveTo>
                  <a:cubicBezTo>
                    <a:pt x="632" y="745"/>
                    <a:pt x="369" y="308"/>
                    <a:pt x="0" y="0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237" y="604"/>
                    <a:pt x="403" y="928"/>
                    <a:pt x="461" y="1296"/>
                  </a:cubicBezTo>
                  <a:cubicBezTo>
                    <a:pt x="551" y="1863"/>
                    <a:pt x="363" y="2411"/>
                    <a:pt x="0" y="2803"/>
                  </a:cubicBezTo>
                  <a:cubicBezTo>
                    <a:pt x="0" y="3155"/>
                    <a:pt x="0" y="3155"/>
                    <a:pt x="0" y="3155"/>
                  </a:cubicBezTo>
                  <a:cubicBezTo>
                    <a:pt x="535" y="2706"/>
                    <a:pt x="829" y="1995"/>
                    <a:pt x="713" y="125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3763963" y="4940300"/>
              <a:ext cx="2130425" cy="1798638"/>
            </a:xfrm>
            <a:custGeom>
              <a:avLst/>
              <a:gdLst/>
              <a:ahLst/>
              <a:cxnLst/>
              <a:rect l="l" t="t" r="r" b="b"/>
              <a:pathLst>
                <a:path w="5594" h="4730" extrusionOk="0">
                  <a:moveTo>
                    <a:pt x="1921" y="3835"/>
                  </a:moveTo>
                  <a:cubicBezTo>
                    <a:pt x="1201" y="3310"/>
                    <a:pt x="727" y="2538"/>
                    <a:pt x="589" y="1660"/>
                  </a:cubicBezTo>
                  <a:cubicBezTo>
                    <a:pt x="517" y="1207"/>
                    <a:pt x="539" y="753"/>
                    <a:pt x="653" y="312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313" y="267"/>
                    <a:pt x="159" y="348"/>
                    <a:pt x="0" y="417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118" y="646"/>
                    <a:pt x="233" y="594"/>
                    <a:pt x="344" y="535"/>
                  </a:cubicBezTo>
                  <a:cubicBezTo>
                    <a:pt x="278" y="919"/>
                    <a:pt x="276" y="1309"/>
                    <a:pt x="337" y="1700"/>
                  </a:cubicBezTo>
                  <a:cubicBezTo>
                    <a:pt x="486" y="2645"/>
                    <a:pt x="995" y="3476"/>
                    <a:pt x="1771" y="4041"/>
                  </a:cubicBezTo>
                  <a:cubicBezTo>
                    <a:pt x="2392" y="4493"/>
                    <a:pt x="3124" y="4730"/>
                    <a:pt x="3876" y="4730"/>
                  </a:cubicBezTo>
                  <a:cubicBezTo>
                    <a:pt x="4063" y="4730"/>
                    <a:pt x="4252" y="4715"/>
                    <a:pt x="4440" y="4685"/>
                  </a:cubicBezTo>
                  <a:cubicBezTo>
                    <a:pt x="4856" y="4620"/>
                    <a:pt x="5244" y="4484"/>
                    <a:pt x="5594" y="4294"/>
                  </a:cubicBezTo>
                  <a:cubicBezTo>
                    <a:pt x="5594" y="3999"/>
                    <a:pt x="5594" y="3999"/>
                    <a:pt x="5594" y="3999"/>
                  </a:cubicBezTo>
                  <a:cubicBezTo>
                    <a:pt x="5238" y="4213"/>
                    <a:pt x="4836" y="4365"/>
                    <a:pt x="4401" y="4433"/>
                  </a:cubicBezTo>
                  <a:cubicBezTo>
                    <a:pt x="3522" y="4572"/>
                    <a:pt x="2642" y="4359"/>
                    <a:pt x="1921" y="383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3763963" y="552450"/>
              <a:ext cx="2130425" cy="968375"/>
            </a:xfrm>
            <a:custGeom>
              <a:avLst/>
              <a:gdLst/>
              <a:ahLst/>
              <a:cxnLst/>
              <a:rect l="l" t="t" r="r" b="b"/>
              <a:pathLst>
                <a:path w="5594" h="2545" extrusionOk="0">
                  <a:moveTo>
                    <a:pt x="4575" y="793"/>
                  </a:moveTo>
                  <a:cubicBezTo>
                    <a:pt x="3799" y="229"/>
                    <a:pt x="2851" y="0"/>
                    <a:pt x="1906" y="149"/>
                  </a:cubicBezTo>
                  <a:cubicBezTo>
                    <a:pt x="1163" y="266"/>
                    <a:pt x="509" y="605"/>
                    <a:pt x="0" y="1087"/>
                  </a:cubicBezTo>
                  <a:cubicBezTo>
                    <a:pt x="0" y="1452"/>
                    <a:pt x="0" y="1452"/>
                    <a:pt x="0" y="1452"/>
                  </a:cubicBezTo>
                  <a:cubicBezTo>
                    <a:pt x="493" y="909"/>
                    <a:pt x="1166" y="523"/>
                    <a:pt x="1945" y="401"/>
                  </a:cubicBezTo>
                  <a:cubicBezTo>
                    <a:pt x="2824" y="262"/>
                    <a:pt x="3704" y="475"/>
                    <a:pt x="4425" y="999"/>
                  </a:cubicBezTo>
                  <a:cubicBezTo>
                    <a:pt x="4967" y="1394"/>
                    <a:pt x="5370" y="1930"/>
                    <a:pt x="5594" y="2545"/>
                  </a:cubicBezTo>
                  <a:cubicBezTo>
                    <a:pt x="5594" y="1937"/>
                    <a:pt x="5594" y="1937"/>
                    <a:pt x="5594" y="1937"/>
                  </a:cubicBezTo>
                  <a:cubicBezTo>
                    <a:pt x="5345" y="1493"/>
                    <a:pt x="5000" y="1103"/>
                    <a:pt x="4575" y="79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3763963" y="5303838"/>
              <a:ext cx="2130425" cy="1639888"/>
            </a:xfrm>
            <a:custGeom>
              <a:avLst/>
              <a:gdLst/>
              <a:ahLst/>
              <a:cxnLst/>
              <a:rect l="l" t="t" r="r" b="b"/>
              <a:pathLst>
                <a:path w="5594" h="4311" extrusionOk="0">
                  <a:moveTo>
                    <a:pt x="4480" y="3981"/>
                  </a:moveTo>
                  <a:cubicBezTo>
                    <a:pt x="2387" y="4311"/>
                    <a:pt x="415" y="2877"/>
                    <a:pt x="85" y="783"/>
                  </a:cubicBezTo>
                  <a:cubicBezTo>
                    <a:pt x="53" y="582"/>
                    <a:pt x="38" y="377"/>
                    <a:pt x="38" y="17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99"/>
                    <a:pt x="0" y="1499"/>
                    <a:pt x="0" y="1499"/>
                  </a:cubicBezTo>
                  <a:cubicBezTo>
                    <a:pt x="422" y="2746"/>
                    <a:pt x="1415" y="3694"/>
                    <a:pt x="2628" y="4086"/>
                  </a:cubicBezTo>
                  <a:cubicBezTo>
                    <a:pt x="5138" y="4086"/>
                    <a:pt x="5138" y="4086"/>
                    <a:pt x="5138" y="4086"/>
                  </a:cubicBezTo>
                  <a:cubicBezTo>
                    <a:pt x="5294" y="4036"/>
                    <a:pt x="5447" y="3977"/>
                    <a:pt x="5594" y="3909"/>
                  </a:cubicBezTo>
                  <a:cubicBezTo>
                    <a:pt x="5594" y="3626"/>
                    <a:pt x="5594" y="3626"/>
                    <a:pt x="5594" y="3626"/>
                  </a:cubicBezTo>
                  <a:cubicBezTo>
                    <a:pt x="5248" y="3798"/>
                    <a:pt x="4873" y="3919"/>
                    <a:pt x="4480" y="398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3763963" y="354013"/>
              <a:ext cx="2130425" cy="755650"/>
            </a:xfrm>
            <a:custGeom>
              <a:avLst/>
              <a:gdLst/>
              <a:ahLst/>
              <a:cxnLst/>
              <a:rect l="l" t="t" r="r" b="b"/>
              <a:pathLst>
                <a:path w="5594" h="1989" extrusionOk="0">
                  <a:moveTo>
                    <a:pt x="4874" y="906"/>
                  </a:moveTo>
                  <a:cubicBezTo>
                    <a:pt x="3988" y="261"/>
                    <a:pt x="2906" y="0"/>
                    <a:pt x="1826" y="170"/>
                  </a:cubicBezTo>
                  <a:cubicBezTo>
                    <a:pt x="1140" y="278"/>
                    <a:pt x="520" y="552"/>
                    <a:pt x="0" y="945"/>
                  </a:cubicBezTo>
                  <a:cubicBezTo>
                    <a:pt x="0" y="1270"/>
                    <a:pt x="0" y="1270"/>
                    <a:pt x="0" y="1270"/>
                  </a:cubicBezTo>
                  <a:cubicBezTo>
                    <a:pt x="517" y="837"/>
                    <a:pt x="1153" y="534"/>
                    <a:pt x="1866" y="422"/>
                  </a:cubicBezTo>
                  <a:cubicBezTo>
                    <a:pt x="2878" y="262"/>
                    <a:pt x="3893" y="507"/>
                    <a:pt x="4724" y="1112"/>
                  </a:cubicBezTo>
                  <a:cubicBezTo>
                    <a:pt x="5065" y="1360"/>
                    <a:pt x="5357" y="1656"/>
                    <a:pt x="5594" y="1989"/>
                  </a:cubicBezTo>
                  <a:cubicBezTo>
                    <a:pt x="5594" y="1573"/>
                    <a:pt x="5594" y="1573"/>
                    <a:pt x="5594" y="1573"/>
                  </a:cubicBezTo>
                  <a:cubicBezTo>
                    <a:pt x="5384" y="1326"/>
                    <a:pt x="5144" y="1102"/>
                    <a:pt x="4874" y="90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3763963" y="139700"/>
              <a:ext cx="2130425" cy="668338"/>
            </a:xfrm>
            <a:custGeom>
              <a:avLst/>
              <a:gdLst/>
              <a:ahLst/>
              <a:cxnLst/>
              <a:rect l="l" t="t" r="r" b="b"/>
              <a:pathLst>
                <a:path w="5594" h="1757" extrusionOk="0">
                  <a:moveTo>
                    <a:pt x="1747" y="228"/>
                  </a:moveTo>
                  <a:cubicBezTo>
                    <a:pt x="1116" y="328"/>
                    <a:pt x="525" y="553"/>
                    <a:pt x="0" y="885"/>
                  </a:cubicBezTo>
                  <a:cubicBezTo>
                    <a:pt x="0" y="1191"/>
                    <a:pt x="0" y="1191"/>
                    <a:pt x="0" y="1191"/>
                  </a:cubicBezTo>
                  <a:cubicBezTo>
                    <a:pt x="529" y="827"/>
                    <a:pt x="1135" y="583"/>
                    <a:pt x="1787" y="480"/>
                  </a:cubicBezTo>
                  <a:cubicBezTo>
                    <a:pt x="3240" y="251"/>
                    <a:pt x="4641" y="773"/>
                    <a:pt x="5594" y="1757"/>
                  </a:cubicBezTo>
                  <a:cubicBezTo>
                    <a:pt x="5594" y="1401"/>
                    <a:pt x="5594" y="1401"/>
                    <a:pt x="5594" y="1401"/>
                  </a:cubicBezTo>
                  <a:cubicBezTo>
                    <a:pt x="4594" y="476"/>
                    <a:pt x="3195" y="0"/>
                    <a:pt x="1747" y="22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4268788" y="2962275"/>
              <a:ext cx="1408113" cy="1406525"/>
            </a:xfrm>
            <a:custGeom>
              <a:avLst/>
              <a:gdLst/>
              <a:ahLst/>
              <a:cxnLst/>
              <a:rect l="l" t="t" r="r" b="b"/>
              <a:pathLst>
                <a:path w="3698" h="3699" extrusionOk="0">
                  <a:moveTo>
                    <a:pt x="3195" y="0"/>
                  </a:moveTo>
                  <a:cubicBezTo>
                    <a:pt x="2922" y="173"/>
                    <a:pt x="2922" y="173"/>
                    <a:pt x="2922" y="173"/>
                  </a:cubicBezTo>
                  <a:cubicBezTo>
                    <a:pt x="2537" y="417"/>
                    <a:pt x="2113" y="577"/>
                    <a:pt x="1660" y="649"/>
                  </a:cubicBezTo>
                  <a:cubicBezTo>
                    <a:pt x="1207" y="720"/>
                    <a:pt x="753" y="698"/>
                    <a:pt x="312" y="585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73" y="776"/>
                    <a:pt x="173" y="776"/>
                    <a:pt x="173" y="776"/>
                  </a:cubicBezTo>
                  <a:cubicBezTo>
                    <a:pt x="417" y="1161"/>
                    <a:pt x="577" y="1586"/>
                    <a:pt x="648" y="2039"/>
                  </a:cubicBezTo>
                  <a:cubicBezTo>
                    <a:pt x="719" y="2492"/>
                    <a:pt x="698" y="2945"/>
                    <a:pt x="584" y="3387"/>
                  </a:cubicBezTo>
                  <a:cubicBezTo>
                    <a:pt x="503" y="3699"/>
                    <a:pt x="503" y="3699"/>
                    <a:pt x="503" y="3699"/>
                  </a:cubicBezTo>
                  <a:cubicBezTo>
                    <a:pt x="776" y="3526"/>
                    <a:pt x="776" y="3526"/>
                    <a:pt x="776" y="3526"/>
                  </a:cubicBezTo>
                  <a:cubicBezTo>
                    <a:pt x="1160" y="3282"/>
                    <a:pt x="1585" y="3122"/>
                    <a:pt x="2038" y="3050"/>
                  </a:cubicBezTo>
                  <a:cubicBezTo>
                    <a:pt x="2491" y="2979"/>
                    <a:pt x="2945" y="3001"/>
                    <a:pt x="3386" y="3114"/>
                  </a:cubicBezTo>
                  <a:cubicBezTo>
                    <a:pt x="3698" y="3195"/>
                    <a:pt x="3698" y="3195"/>
                    <a:pt x="3698" y="3195"/>
                  </a:cubicBezTo>
                  <a:cubicBezTo>
                    <a:pt x="3525" y="2923"/>
                    <a:pt x="3525" y="2923"/>
                    <a:pt x="3525" y="2923"/>
                  </a:cubicBezTo>
                  <a:cubicBezTo>
                    <a:pt x="3281" y="2538"/>
                    <a:pt x="3121" y="2113"/>
                    <a:pt x="3050" y="1660"/>
                  </a:cubicBezTo>
                  <a:cubicBezTo>
                    <a:pt x="2978" y="1207"/>
                    <a:pt x="3000" y="754"/>
                    <a:pt x="3114" y="313"/>
                  </a:cubicBezTo>
                  <a:lnTo>
                    <a:pt x="3195" y="0"/>
                  </a:lnTo>
                  <a:close/>
                  <a:moveTo>
                    <a:pt x="3163" y="2806"/>
                  </a:moveTo>
                  <a:cubicBezTo>
                    <a:pt x="2780" y="2740"/>
                    <a:pt x="2389" y="2737"/>
                    <a:pt x="1999" y="2799"/>
                  </a:cubicBezTo>
                  <a:cubicBezTo>
                    <a:pt x="1608" y="2860"/>
                    <a:pt x="1237" y="2983"/>
                    <a:pt x="892" y="3164"/>
                  </a:cubicBezTo>
                  <a:cubicBezTo>
                    <a:pt x="959" y="2780"/>
                    <a:pt x="961" y="2389"/>
                    <a:pt x="900" y="1999"/>
                  </a:cubicBezTo>
                  <a:cubicBezTo>
                    <a:pt x="838" y="1609"/>
                    <a:pt x="716" y="1238"/>
                    <a:pt x="534" y="893"/>
                  </a:cubicBezTo>
                  <a:cubicBezTo>
                    <a:pt x="918" y="959"/>
                    <a:pt x="1309" y="962"/>
                    <a:pt x="1699" y="900"/>
                  </a:cubicBezTo>
                  <a:cubicBezTo>
                    <a:pt x="2090" y="839"/>
                    <a:pt x="2460" y="716"/>
                    <a:pt x="2805" y="535"/>
                  </a:cubicBezTo>
                  <a:cubicBezTo>
                    <a:pt x="2739" y="919"/>
                    <a:pt x="2736" y="1309"/>
                    <a:pt x="2798" y="1700"/>
                  </a:cubicBezTo>
                  <a:cubicBezTo>
                    <a:pt x="2860" y="2090"/>
                    <a:pt x="2982" y="2461"/>
                    <a:pt x="3163" y="280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4632326" y="3325813"/>
              <a:ext cx="681038" cy="679450"/>
            </a:xfrm>
            <a:custGeom>
              <a:avLst/>
              <a:gdLst/>
              <a:ahLst/>
              <a:cxnLst/>
              <a:rect l="l" t="t" r="r" b="b"/>
              <a:pathLst>
                <a:path w="1786" h="1787" extrusionOk="0">
                  <a:moveTo>
                    <a:pt x="1590" y="783"/>
                  </a:moveTo>
                  <a:cubicBezTo>
                    <a:pt x="1558" y="582"/>
                    <a:pt x="1542" y="377"/>
                    <a:pt x="1543" y="176"/>
                  </a:cubicBezTo>
                  <a:cubicBezTo>
                    <a:pt x="1543" y="0"/>
                    <a:pt x="1543" y="0"/>
                    <a:pt x="1543" y="0"/>
                  </a:cubicBezTo>
                  <a:cubicBezTo>
                    <a:pt x="1376" y="54"/>
                    <a:pt x="1376" y="54"/>
                    <a:pt x="1376" y="54"/>
                  </a:cubicBezTo>
                  <a:cubicBezTo>
                    <a:pt x="1184" y="117"/>
                    <a:pt x="984" y="164"/>
                    <a:pt x="783" y="196"/>
                  </a:cubicBezTo>
                  <a:cubicBezTo>
                    <a:pt x="583" y="228"/>
                    <a:pt x="381" y="244"/>
                    <a:pt x="181" y="244"/>
                  </a:cubicBezTo>
                  <a:cubicBezTo>
                    <a:pt x="179" y="244"/>
                    <a:pt x="177" y="244"/>
                    <a:pt x="175" y="24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4" y="411"/>
                    <a:pt x="54" y="411"/>
                    <a:pt x="54" y="411"/>
                  </a:cubicBezTo>
                  <a:cubicBezTo>
                    <a:pt x="116" y="602"/>
                    <a:pt x="164" y="802"/>
                    <a:pt x="196" y="1003"/>
                  </a:cubicBezTo>
                  <a:cubicBezTo>
                    <a:pt x="227" y="1205"/>
                    <a:pt x="243" y="1410"/>
                    <a:pt x="243" y="1611"/>
                  </a:cubicBezTo>
                  <a:cubicBezTo>
                    <a:pt x="243" y="1787"/>
                    <a:pt x="243" y="1787"/>
                    <a:pt x="243" y="1787"/>
                  </a:cubicBezTo>
                  <a:cubicBezTo>
                    <a:pt x="410" y="1733"/>
                    <a:pt x="410" y="1733"/>
                    <a:pt x="410" y="1733"/>
                  </a:cubicBezTo>
                  <a:cubicBezTo>
                    <a:pt x="602" y="1670"/>
                    <a:pt x="801" y="1623"/>
                    <a:pt x="1003" y="1591"/>
                  </a:cubicBezTo>
                  <a:cubicBezTo>
                    <a:pt x="1203" y="1559"/>
                    <a:pt x="1405" y="1543"/>
                    <a:pt x="1605" y="1543"/>
                  </a:cubicBezTo>
                  <a:cubicBezTo>
                    <a:pt x="1607" y="1543"/>
                    <a:pt x="1609" y="1543"/>
                    <a:pt x="1611" y="1543"/>
                  </a:cubicBezTo>
                  <a:cubicBezTo>
                    <a:pt x="1786" y="1544"/>
                    <a:pt x="1786" y="1544"/>
                    <a:pt x="1786" y="1544"/>
                  </a:cubicBezTo>
                  <a:cubicBezTo>
                    <a:pt x="1732" y="1376"/>
                    <a:pt x="1732" y="1376"/>
                    <a:pt x="1732" y="1376"/>
                  </a:cubicBezTo>
                  <a:cubicBezTo>
                    <a:pt x="1670" y="1185"/>
                    <a:pt x="1622" y="985"/>
                    <a:pt x="1590" y="783"/>
                  </a:cubicBezTo>
                  <a:close/>
                  <a:moveTo>
                    <a:pt x="963" y="1339"/>
                  </a:moveTo>
                  <a:cubicBezTo>
                    <a:pt x="805" y="1364"/>
                    <a:pt x="648" y="1398"/>
                    <a:pt x="495" y="1441"/>
                  </a:cubicBezTo>
                  <a:cubicBezTo>
                    <a:pt x="488" y="1282"/>
                    <a:pt x="472" y="1122"/>
                    <a:pt x="447" y="964"/>
                  </a:cubicBezTo>
                  <a:cubicBezTo>
                    <a:pt x="423" y="806"/>
                    <a:pt x="388" y="649"/>
                    <a:pt x="346" y="495"/>
                  </a:cubicBezTo>
                  <a:cubicBezTo>
                    <a:pt x="505" y="489"/>
                    <a:pt x="664" y="473"/>
                    <a:pt x="823" y="448"/>
                  </a:cubicBezTo>
                  <a:cubicBezTo>
                    <a:pt x="981" y="423"/>
                    <a:pt x="1138" y="389"/>
                    <a:pt x="1291" y="346"/>
                  </a:cubicBezTo>
                  <a:cubicBezTo>
                    <a:pt x="1298" y="505"/>
                    <a:pt x="1313" y="665"/>
                    <a:pt x="1338" y="823"/>
                  </a:cubicBezTo>
                  <a:cubicBezTo>
                    <a:pt x="1363" y="981"/>
                    <a:pt x="1397" y="1138"/>
                    <a:pt x="1440" y="1292"/>
                  </a:cubicBezTo>
                  <a:cubicBezTo>
                    <a:pt x="1281" y="1298"/>
                    <a:pt x="1121" y="1314"/>
                    <a:pt x="963" y="13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3763963" y="6484938"/>
              <a:ext cx="379413" cy="373063"/>
            </a:xfrm>
            <a:custGeom>
              <a:avLst/>
              <a:gdLst/>
              <a:ahLst/>
              <a:cxnLst/>
              <a:rect l="l" t="t" r="r" b="b"/>
              <a:pathLst>
                <a:path w="995" h="979" extrusionOk="0">
                  <a:moveTo>
                    <a:pt x="0" y="0"/>
                  </a:moveTo>
                  <a:cubicBezTo>
                    <a:pt x="0" y="413"/>
                    <a:pt x="0" y="413"/>
                    <a:pt x="0" y="413"/>
                  </a:cubicBezTo>
                  <a:cubicBezTo>
                    <a:pt x="175" y="615"/>
                    <a:pt x="366" y="805"/>
                    <a:pt x="572" y="979"/>
                  </a:cubicBezTo>
                  <a:cubicBezTo>
                    <a:pt x="995" y="979"/>
                    <a:pt x="995" y="979"/>
                    <a:pt x="995" y="979"/>
                  </a:cubicBezTo>
                  <a:cubicBezTo>
                    <a:pt x="620" y="703"/>
                    <a:pt x="284" y="37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3763963" y="0"/>
              <a:ext cx="352425" cy="141288"/>
            </a:xfrm>
            <a:custGeom>
              <a:avLst/>
              <a:gdLst/>
              <a:ahLst/>
              <a:cxnLst/>
              <a:rect l="l" t="t" r="r" b="b"/>
              <a:pathLst>
                <a:path w="923" h="373" extrusionOk="0">
                  <a:moveTo>
                    <a:pt x="188" y="0"/>
                  </a:moveTo>
                  <a:cubicBezTo>
                    <a:pt x="125" y="28"/>
                    <a:pt x="62" y="57"/>
                    <a:pt x="0" y="88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95" y="221"/>
                    <a:pt x="603" y="96"/>
                    <a:pt x="923" y="0"/>
                  </a:cubicBezTo>
                  <a:lnTo>
                    <a:pt x="188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5289551" y="0"/>
              <a:ext cx="604838" cy="298450"/>
            </a:xfrm>
            <a:custGeom>
              <a:avLst/>
              <a:gdLst/>
              <a:ahLst/>
              <a:cxnLst/>
              <a:rect l="l" t="t" r="r" b="b"/>
              <a:pathLst>
                <a:path w="1590" h="784" extrusionOk="0">
                  <a:moveTo>
                    <a:pt x="7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08" y="153"/>
                    <a:pt x="995" y="381"/>
                    <a:pt x="1445" y="682"/>
                  </a:cubicBezTo>
                  <a:cubicBezTo>
                    <a:pt x="1494" y="715"/>
                    <a:pt x="1542" y="750"/>
                    <a:pt x="1590" y="784"/>
                  </a:cubicBezTo>
                  <a:cubicBezTo>
                    <a:pt x="1590" y="473"/>
                    <a:pt x="1590" y="473"/>
                    <a:pt x="1590" y="473"/>
                  </a:cubicBezTo>
                  <a:cubicBezTo>
                    <a:pt x="1589" y="472"/>
                    <a:pt x="1588" y="471"/>
                    <a:pt x="1587" y="470"/>
                  </a:cubicBezTo>
                  <a:cubicBezTo>
                    <a:pt x="1314" y="288"/>
                    <a:pt x="1028" y="131"/>
                    <a:pt x="733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3763963" y="6124575"/>
              <a:ext cx="744538" cy="733425"/>
            </a:xfrm>
            <a:custGeom>
              <a:avLst/>
              <a:gdLst/>
              <a:ahLst/>
              <a:cxnLst/>
              <a:rect l="l" t="t" r="r" b="b"/>
              <a:pathLst>
                <a:path w="1952" h="1927" extrusionOk="0">
                  <a:moveTo>
                    <a:pt x="0" y="0"/>
                  </a:moveTo>
                  <a:cubicBezTo>
                    <a:pt x="0" y="512"/>
                    <a:pt x="0" y="512"/>
                    <a:pt x="0" y="512"/>
                  </a:cubicBezTo>
                  <a:cubicBezTo>
                    <a:pt x="306" y="987"/>
                    <a:pt x="700" y="1407"/>
                    <a:pt x="1172" y="1750"/>
                  </a:cubicBezTo>
                  <a:cubicBezTo>
                    <a:pt x="1257" y="1812"/>
                    <a:pt x="1345" y="1871"/>
                    <a:pt x="1434" y="1927"/>
                  </a:cubicBezTo>
                  <a:cubicBezTo>
                    <a:pt x="1952" y="1927"/>
                    <a:pt x="1952" y="1927"/>
                    <a:pt x="1952" y="1927"/>
                  </a:cubicBezTo>
                  <a:cubicBezTo>
                    <a:pt x="1734" y="1818"/>
                    <a:pt x="1523" y="1690"/>
                    <a:pt x="1322" y="1544"/>
                  </a:cubicBezTo>
                  <a:cubicBezTo>
                    <a:pt x="756" y="1133"/>
                    <a:pt x="308" y="60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3763963" y="6784975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0" y="0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26" y="129"/>
                    <a:pt x="63" y="65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3763963" y="-41275"/>
              <a:ext cx="2130425" cy="587375"/>
            </a:xfrm>
            <a:custGeom>
              <a:avLst/>
              <a:gdLst/>
              <a:ahLst/>
              <a:cxnLst/>
              <a:rect l="l" t="t" r="r" b="b"/>
              <a:pathLst>
                <a:path w="5594" h="1546" extrusionOk="0">
                  <a:moveTo>
                    <a:pt x="1667" y="201"/>
                  </a:moveTo>
                  <a:cubicBezTo>
                    <a:pt x="1076" y="294"/>
                    <a:pt x="514" y="488"/>
                    <a:pt x="0" y="771"/>
                  </a:cubicBezTo>
                  <a:cubicBezTo>
                    <a:pt x="0" y="1069"/>
                    <a:pt x="0" y="1069"/>
                    <a:pt x="0" y="1069"/>
                  </a:cubicBezTo>
                  <a:cubicBezTo>
                    <a:pt x="514" y="764"/>
                    <a:pt x="1089" y="550"/>
                    <a:pt x="1707" y="453"/>
                  </a:cubicBezTo>
                  <a:cubicBezTo>
                    <a:pt x="3138" y="227"/>
                    <a:pt x="4546" y="666"/>
                    <a:pt x="5594" y="1546"/>
                  </a:cubicBezTo>
                  <a:cubicBezTo>
                    <a:pt x="5594" y="1210"/>
                    <a:pt x="5594" y="1210"/>
                    <a:pt x="5594" y="1210"/>
                  </a:cubicBezTo>
                  <a:cubicBezTo>
                    <a:pt x="5501" y="1138"/>
                    <a:pt x="5406" y="1069"/>
                    <a:pt x="5307" y="1003"/>
                  </a:cubicBezTo>
                  <a:cubicBezTo>
                    <a:pt x="4233" y="285"/>
                    <a:pt x="2941" y="0"/>
                    <a:pt x="1667" y="20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4886326" y="3579813"/>
              <a:ext cx="173038" cy="173038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420" y="196"/>
                  </a:moveTo>
                  <a:cubicBezTo>
                    <a:pt x="416" y="174"/>
                    <a:pt x="413" y="152"/>
                    <a:pt x="410" y="12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0" y="26"/>
                    <a:pt x="218" y="29"/>
                    <a:pt x="195" y="33"/>
                  </a:cubicBezTo>
                  <a:cubicBezTo>
                    <a:pt x="173" y="36"/>
                    <a:pt x="151" y="40"/>
                    <a:pt x="129" y="4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5" y="212"/>
                    <a:pt x="29" y="235"/>
                    <a:pt x="32" y="257"/>
                  </a:cubicBezTo>
                  <a:cubicBezTo>
                    <a:pt x="36" y="279"/>
                    <a:pt x="39" y="302"/>
                    <a:pt x="42" y="324"/>
                  </a:cubicBezTo>
                  <a:cubicBezTo>
                    <a:pt x="61" y="454"/>
                    <a:pt x="61" y="454"/>
                    <a:pt x="61" y="454"/>
                  </a:cubicBezTo>
                  <a:cubicBezTo>
                    <a:pt x="190" y="431"/>
                    <a:pt x="190" y="431"/>
                    <a:pt x="190" y="431"/>
                  </a:cubicBezTo>
                  <a:cubicBezTo>
                    <a:pt x="212" y="427"/>
                    <a:pt x="234" y="424"/>
                    <a:pt x="256" y="420"/>
                  </a:cubicBezTo>
                  <a:cubicBezTo>
                    <a:pt x="257" y="420"/>
                    <a:pt x="257" y="420"/>
                    <a:pt x="257" y="420"/>
                  </a:cubicBezTo>
                  <a:cubicBezTo>
                    <a:pt x="279" y="417"/>
                    <a:pt x="301" y="413"/>
                    <a:pt x="323" y="410"/>
                  </a:cubicBezTo>
                  <a:cubicBezTo>
                    <a:pt x="453" y="392"/>
                    <a:pt x="453" y="392"/>
                    <a:pt x="453" y="392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27" y="240"/>
                    <a:pt x="423" y="218"/>
                    <a:pt x="420" y="19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4192588" y="4362450"/>
              <a:ext cx="1701800" cy="1989138"/>
            </a:xfrm>
            <a:custGeom>
              <a:avLst/>
              <a:gdLst/>
              <a:ahLst/>
              <a:cxnLst/>
              <a:rect l="l" t="t" r="r" b="b"/>
              <a:pathLst>
                <a:path w="4470" h="5231" extrusionOk="0">
                  <a:moveTo>
                    <a:pt x="2357" y="125"/>
                  </a:moveTo>
                  <a:cubicBezTo>
                    <a:pt x="958" y="345"/>
                    <a:pt x="0" y="1663"/>
                    <a:pt x="220" y="3062"/>
                  </a:cubicBezTo>
                  <a:cubicBezTo>
                    <a:pt x="327" y="3739"/>
                    <a:pt x="692" y="4334"/>
                    <a:pt x="1247" y="4738"/>
                  </a:cubicBezTo>
                  <a:cubicBezTo>
                    <a:pt x="1692" y="5061"/>
                    <a:pt x="2215" y="5231"/>
                    <a:pt x="2753" y="5231"/>
                  </a:cubicBezTo>
                  <a:cubicBezTo>
                    <a:pt x="2887" y="5231"/>
                    <a:pt x="3022" y="5220"/>
                    <a:pt x="3157" y="5199"/>
                  </a:cubicBezTo>
                  <a:cubicBezTo>
                    <a:pt x="3653" y="5121"/>
                    <a:pt x="4105" y="4904"/>
                    <a:pt x="4470" y="4575"/>
                  </a:cubicBezTo>
                  <a:cubicBezTo>
                    <a:pt x="4470" y="4215"/>
                    <a:pt x="4470" y="4215"/>
                    <a:pt x="4470" y="4215"/>
                  </a:cubicBezTo>
                  <a:cubicBezTo>
                    <a:pt x="4117" y="4607"/>
                    <a:pt x="3645" y="4864"/>
                    <a:pt x="3118" y="4947"/>
                  </a:cubicBezTo>
                  <a:cubicBezTo>
                    <a:pt x="2508" y="5043"/>
                    <a:pt x="1897" y="4896"/>
                    <a:pt x="1397" y="4532"/>
                  </a:cubicBezTo>
                  <a:cubicBezTo>
                    <a:pt x="897" y="4168"/>
                    <a:pt x="568" y="3632"/>
                    <a:pt x="472" y="3022"/>
                  </a:cubicBezTo>
                  <a:cubicBezTo>
                    <a:pt x="274" y="1762"/>
                    <a:pt x="1137" y="575"/>
                    <a:pt x="2397" y="377"/>
                  </a:cubicBezTo>
                  <a:cubicBezTo>
                    <a:pt x="2519" y="358"/>
                    <a:pt x="2639" y="348"/>
                    <a:pt x="2759" y="348"/>
                  </a:cubicBezTo>
                  <a:cubicBezTo>
                    <a:pt x="3423" y="348"/>
                    <a:pt x="4041" y="636"/>
                    <a:pt x="4470" y="1108"/>
                  </a:cubicBezTo>
                  <a:cubicBezTo>
                    <a:pt x="4470" y="750"/>
                    <a:pt x="4470" y="750"/>
                    <a:pt x="4470" y="750"/>
                  </a:cubicBezTo>
                  <a:cubicBezTo>
                    <a:pt x="3915" y="253"/>
                    <a:pt x="3149" y="0"/>
                    <a:pt x="2357" y="12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3757613" y="908050"/>
              <a:ext cx="1952625" cy="2025650"/>
            </a:xfrm>
            <a:custGeom>
              <a:avLst/>
              <a:gdLst/>
              <a:ahLst/>
              <a:cxnLst/>
              <a:rect l="l" t="t" r="r" b="b"/>
              <a:pathLst>
                <a:path w="5127" h="5327" extrusionOk="0">
                  <a:moveTo>
                    <a:pt x="973" y="4834"/>
                  </a:moveTo>
                  <a:cubicBezTo>
                    <a:pt x="1418" y="5157"/>
                    <a:pt x="1941" y="5327"/>
                    <a:pt x="2479" y="5327"/>
                  </a:cubicBezTo>
                  <a:cubicBezTo>
                    <a:pt x="2614" y="5327"/>
                    <a:pt x="2749" y="5316"/>
                    <a:pt x="2883" y="5295"/>
                  </a:cubicBezTo>
                  <a:cubicBezTo>
                    <a:pt x="3560" y="5188"/>
                    <a:pt x="4155" y="4824"/>
                    <a:pt x="4559" y="4268"/>
                  </a:cubicBezTo>
                  <a:cubicBezTo>
                    <a:pt x="4963" y="3713"/>
                    <a:pt x="5127" y="3035"/>
                    <a:pt x="5021" y="2358"/>
                  </a:cubicBezTo>
                  <a:cubicBezTo>
                    <a:pt x="4800" y="959"/>
                    <a:pt x="3482" y="0"/>
                    <a:pt x="2083" y="221"/>
                  </a:cubicBezTo>
                  <a:cubicBezTo>
                    <a:pt x="1407" y="328"/>
                    <a:pt x="812" y="692"/>
                    <a:pt x="408" y="1248"/>
                  </a:cubicBezTo>
                  <a:cubicBezTo>
                    <a:pt x="232" y="1489"/>
                    <a:pt x="102" y="1754"/>
                    <a:pt x="19" y="2032"/>
                  </a:cubicBezTo>
                  <a:cubicBezTo>
                    <a:pt x="19" y="3481"/>
                    <a:pt x="19" y="3481"/>
                    <a:pt x="19" y="3481"/>
                  </a:cubicBezTo>
                  <a:cubicBezTo>
                    <a:pt x="177" y="4023"/>
                    <a:pt x="508" y="4496"/>
                    <a:pt x="973" y="4834"/>
                  </a:cubicBezTo>
                  <a:close/>
                  <a:moveTo>
                    <a:pt x="2123" y="473"/>
                  </a:moveTo>
                  <a:cubicBezTo>
                    <a:pt x="2245" y="454"/>
                    <a:pt x="2366" y="444"/>
                    <a:pt x="2485" y="444"/>
                  </a:cubicBezTo>
                  <a:cubicBezTo>
                    <a:pt x="3603" y="444"/>
                    <a:pt x="4589" y="1259"/>
                    <a:pt x="4769" y="2398"/>
                  </a:cubicBezTo>
                  <a:cubicBezTo>
                    <a:pt x="4865" y="3007"/>
                    <a:pt x="4717" y="3618"/>
                    <a:pt x="4353" y="4118"/>
                  </a:cubicBezTo>
                  <a:cubicBezTo>
                    <a:pt x="3989" y="4619"/>
                    <a:pt x="3453" y="4947"/>
                    <a:pt x="2844" y="5043"/>
                  </a:cubicBezTo>
                  <a:cubicBezTo>
                    <a:pt x="2234" y="5139"/>
                    <a:pt x="1623" y="4992"/>
                    <a:pt x="1123" y="4628"/>
                  </a:cubicBezTo>
                  <a:cubicBezTo>
                    <a:pt x="623" y="4264"/>
                    <a:pt x="294" y="3728"/>
                    <a:pt x="198" y="3118"/>
                  </a:cubicBezTo>
                  <a:cubicBezTo>
                    <a:pt x="0" y="1858"/>
                    <a:pt x="863" y="672"/>
                    <a:pt x="2123" y="47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3763963" y="700088"/>
              <a:ext cx="2146300" cy="2427288"/>
            </a:xfrm>
            <a:custGeom>
              <a:avLst/>
              <a:gdLst/>
              <a:ahLst/>
              <a:cxnLst/>
              <a:rect l="l" t="t" r="r" b="b"/>
              <a:pathLst>
                <a:path w="5633" h="6384" extrusionOk="0">
                  <a:moveTo>
                    <a:pt x="654" y="5793"/>
                  </a:moveTo>
                  <a:cubicBezTo>
                    <a:pt x="1187" y="6181"/>
                    <a:pt x="1814" y="6384"/>
                    <a:pt x="2460" y="6384"/>
                  </a:cubicBezTo>
                  <a:cubicBezTo>
                    <a:pt x="2620" y="6384"/>
                    <a:pt x="2782" y="6371"/>
                    <a:pt x="2944" y="6346"/>
                  </a:cubicBezTo>
                  <a:cubicBezTo>
                    <a:pt x="3755" y="6218"/>
                    <a:pt x="4468" y="5781"/>
                    <a:pt x="4952" y="5115"/>
                  </a:cubicBezTo>
                  <a:cubicBezTo>
                    <a:pt x="5437" y="4450"/>
                    <a:pt x="5633" y="3637"/>
                    <a:pt x="5505" y="2826"/>
                  </a:cubicBezTo>
                  <a:cubicBezTo>
                    <a:pt x="5241" y="1149"/>
                    <a:pt x="3662" y="0"/>
                    <a:pt x="1985" y="264"/>
                  </a:cubicBezTo>
                  <a:cubicBezTo>
                    <a:pt x="1187" y="390"/>
                    <a:pt x="484" y="816"/>
                    <a:pt x="0" y="1464"/>
                  </a:cubicBezTo>
                  <a:cubicBezTo>
                    <a:pt x="0" y="1931"/>
                    <a:pt x="0" y="1931"/>
                    <a:pt x="0" y="1931"/>
                  </a:cubicBezTo>
                  <a:cubicBezTo>
                    <a:pt x="55" y="1833"/>
                    <a:pt x="116" y="1737"/>
                    <a:pt x="183" y="1645"/>
                  </a:cubicBezTo>
                  <a:cubicBezTo>
                    <a:pt x="627" y="1034"/>
                    <a:pt x="1281" y="633"/>
                    <a:pt x="2025" y="516"/>
                  </a:cubicBezTo>
                  <a:cubicBezTo>
                    <a:pt x="2173" y="493"/>
                    <a:pt x="2321" y="481"/>
                    <a:pt x="2466" y="481"/>
                  </a:cubicBezTo>
                  <a:cubicBezTo>
                    <a:pt x="3831" y="481"/>
                    <a:pt x="5034" y="1476"/>
                    <a:pt x="5253" y="2865"/>
                  </a:cubicBezTo>
                  <a:cubicBezTo>
                    <a:pt x="5371" y="3609"/>
                    <a:pt x="5191" y="4355"/>
                    <a:pt x="4746" y="4965"/>
                  </a:cubicBezTo>
                  <a:cubicBezTo>
                    <a:pt x="4302" y="5576"/>
                    <a:pt x="3648" y="5977"/>
                    <a:pt x="2904" y="6094"/>
                  </a:cubicBezTo>
                  <a:cubicBezTo>
                    <a:pt x="2160" y="6211"/>
                    <a:pt x="1415" y="6031"/>
                    <a:pt x="804" y="5587"/>
                  </a:cubicBezTo>
                  <a:cubicBezTo>
                    <a:pt x="469" y="5343"/>
                    <a:pt x="197" y="5035"/>
                    <a:pt x="0" y="4684"/>
                  </a:cubicBezTo>
                  <a:cubicBezTo>
                    <a:pt x="0" y="5150"/>
                    <a:pt x="0" y="5150"/>
                    <a:pt x="0" y="5150"/>
                  </a:cubicBezTo>
                  <a:cubicBezTo>
                    <a:pt x="183" y="5393"/>
                    <a:pt x="402" y="5609"/>
                    <a:pt x="654" y="579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5676901" y="2820988"/>
              <a:ext cx="217488" cy="1152525"/>
            </a:xfrm>
            <a:custGeom>
              <a:avLst/>
              <a:gdLst/>
              <a:ahLst/>
              <a:cxnLst/>
              <a:rect l="l" t="t" r="r" b="b"/>
              <a:pathLst>
                <a:path w="575" h="3032" extrusionOk="0">
                  <a:moveTo>
                    <a:pt x="110" y="1915"/>
                  </a:moveTo>
                  <a:cubicBezTo>
                    <a:pt x="175" y="2326"/>
                    <a:pt x="336" y="2706"/>
                    <a:pt x="575" y="3032"/>
                  </a:cubicBezTo>
                  <a:cubicBezTo>
                    <a:pt x="575" y="2545"/>
                    <a:pt x="575" y="2545"/>
                    <a:pt x="575" y="2545"/>
                  </a:cubicBezTo>
                  <a:cubicBezTo>
                    <a:pt x="472" y="2336"/>
                    <a:pt x="399" y="2111"/>
                    <a:pt x="362" y="1875"/>
                  </a:cubicBezTo>
                  <a:cubicBezTo>
                    <a:pt x="285" y="1384"/>
                    <a:pt x="369" y="904"/>
                    <a:pt x="575" y="489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186" y="532"/>
                    <a:pt x="0" y="1213"/>
                    <a:pt x="110" y="191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476876" y="2530475"/>
              <a:ext cx="417513" cy="1730375"/>
            </a:xfrm>
            <a:custGeom>
              <a:avLst/>
              <a:gdLst/>
              <a:ahLst/>
              <a:cxnLst/>
              <a:rect l="l" t="t" r="r" b="b"/>
              <a:pathLst>
                <a:path w="1096" h="4550" extrusionOk="0">
                  <a:moveTo>
                    <a:pt x="680" y="466"/>
                  </a:moveTo>
                  <a:cubicBezTo>
                    <a:pt x="196" y="1131"/>
                    <a:pt x="0" y="1944"/>
                    <a:pt x="128" y="2755"/>
                  </a:cubicBezTo>
                  <a:cubicBezTo>
                    <a:pt x="238" y="3455"/>
                    <a:pt x="578" y="4081"/>
                    <a:pt x="1096" y="4550"/>
                  </a:cubicBezTo>
                  <a:cubicBezTo>
                    <a:pt x="1096" y="4193"/>
                    <a:pt x="1096" y="4193"/>
                    <a:pt x="1096" y="4193"/>
                  </a:cubicBezTo>
                  <a:cubicBezTo>
                    <a:pt x="718" y="3786"/>
                    <a:pt x="468" y="3276"/>
                    <a:pt x="380" y="2716"/>
                  </a:cubicBezTo>
                  <a:cubicBezTo>
                    <a:pt x="262" y="1972"/>
                    <a:pt x="442" y="1226"/>
                    <a:pt x="887" y="616"/>
                  </a:cubicBezTo>
                  <a:cubicBezTo>
                    <a:pt x="952" y="526"/>
                    <a:pt x="1022" y="441"/>
                    <a:pt x="1096" y="361"/>
                  </a:cubicBezTo>
                  <a:cubicBezTo>
                    <a:pt x="1096" y="0"/>
                    <a:pt x="1096" y="0"/>
                    <a:pt x="1096" y="0"/>
                  </a:cubicBezTo>
                  <a:cubicBezTo>
                    <a:pt x="944" y="140"/>
                    <a:pt x="805" y="295"/>
                    <a:pt x="680" y="46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070351" y="1325563"/>
              <a:ext cx="1265238" cy="1220788"/>
            </a:xfrm>
            <a:custGeom>
              <a:avLst/>
              <a:gdLst/>
              <a:ahLst/>
              <a:cxnLst/>
              <a:rect l="l" t="t" r="r" b="b"/>
              <a:pathLst>
                <a:path w="3325" h="3212" extrusionOk="0">
                  <a:moveTo>
                    <a:pt x="752" y="2915"/>
                  </a:moveTo>
                  <a:cubicBezTo>
                    <a:pt x="1020" y="3110"/>
                    <a:pt x="1335" y="3212"/>
                    <a:pt x="1660" y="3212"/>
                  </a:cubicBezTo>
                  <a:cubicBezTo>
                    <a:pt x="1741" y="3212"/>
                    <a:pt x="1822" y="3206"/>
                    <a:pt x="1904" y="3193"/>
                  </a:cubicBezTo>
                  <a:cubicBezTo>
                    <a:pt x="2747" y="3060"/>
                    <a:pt x="3325" y="2265"/>
                    <a:pt x="3192" y="1422"/>
                  </a:cubicBezTo>
                  <a:cubicBezTo>
                    <a:pt x="3059" y="578"/>
                    <a:pt x="2265" y="0"/>
                    <a:pt x="1421" y="133"/>
                  </a:cubicBezTo>
                  <a:cubicBezTo>
                    <a:pt x="578" y="266"/>
                    <a:pt x="0" y="1061"/>
                    <a:pt x="133" y="1904"/>
                  </a:cubicBezTo>
                  <a:cubicBezTo>
                    <a:pt x="197" y="2312"/>
                    <a:pt x="417" y="2671"/>
                    <a:pt x="752" y="2915"/>
                  </a:cubicBezTo>
                  <a:close/>
                  <a:moveTo>
                    <a:pt x="1461" y="385"/>
                  </a:moveTo>
                  <a:cubicBezTo>
                    <a:pt x="1529" y="374"/>
                    <a:pt x="1597" y="369"/>
                    <a:pt x="1663" y="369"/>
                  </a:cubicBezTo>
                  <a:cubicBezTo>
                    <a:pt x="2289" y="369"/>
                    <a:pt x="2840" y="825"/>
                    <a:pt x="2940" y="1462"/>
                  </a:cubicBezTo>
                  <a:cubicBezTo>
                    <a:pt x="3052" y="2166"/>
                    <a:pt x="2569" y="2830"/>
                    <a:pt x="1864" y="2941"/>
                  </a:cubicBezTo>
                  <a:cubicBezTo>
                    <a:pt x="1523" y="2995"/>
                    <a:pt x="1181" y="2912"/>
                    <a:pt x="902" y="2709"/>
                  </a:cubicBezTo>
                  <a:cubicBezTo>
                    <a:pt x="622" y="2505"/>
                    <a:pt x="438" y="2205"/>
                    <a:pt x="385" y="1865"/>
                  </a:cubicBezTo>
                  <a:cubicBezTo>
                    <a:pt x="273" y="1160"/>
                    <a:pt x="756" y="496"/>
                    <a:pt x="1461" y="38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3895726" y="1150938"/>
              <a:ext cx="1649413" cy="1589088"/>
            </a:xfrm>
            <a:custGeom>
              <a:avLst/>
              <a:gdLst/>
              <a:ahLst/>
              <a:cxnLst/>
              <a:rect l="l" t="t" r="r" b="b"/>
              <a:pathLst>
                <a:path w="4329" h="4178" extrusionOk="0">
                  <a:moveTo>
                    <a:pt x="2117" y="4178"/>
                  </a:moveTo>
                  <a:cubicBezTo>
                    <a:pt x="2223" y="4178"/>
                    <a:pt x="2331" y="4169"/>
                    <a:pt x="2439" y="4152"/>
                  </a:cubicBezTo>
                  <a:cubicBezTo>
                    <a:pt x="3560" y="3976"/>
                    <a:pt x="4329" y="2920"/>
                    <a:pt x="4152" y="1798"/>
                  </a:cubicBezTo>
                  <a:cubicBezTo>
                    <a:pt x="4066" y="1256"/>
                    <a:pt x="3774" y="779"/>
                    <a:pt x="3329" y="455"/>
                  </a:cubicBezTo>
                  <a:cubicBezTo>
                    <a:pt x="2884" y="131"/>
                    <a:pt x="2340" y="0"/>
                    <a:pt x="1798" y="86"/>
                  </a:cubicBezTo>
                  <a:cubicBezTo>
                    <a:pt x="1256" y="171"/>
                    <a:pt x="779" y="463"/>
                    <a:pt x="455" y="908"/>
                  </a:cubicBezTo>
                  <a:cubicBezTo>
                    <a:pt x="131" y="1354"/>
                    <a:pt x="0" y="1897"/>
                    <a:pt x="85" y="2440"/>
                  </a:cubicBezTo>
                  <a:cubicBezTo>
                    <a:pt x="245" y="3453"/>
                    <a:pt x="1122" y="4178"/>
                    <a:pt x="2117" y="4178"/>
                  </a:cubicBezTo>
                  <a:close/>
                  <a:moveTo>
                    <a:pt x="661" y="1058"/>
                  </a:moveTo>
                  <a:cubicBezTo>
                    <a:pt x="945" y="668"/>
                    <a:pt x="1363" y="412"/>
                    <a:pt x="1838" y="338"/>
                  </a:cubicBezTo>
                  <a:cubicBezTo>
                    <a:pt x="1932" y="323"/>
                    <a:pt x="2027" y="315"/>
                    <a:pt x="2121" y="315"/>
                  </a:cubicBezTo>
                  <a:cubicBezTo>
                    <a:pt x="2499" y="315"/>
                    <a:pt x="2867" y="434"/>
                    <a:pt x="3179" y="661"/>
                  </a:cubicBezTo>
                  <a:cubicBezTo>
                    <a:pt x="3569" y="945"/>
                    <a:pt x="3825" y="1363"/>
                    <a:pt x="3900" y="1838"/>
                  </a:cubicBezTo>
                  <a:cubicBezTo>
                    <a:pt x="4055" y="2821"/>
                    <a:pt x="3382" y="3746"/>
                    <a:pt x="2399" y="3901"/>
                  </a:cubicBezTo>
                  <a:cubicBezTo>
                    <a:pt x="1417" y="4056"/>
                    <a:pt x="492" y="3382"/>
                    <a:pt x="337" y="2400"/>
                  </a:cubicBezTo>
                  <a:cubicBezTo>
                    <a:pt x="262" y="1925"/>
                    <a:pt x="377" y="1448"/>
                    <a:pt x="661" y="105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5026026" y="5167313"/>
              <a:ext cx="423863" cy="407988"/>
            </a:xfrm>
            <a:custGeom>
              <a:avLst/>
              <a:gdLst/>
              <a:ahLst/>
              <a:cxnLst/>
              <a:rect l="l" t="t" r="r" b="b"/>
              <a:pathLst>
                <a:path w="1112" h="1073" extrusionOk="0">
                  <a:moveTo>
                    <a:pt x="879" y="116"/>
                  </a:moveTo>
                  <a:cubicBezTo>
                    <a:pt x="764" y="33"/>
                    <a:pt x="624" y="0"/>
                    <a:pt x="485" y="21"/>
                  </a:cubicBezTo>
                  <a:cubicBezTo>
                    <a:pt x="197" y="67"/>
                    <a:pt x="0" y="338"/>
                    <a:pt x="45" y="626"/>
                  </a:cubicBezTo>
                  <a:cubicBezTo>
                    <a:pt x="67" y="766"/>
                    <a:pt x="142" y="888"/>
                    <a:pt x="256" y="972"/>
                  </a:cubicBezTo>
                  <a:cubicBezTo>
                    <a:pt x="348" y="1038"/>
                    <a:pt x="455" y="1073"/>
                    <a:pt x="566" y="1073"/>
                  </a:cubicBezTo>
                  <a:cubicBezTo>
                    <a:pt x="594" y="1073"/>
                    <a:pt x="622" y="1071"/>
                    <a:pt x="650" y="1066"/>
                  </a:cubicBezTo>
                  <a:cubicBezTo>
                    <a:pt x="789" y="1044"/>
                    <a:pt x="912" y="969"/>
                    <a:pt x="995" y="855"/>
                  </a:cubicBezTo>
                  <a:cubicBezTo>
                    <a:pt x="1078" y="741"/>
                    <a:pt x="1112" y="601"/>
                    <a:pt x="1090" y="462"/>
                  </a:cubicBezTo>
                  <a:cubicBezTo>
                    <a:pt x="1068" y="322"/>
                    <a:pt x="993" y="199"/>
                    <a:pt x="879" y="116"/>
                  </a:cubicBezTo>
                  <a:close/>
                  <a:moveTo>
                    <a:pt x="789" y="705"/>
                  </a:moveTo>
                  <a:cubicBezTo>
                    <a:pt x="746" y="764"/>
                    <a:pt x="682" y="803"/>
                    <a:pt x="610" y="815"/>
                  </a:cubicBezTo>
                  <a:cubicBezTo>
                    <a:pt x="461" y="839"/>
                    <a:pt x="320" y="736"/>
                    <a:pt x="297" y="587"/>
                  </a:cubicBezTo>
                  <a:cubicBezTo>
                    <a:pt x="273" y="437"/>
                    <a:pt x="376" y="297"/>
                    <a:pt x="525" y="273"/>
                  </a:cubicBezTo>
                  <a:cubicBezTo>
                    <a:pt x="539" y="271"/>
                    <a:pt x="554" y="270"/>
                    <a:pt x="568" y="270"/>
                  </a:cubicBezTo>
                  <a:cubicBezTo>
                    <a:pt x="625" y="270"/>
                    <a:pt x="681" y="288"/>
                    <a:pt x="729" y="322"/>
                  </a:cubicBezTo>
                  <a:cubicBezTo>
                    <a:pt x="788" y="365"/>
                    <a:pt x="827" y="429"/>
                    <a:pt x="838" y="501"/>
                  </a:cubicBezTo>
                  <a:cubicBezTo>
                    <a:pt x="849" y="574"/>
                    <a:pt x="832" y="646"/>
                    <a:pt x="789" y="70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4400551" y="4551363"/>
              <a:ext cx="1493838" cy="1606550"/>
            </a:xfrm>
            <a:custGeom>
              <a:avLst/>
              <a:gdLst/>
              <a:ahLst/>
              <a:cxnLst/>
              <a:rect l="l" t="t" r="r" b="b"/>
              <a:pathLst>
                <a:path w="3923" h="4222" extrusionOk="0">
                  <a:moveTo>
                    <a:pt x="1890" y="129"/>
                  </a:moveTo>
                  <a:cubicBezTo>
                    <a:pt x="769" y="306"/>
                    <a:pt x="0" y="1362"/>
                    <a:pt x="177" y="2484"/>
                  </a:cubicBezTo>
                  <a:cubicBezTo>
                    <a:pt x="263" y="3026"/>
                    <a:pt x="555" y="3503"/>
                    <a:pt x="1000" y="3827"/>
                  </a:cubicBezTo>
                  <a:cubicBezTo>
                    <a:pt x="1356" y="4086"/>
                    <a:pt x="1776" y="4222"/>
                    <a:pt x="2207" y="4222"/>
                  </a:cubicBezTo>
                  <a:cubicBezTo>
                    <a:pt x="2315" y="4222"/>
                    <a:pt x="2423" y="4213"/>
                    <a:pt x="2531" y="4196"/>
                  </a:cubicBezTo>
                  <a:cubicBezTo>
                    <a:pt x="3073" y="4111"/>
                    <a:pt x="3550" y="3819"/>
                    <a:pt x="3874" y="3374"/>
                  </a:cubicBezTo>
                  <a:cubicBezTo>
                    <a:pt x="3891" y="3350"/>
                    <a:pt x="3907" y="3326"/>
                    <a:pt x="3923" y="3302"/>
                  </a:cubicBezTo>
                  <a:cubicBezTo>
                    <a:pt x="3923" y="2727"/>
                    <a:pt x="3923" y="2727"/>
                    <a:pt x="3923" y="2727"/>
                  </a:cubicBezTo>
                  <a:cubicBezTo>
                    <a:pt x="3865" y="2902"/>
                    <a:pt x="3780" y="3070"/>
                    <a:pt x="3668" y="3224"/>
                  </a:cubicBezTo>
                  <a:cubicBezTo>
                    <a:pt x="3384" y="3614"/>
                    <a:pt x="2966" y="3870"/>
                    <a:pt x="2491" y="3944"/>
                  </a:cubicBezTo>
                  <a:cubicBezTo>
                    <a:pt x="2016" y="4019"/>
                    <a:pt x="1540" y="3904"/>
                    <a:pt x="1150" y="3621"/>
                  </a:cubicBezTo>
                  <a:cubicBezTo>
                    <a:pt x="760" y="3337"/>
                    <a:pt x="504" y="2919"/>
                    <a:pt x="429" y="2444"/>
                  </a:cubicBezTo>
                  <a:cubicBezTo>
                    <a:pt x="354" y="1969"/>
                    <a:pt x="469" y="1492"/>
                    <a:pt x="753" y="1102"/>
                  </a:cubicBezTo>
                  <a:cubicBezTo>
                    <a:pt x="1037" y="712"/>
                    <a:pt x="1454" y="456"/>
                    <a:pt x="1930" y="381"/>
                  </a:cubicBezTo>
                  <a:cubicBezTo>
                    <a:pt x="2024" y="366"/>
                    <a:pt x="2118" y="359"/>
                    <a:pt x="2211" y="359"/>
                  </a:cubicBezTo>
                  <a:cubicBezTo>
                    <a:pt x="2987" y="359"/>
                    <a:pt x="3681" y="863"/>
                    <a:pt x="3923" y="1599"/>
                  </a:cubicBezTo>
                  <a:cubicBezTo>
                    <a:pt x="3923" y="1023"/>
                    <a:pt x="3923" y="1023"/>
                    <a:pt x="3923" y="1023"/>
                  </a:cubicBezTo>
                  <a:cubicBezTo>
                    <a:pt x="3491" y="375"/>
                    <a:pt x="2708" y="0"/>
                    <a:pt x="1890" y="12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278313" y="1533525"/>
              <a:ext cx="831850" cy="819150"/>
            </a:xfrm>
            <a:custGeom>
              <a:avLst/>
              <a:gdLst/>
              <a:ahLst/>
              <a:cxnLst/>
              <a:rect l="l" t="t" r="r" b="b"/>
              <a:pathLst>
                <a:path w="2185" h="2154" extrusionOk="0">
                  <a:moveTo>
                    <a:pt x="1115" y="2154"/>
                  </a:moveTo>
                  <a:cubicBezTo>
                    <a:pt x="1168" y="2154"/>
                    <a:pt x="1223" y="2150"/>
                    <a:pt x="1277" y="2141"/>
                  </a:cubicBezTo>
                  <a:cubicBezTo>
                    <a:pt x="1551" y="2098"/>
                    <a:pt x="1792" y="1951"/>
                    <a:pt x="1955" y="1726"/>
                  </a:cubicBezTo>
                  <a:cubicBezTo>
                    <a:pt x="2119" y="1501"/>
                    <a:pt x="2185" y="1227"/>
                    <a:pt x="2142" y="953"/>
                  </a:cubicBezTo>
                  <a:cubicBezTo>
                    <a:pt x="2052" y="387"/>
                    <a:pt x="1520" y="0"/>
                    <a:pt x="954" y="89"/>
                  </a:cubicBezTo>
                  <a:cubicBezTo>
                    <a:pt x="388" y="178"/>
                    <a:pt x="0" y="711"/>
                    <a:pt x="89" y="1277"/>
                  </a:cubicBezTo>
                  <a:cubicBezTo>
                    <a:pt x="170" y="1788"/>
                    <a:pt x="613" y="2154"/>
                    <a:pt x="1115" y="2154"/>
                  </a:cubicBezTo>
                  <a:close/>
                  <a:moveTo>
                    <a:pt x="993" y="341"/>
                  </a:moveTo>
                  <a:cubicBezTo>
                    <a:pt x="1035" y="334"/>
                    <a:pt x="1076" y="331"/>
                    <a:pt x="1116" y="331"/>
                  </a:cubicBezTo>
                  <a:cubicBezTo>
                    <a:pt x="1495" y="331"/>
                    <a:pt x="1829" y="607"/>
                    <a:pt x="1890" y="993"/>
                  </a:cubicBezTo>
                  <a:cubicBezTo>
                    <a:pt x="1922" y="1199"/>
                    <a:pt x="1872" y="1406"/>
                    <a:pt x="1749" y="1576"/>
                  </a:cubicBezTo>
                  <a:cubicBezTo>
                    <a:pt x="1626" y="1745"/>
                    <a:pt x="1444" y="1857"/>
                    <a:pt x="1238" y="1889"/>
                  </a:cubicBezTo>
                  <a:cubicBezTo>
                    <a:pt x="811" y="1957"/>
                    <a:pt x="409" y="1664"/>
                    <a:pt x="341" y="1237"/>
                  </a:cubicBezTo>
                  <a:cubicBezTo>
                    <a:pt x="274" y="810"/>
                    <a:pt x="567" y="408"/>
                    <a:pt x="993" y="34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4635501" y="4741863"/>
              <a:ext cx="1239838" cy="1220788"/>
            </a:xfrm>
            <a:custGeom>
              <a:avLst/>
              <a:gdLst/>
              <a:ahLst/>
              <a:cxnLst/>
              <a:rect l="l" t="t" r="r" b="b"/>
              <a:pathLst>
                <a:path w="3257" h="3212" extrusionOk="0">
                  <a:moveTo>
                    <a:pt x="1353" y="133"/>
                  </a:moveTo>
                  <a:cubicBezTo>
                    <a:pt x="945" y="197"/>
                    <a:pt x="586" y="417"/>
                    <a:pt x="343" y="752"/>
                  </a:cubicBezTo>
                  <a:cubicBezTo>
                    <a:pt x="99" y="1087"/>
                    <a:pt x="0" y="1496"/>
                    <a:pt x="65" y="1904"/>
                  </a:cubicBezTo>
                  <a:cubicBezTo>
                    <a:pt x="129" y="2312"/>
                    <a:pt x="349" y="2671"/>
                    <a:pt x="684" y="2915"/>
                  </a:cubicBezTo>
                  <a:cubicBezTo>
                    <a:pt x="952" y="3110"/>
                    <a:pt x="1267" y="3212"/>
                    <a:pt x="1592" y="3212"/>
                  </a:cubicBezTo>
                  <a:cubicBezTo>
                    <a:pt x="1673" y="3212"/>
                    <a:pt x="1754" y="3206"/>
                    <a:pt x="1836" y="3193"/>
                  </a:cubicBezTo>
                  <a:cubicBezTo>
                    <a:pt x="2679" y="3060"/>
                    <a:pt x="3257" y="2265"/>
                    <a:pt x="3124" y="1422"/>
                  </a:cubicBezTo>
                  <a:cubicBezTo>
                    <a:pt x="2991" y="578"/>
                    <a:pt x="2197" y="0"/>
                    <a:pt x="1353" y="133"/>
                  </a:cubicBezTo>
                  <a:close/>
                  <a:moveTo>
                    <a:pt x="1796" y="2941"/>
                  </a:moveTo>
                  <a:cubicBezTo>
                    <a:pt x="1455" y="2995"/>
                    <a:pt x="1113" y="2912"/>
                    <a:pt x="834" y="2709"/>
                  </a:cubicBezTo>
                  <a:cubicBezTo>
                    <a:pt x="554" y="2505"/>
                    <a:pt x="370" y="2205"/>
                    <a:pt x="316" y="1864"/>
                  </a:cubicBezTo>
                  <a:cubicBezTo>
                    <a:pt x="263" y="1524"/>
                    <a:pt x="345" y="1182"/>
                    <a:pt x="549" y="902"/>
                  </a:cubicBezTo>
                  <a:cubicBezTo>
                    <a:pt x="752" y="622"/>
                    <a:pt x="1052" y="439"/>
                    <a:pt x="1393" y="385"/>
                  </a:cubicBezTo>
                  <a:cubicBezTo>
                    <a:pt x="1461" y="374"/>
                    <a:pt x="1528" y="369"/>
                    <a:pt x="1595" y="369"/>
                  </a:cubicBezTo>
                  <a:cubicBezTo>
                    <a:pt x="2220" y="369"/>
                    <a:pt x="2772" y="825"/>
                    <a:pt x="2872" y="1461"/>
                  </a:cubicBezTo>
                  <a:cubicBezTo>
                    <a:pt x="2983" y="2166"/>
                    <a:pt x="2501" y="2830"/>
                    <a:pt x="1796" y="294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4035426" y="4171950"/>
              <a:ext cx="1858963" cy="2373313"/>
            </a:xfrm>
            <a:custGeom>
              <a:avLst/>
              <a:gdLst/>
              <a:ahLst/>
              <a:cxnLst/>
              <a:rect l="l" t="t" r="r" b="b"/>
              <a:pathLst>
                <a:path w="4881" h="6241" extrusionOk="0">
                  <a:moveTo>
                    <a:pt x="2689" y="121"/>
                  </a:moveTo>
                  <a:cubicBezTo>
                    <a:pt x="1878" y="249"/>
                    <a:pt x="1165" y="686"/>
                    <a:pt x="680" y="1352"/>
                  </a:cubicBezTo>
                  <a:cubicBezTo>
                    <a:pt x="196" y="2017"/>
                    <a:pt x="0" y="2830"/>
                    <a:pt x="128" y="3641"/>
                  </a:cubicBezTo>
                  <a:cubicBezTo>
                    <a:pt x="367" y="5156"/>
                    <a:pt x="1679" y="6241"/>
                    <a:pt x="3167" y="6241"/>
                  </a:cubicBezTo>
                  <a:cubicBezTo>
                    <a:pt x="3325" y="6241"/>
                    <a:pt x="3486" y="6228"/>
                    <a:pt x="3648" y="6203"/>
                  </a:cubicBezTo>
                  <a:cubicBezTo>
                    <a:pt x="4096" y="6132"/>
                    <a:pt x="4515" y="5966"/>
                    <a:pt x="4881" y="5720"/>
                  </a:cubicBezTo>
                  <a:cubicBezTo>
                    <a:pt x="4881" y="5406"/>
                    <a:pt x="4881" y="5406"/>
                    <a:pt x="4881" y="5406"/>
                  </a:cubicBezTo>
                  <a:cubicBezTo>
                    <a:pt x="4513" y="5689"/>
                    <a:pt x="4079" y="5877"/>
                    <a:pt x="3608" y="5951"/>
                  </a:cubicBezTo>
                  <a:cubicBezTo>
                    <a:pt x="2864" y="6068"/>
                    <a:pt x="2119" y="5888"/>
                    <a:pt x="1508" y="5444"/>
                  </a:cubicBezTo>
                  <a:cubicBezTo>
                    <a:pt x="898" y="5000"/>
                    <a:pt x="497" y="4345"/>
                    <a:pt x="380" y="3602"/>
                  </a:cubicBezTo>
                  <a:cubicBezTo>
                    <a:pt x="137" y="2064"/>
                    <a:pt x="1191" y="616"/>
                    <a:pt x="2729" y="373"/>
                  </a:cubicBezTo>
                  <a:cubicBezTo>
                    <a:pt x="2877" y="350"/>
                    <a:pt x="3024" y="338"/>
                    <a:pt x="3170" y="338"/>
                  </a:cubicBezTo>
                  <a:cubicBezTo>
                    <a:pt x="3802" y="338"/>
                    <a:pt x="4400" y="552"/>
                    <a:pt x="4881" y="920"/>
                  </a:cubicBezTo>
                  <a:cubicBezTo>
                    <a:pt x="4881" y="607"/>
                    <a:pt x="4881" y="607"/>
                    <a:pt x="4881" y="607"/>
                  </a:cubicBezTo>
                  <a:cubicBezTo>
                    <a:pt x="4235" y="172"/>
                    <a:pt x="3461" y="0"/>
                    <a:pt x="2689" y="12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4835526" y="4967288"/>
              <a:ext cx="831850" cy="801688"/>
            </a:xfrm>
            <a:custGeom>
              <a:avLst/>
              <a:gdLst/>
              <a:ahLst/>
              <a:cxnLst/>
              <a:rect l="l" t="t" r="r" b="b"/>
              <a:pathLst>
                <a:path w="2185" h="2108" extrusionOk="0">
                  <a:moveTo>
                    <a:pt x="1680" y="229"/>
                  </a:moveTo>
                  <a:cubicBezTo>
                    <a:pt x="1456" y="66"/>
                    <a:pt x="1181" y="0"/>
                    <a:pt x="908" y="43"/>
                  </a:cubicBezTo>
                  <a:cubicBezTo>
                    <a:pt x="634" y="86"/>
                    <a:pt x="393" y="233"/>
                    <a:pt x="230" y="458"/>
                  </a:cubicBezTo>
                  <a:cubicBezTo>
                    <a:pt x="66" y="683"/>
                    <a:pt x="0" y="957"/>
                    <a:pt x="43" y="1231"/>
                  </a:cubicBezTo>
                  <a:cubicBezTo>
                    <a:pt x="124" y="1742"/>
                    <a:pt x="567" y="2108"/>
                    <a:pt x="1069" y="2108"/>
                  </a:cubicBezTo>
                  <a:cubicBezTo>
                    <a:pt x="1122" y="2108"/>
                    <a:pt x="1177" y="2104"/>
                    <a:pt x="1231" y="2095"/>
                  </a:cubicBezTo>
                  <a:cubicBezTo>
                    <a:pt x="1797" y="2006"/>
                    <a:pt x="2185" y="1473"/>
                    <a:pt x="2096" y="907"/>
                  </a:cubicBezTo>
                  <a:cubicBezTo>
                    <a:pt x="2052" y="633"/>
                    <a:pt x="1905" y="393"/>
                    <a:pt x="1680" y="229"/>
                  </a:cubicBezTo>
                  <a:close/>
                  <a:moveTo>
                    <a:pt x="1191" y="1843"/>
                  </a:moveTo>
                  <a:cubicBezTo>
                    <a:pt x="765" y="1911"/>
                    <a:pt x="362" y="1618"/>
                    <a:pt x="295" y="1191"/>
                  </a:cubicBezTo>
                  <a:cubicBezTo>
                    <a:pt x="228" y="764"/>
                    <a:pt x="520" y="362"/>
                    <a:pt x="947" y="295"/>
                  </a:cubicBezTo>
                  <a:cubicBezTo>
                    <a:pt x="989" y="288"/>
                    <a:pt x="1029" y="285"/>
                    <a:pt x="1070" y="285"/>
                  </a:cubicBezTo>
                  <a:cubicBezTo>
                    <a:pt x="1449" y="285"/>
                    <a:pt x="1783" y="561"/>
                    <a:pt x="1844" y="947"/>
                  </a:cubicBezTo>
                  <a:cubicBezTo>
                    <a:pt x="1911" y="1374"/>
                    <a:pt x="1618" y="1776"/>
                    <a:pt x="1191" y="184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25168" y="20694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25168" y="32505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125168" y="4529394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756056" y="20694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756056" y="32505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756056" y="4529394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386945" y="20694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8386945" y="32505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8386945" y="4529394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1" name="Google Shape;680;p20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AU" smtClean="0">
                <a:solidFill>
                  <a:srgbClr val="222222"/>
                </a:solidFill>
              </a:rPr>
              <a:pPr/>
              <a:t>‹#›</a:t>
            </a:fld>
            <a:endParaRPr lang="en-AU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7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998392" cy="412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title"/>
          </p:nvPr>
        </p:nvSpPr>
        <p:spPr>
          <a:xfrm>
            <a:off x="838199" y="788716"/>
            <a:ext cx="90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"/>
          <p:cNvSpPr txBox="1">
            <a:spLocks noGrp="1"/>
          </p:cNvSpPr>
          <p:nvPr>
            <p:ph type="dt" idx="10"/>
          </p:nvPr>
        </p:nvSpPr>
        <p:spPr>
          <a:xfrm>
            <a:off x="10274300" y="6313872"/>
            <a:ext cx="9795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"/>
          <p:cNvSpPr txBox="1">
            <a:spLocks noGrp="1"/>
          </p:cNvSpPr>
          <p:nvPr>
            <p:ph type="ftr" idx="11"/>
          </p:nvPr>
        </p:nvSpPr>
        <p:spPr>
          <a:xfrm>
            <a:off x="1878193" y="6313872"/>
            <a:ext cx="828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"/>
          <p:cNvSpPr txBox="1">
            <a:spLocks noGrp="1"/>
          </p:cNvSpPr>
          <p:nvPr>
            <p:ph type="sldNum" idx="12"/>
          </p:nvPr>
        </p:nvSpPr>
        <p:spPr>
          <a:xfrm>
            <a:off x="11528349" y="6313872"/>
            <a:ext cx="4752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"/>
          <p:cNvSpPr txBox="1">
            <a:spLocks noGrp="1"/>
          </p:cNvSpPr>
          <p:nvPr>
            <p:ph type="dt" idx="10"/>
          </p:nvPr>
        </p:nvSpPr>
        <p:spPr>
          <a:xfrm>
            <a:off x="10274300" y="6313872"/>
            <a:ext cx="9795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5"/>
          <p:cNvSpPr txBox="1">
            <a:spLocks noGrp="1"/>
          </p:cNvSpPr>
          <p:nvPr>
            <p:ph type="ftr" idx="11"/>
          </p:nvPr>
        </p:nvSpPr>
        <p:spPr>
          <a:xfrm>
            <a:off x="1878193" y="6313872"/>
            <a:ext cx="828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sldNum" idx="12"/>
          </p:nvPr>
        </p:nvSpPr>
        <p:spPr>
          <a:xfrm>
            <a:off x="11528349" y="6313872"/>
            <a:ext cx="4752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ructions 1">
  <p:cSld name="Instructions 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"/>
          <p:cNvSpPr txBox="1"/>
          <p:nvPr/>
        </p:nvSpPr>
        <p:spPr>
          <a:xfrm>
            <a:off x="468313" y="838024"/>
            <a:ext cx="3532187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500"/>
              <a:buFont typeface="Arial"/>
              <a:buNone/>
            </a:pPr>
            <a:r>
              <a:rPr lang="en-AU" sz="2500" b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PowerPoint Template </a:t>
            </a:r>
            <a:br>
              <a:rPr lang="en-AU" sz="2500" b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2500" b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and Guidelines</a:t>
            </a:r>
            <a:r>
              <a:rPr lang="en-AU" sz="3600" b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AU" sz="3600" b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b="1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"/>
          <p:cNvSpPr txBox="1"/>
          <p:nvPr/>
        </p:nvSpPr>
        <p:spPr>
          <a:xfrm>
            <a:off x="4063985" y="838024"/>
            <a:ext cx="5672509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proportional text, use the fonts specified in the PowerPoint template: </a:t>
            </a:r>
            <a:r>
              <a:rPr lang="en-AU" sz="9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Arial</a:t>
            </a: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AU" sz="9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Arial Black</a:t>
            </a: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AU" sz="95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import text by linking to or copying from another document (e.g., Word or Excel), be sure the imported text uses the correct fonts: Arial and Arial Black.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point sizes set in the PowerPoint template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 font size for slide titles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 font size or larger for headlines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points (Keep bullet points to no more than five levels)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of thumb: If you cannot read text on your computer screen from a distance of 3m viewers will NOT be able read it from the back of the room.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preserve legibility and visual integrity, please ensure the logo is surrounded by sufficient ‘clear space’ . Please enable guides - see below.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enable guides and grids. On the </a:t>
            </a:r>
            <a:r>
              <a:rPr lang="en-AU" sz="9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tab, in the </a:t>
            </a:r>
            <a:r>
              <a:rPr lang="en-AU" sz="9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Drawing</a:t>
            </a: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group, </a:t>
            </a:r>
            <a:b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-AU" sz="9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Arrange</a:t>
            </a: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point to </a:t>
            </a:r>
            <a:r>
              <a:rPr lang="en-AU" sz="9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</a:t>
            </a: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then click </a:t>
            </a:r>
            <a:r>
              <a:rPr lang="en-AU" sz="9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Gridlines</a:t>
            </a: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layout provided in the PowerPoint template for your title page and for all slides.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apply alternate page designs/layout. Right click your page &gt;</a:t>
            </a:r>
            <a:r>
              <a:rPr lang="en-AU" sz="9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 </a:t>
            </a: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select from the options available.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edit graphics/footers in the master click </a:t>
            </a:r>
            <a:r>
              <a:rPr lang="en-AU" sz="9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</a:t>
            </a: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 select </a:t>
            </a:r>
            <a:r>
              <a:rPr lang="en-AU" sz="9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 Master</a:t>
            </a: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It's preferred to use a colour palette of five or fewer colours for an entire presentation. This template incorporates the official Charles Sturt University colour palette.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"/>
          <p:cNvSpPr txBox="1"/>
          <p:nvPr/>
        </p:nvSpPr>
        <p:spPr>
          <a:xfrm>
            <a:off x="468313" y="1760734"/>
            <a:ext cx="3389312" cy="2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rgbClr val="F0572A"/>
                </a:solidFill>
                <a:latin typeface="Arial"/>
                <a:ea typeface="Arial"/>
                <a:cs typeface="Arial"/>
                <a:sym typeface="Arial"/>
              </a:rPr>
              <a:t>Use the following guidelines and template for preparing your PowerPoint slides: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brand is designed to look as consistent on screen 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in print. Therefore the same elements such as typography and colours outlined above should be applied to our PowerPoint presentations. As a general rule, PowerPoint slides should never be overcrowded, allowing space around each slide. A simple template 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been created that can work effectively across all divisions and presentations.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Templates for this PowerPoint have been created to ensure consistent production. Please contact the CSU Marketing team for further assistance.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"/>
          <p:cNvSpPr/>
          <p:nvPr/>
        </p:nvSpPr>
        <p:spPr>
          <a:xfrm>
            <a:off x="1" y="-7741"/>
            <a:ext cx="12191999" cy="6463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*IMPORTANT*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PLEASE DELETE THIS SLIDE WHEN YOUR PRESENTATION IS COMPLETE</a:t>
            </a:r>
            <a:endParaRPr/>
          </a:p>
        </p:txBody>
      </p:sp>
      <p:sp>
        <p:nvSpPr>
          <p:cNvPr id="298" name="Google Shape;298;p6"/>
          <p:cNvSpPr txBox="1">
            <a:spLocks noGrp="1"/>
          </p:cNvSpPr>
          <p:nvPr>
            <p:ph type="dt" idx="10"/>
          </p:nvPr>
        </p:nvSpPr>
        <p:spPr>
          <a:xfrm>
            <a:off x="10274300" y="6313872"/>
            <a:ext cx="9795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6"/>
          <p:cNvSpPr txBox="1">
            <a:spLocks noGrp="1"/>
          </p:cNvSpPr>
          <p:nvPr>
            <p:ph type="ftr" idx="11"/>
          </p:nvPr>
        </p:nvSpPr>
        <p:spPr>
          <a:xfrm>
            <a:off x="1878193" y="6313872"/>
            <a:ext cx="828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6"/>
          <p:cNvSpPr txBox="1">
            <a:spLocks noGrp="1"/>
          </p:cNvSpPr>
          <p:nvPr>
            <p:ph type="sldNum" idx="12"/>
          </p:nvPr>
        </p:nvSpPr>
        <p:spPr>
          <a:xfrm>
            <a:off x="11528349" y="6313872"/>
            <a:ext cx="4752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ructions 2">
  <p:cSld name="Instructions 2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"/>
          <p:cNvSpPr txBox="1">
            <a:spLocks noGrp="1"/>
          </p:cNvSpPr>
          <p:nvPr>
            <p:ph type="dt" idx="10"/>
          </p:nvPr>
        </p:nvSpPr>
        <p:spPr>
          <a:xfrm>
            <a:off x="10274300" y="6313872"/>
            <a:ext cx="9795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7"/>
          <p:cNvSpPr txBox="1">
            <a:spLocks noGrp="1"/>
          </p:cNvSpPr>
          <p:nvPr>
            <p:ph type="ftr" idx="11"/>
          </p:nvPr>
        </p:nvSpPr>
        <p:spPr>
          <a:xfrm>
            <a:off x="1878193" y="6313872"/>
            <a:ext cx="828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7"/>
          <p:cNvSpPr txBox="1">
            <a:spLocks noGrp="1"/>
          </p:cNvSpPr>
          <p:nvPr>
            <p:ph type="sldNum" idx="12"/>
          </p:nvPr>
        </p:nvSpPr>
        <p:spPr>
          <a:xfrm>
            <a:off x="11528349" y="6313872"/>
            <a:ext cx="4752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05" name="Google Shape;305;p7"/>
          <p:cNvSpPr txBox="1"/>
          <p:nvPr/>
        </p:nvSpPr>
        <p:spPr>
          <a:xfrm>
            <a:off x="838200" y="861934"/>
            <a:ext cx="10515600" cy="1113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p7"/>
          <p:cNvGraphicFramePr/>
          <p:nvPr/>
        </p:nvGraphicFramePr>
        <p:xfrm>
          <a:off x="5518150" y="182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{B9567507-FF4C-44C3-B11B-5A4F6631F30A}</a:tableStyleId>
              </a:tblPr>
              <a:tblGrid>
                <a:gridCol w="1427875"/>
                <a:gridCol w="1427875"/>
                <a:gridCol w="1427875"/>
              </a:tblGrid>
              <a:tr h="48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1" u="none" strike="noStrike" cap="none">
                          <a:solidFill>
                            <a:srgbClr val="F0572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Heading Bold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1" u="none" strike="noStrike" cap="none">
                          <a:solidFill>
                            <a:srgbClr val="F0572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Heading </a:t>
                      </a:r>
                      <a:endParaRPr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1" u="none" strike="noStrike" cap="none">
                          <a:solidFill>
                            <a:srgbClr val="F0572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Heading </a:t>
                      </a:r>
                      <a:endParaRPr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8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u="none" strike="noStrike" cap="none">
                          <a:solidFill>
                            <a:srgbClr val="42424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XYZ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u="none" strike="noStrike" cap="none">
                          <a:solidFill>
                            <a:srgbClr val="42424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XYZ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u="none" strike="noStrike" cap="none">
                          <a:solidFill>
                            <a:srgbClr val="42424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XYZ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>
                          <a:solidFill>
                            <a:srgbClr val="42424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XYZ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>
                          <a:solidFill>
                            <a:srgbClr val="42424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XYZ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>
                          <a:solidFill>
                            <a:srgbClr val="42424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XYZ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>
                          <a:solidFill>
                            <a:srgbClr val="42424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XYZ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>
                          <a:solidFill>
                            <a:srgbClr val="42424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XYZ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>
                          <a:solidFill>
                            <a:srgbClr val="42424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XYZ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>
                          <a:solidFill>
                            <a:srgbClr val="42424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XYZ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>
                          <a:solidFill>
                            <a:srgbClr val="42424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XYZ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>
                          <a:solidFill>
                            <a:srgbClr val="42424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XYZ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>
                          <a:solidFill>
                            <a:srgbClr val="42424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XYZ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>
                          <a:solidFill>
                            <a:srgbClr val="42424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XYZ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>
                          <a:solidFill>
                            <a:srgbClr val="42424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XYZ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>
                          <a:solidFill>
                            <a:srgbClr val="42424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XYZ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>
                          <a:solidFill>
                            <a:srgbClr val="42424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XYZ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Font typeface="Arial"/>
                        <a:buNone/>
                      </a:pPr>
                      <a:r>
                        <a:rPr lang="en-AU" sz="1400" u="none" strike="noStrike" cap="none">
                          <a:solidFill>
                            <a:srgbClr val="42424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XYZ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07" name="Google Shape;307;p7"/>
          <p:cNvSpPr txBox="1"/>
          <p:nvPr/>
        </p:nvSpPr>
        <p:spPr>
          <a:xfrm>
            <a:off x="11528349" y="6313872"/>
            <a:ext cx="4752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7"/>
          <p:cNvSpPr txBox="1"/>
          <p:nvPr/>
        </p:nvSpPr>
        <p:spPr>
          <a:xfrm>
            <a:off x="838199" y="788716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AU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 heading Arial 28pt – Two Content slide</a:t>
            </a:r>
            <a:endParaRPr sz="2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7"/>
          <p:cNvSpPr txBox="1"/>
          <p:nvPr/>
        </p:nvSpPr>
        <p:spPr>
          <a:xfrm>
            <a:off x="838200" y="1825625"/>
            <a:ext cx="38354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level. There are five preformatted levels, press the ‘Increase/Decrease’ button under the Home table to move though the styles.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level</a:t>
            </a:r>
            <a:endParaRPr/>
          </a:p>
          <a:p>
            <a:pPr marL="288000" marR="0" lvl="1" indent="-288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level</a:t>
            </a:r>
            <a:endParaRPr/>
          </a:p>
          <a:p>
            <a:pPr marL="576000" marR="0" lvl="2" indent="-288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AU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Third level</a:t>
            </a:r>
            <a:endParaRPr/>
          </a:p>
          <a:p>
            <a:pPr marL="0" marR="0" lvl="3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AU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Fourth level</a:t>
            </a:r>
            <a:endParaRPr/>
          </a:p>
          <a:p>
            <a:pPr marL="0" marR="0" lvl="4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AU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Fifth level</a:t>
            </a:r>
            <a:endParaRPr sz="2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7"/>
          <p:cNvSpPr/>
          <p:nvPr/>
        </p:nvSpPr>
        <p:spPr>
          <a:xfrm>
            <a:off x="1" y="-7741"/>
            <a:ext cx="12191999" cy="6463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*IMPORTANT*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PLEASE DELETE THIS SLIDE WHEN YOUR PRESENTATION IS COMPLETE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ructions 3">
  <p:cSld name="Instructions 3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"/>
          <p:cNvSpPr txBox="1">
            <a:spLocks noGrp="1"/>
          </p:cNvSpPr>
          <p:nvPr>
            <p:ph type="dt" idx="10"/>
          </p:nvPr>
        </p:nvSpPr>
        <p:spPr>
          <a:xfrm>
            <a:off x="10274300" y="6313872"/>
            <a:ext cx="9795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8"/>
          <p:cNvSpPr txBox="1">
            <a:spLocks noGrp="1"/>
          </p:cNvSpPr>
          <p:nvPr>
            <p:ph type="sldNum" idx="12"/>
          </p:nvPr>
        </p:nvSpPr>
        <p:spPr>
          <a:xfrm>
            <a:off x="11528349" y="6313872"/>
            <a:ext cx="4752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14" name="Google Shape;314;p8"/>
          <p:cNvSpPr/>
          <p:nvPr/>
        </p:nvSpPr>
        <p:spPr>
          <a:xfrm>
            <a:off x="1" y="0"/>
            <a:ext cx="12191999" cy="6463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*IMPORTANT*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PLEASE DELETE THIS SLIDE WHEN YOUR PRESENTATION IS COMPLETE</a:t>
            </a:r>
            <a:endParaRPr/>
          </a:p>
        </p:txBody>
      </p:sp>
      <p:sp>
        <p:nvSpPr>
          <p:cNvPr id="315" name="Google Shape;315;p8"/>
          <p:cNvSpPr txBox="1"/>
          <p:nvPr/>
        </p:nvSpPr>
        <p:spPr>
          <a:xfrm>
            <a:off x="838200" y="861934"/>
            <a:ext cx="10515600" cy="1113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1825625"/>
            <a:ext cx="4319588" cy="4071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8150" y="1825625"/>
            <a:ext cx="4319588" cy="354414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8"/>
          <p:cNvSpPr txBox="1"/>
          <p:nvPr/>
        </p:nvSpPr>
        <p:spPr>
          <a:xfrm>
            <a:off x="11528349" y="6313872"/>
            <a:ext cx="4752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8"/>
          <p:cNvSpPr txBox="1"/>
          <p:nvPr/>
        </p:nvSpPr>
        <p:spPr>
          <a:xfrm>
            <a:off x="838199" y="788716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AU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Charts and graphs – Two Content slide</a:t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8"/>
          <p:cNvSpPr txBox="1">
            <a:spLocks noGrp="1"/>
          </p:cNvSpPr>
          <p:nvPr>
            <p:ph type="ftr" idx="11"/>
          </p:nvPr>
        </p:nvSpPr>
        <p:spPr>
          <a:xfrm>
            <a:off x="1878193" y="6313872"/>
            <a:ext cx="828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0"/>
          <p:cNvSpPr/>
          <p:nvPr/>
        </p:nvSpPr>
        <p:spPr>
          <a:xfrm>
            <a:off x="0" y="-2003"/>
            <a:ext cx="12208614" cy="6141789"/>
          </a:xfrm>
          <a:prstGeom prst="rect">
            <a:avLst/>
          </a:prstGeom>
          <a:solidFill>
            <a:schemeClr val="dk2">
              <a:alpha val="1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0"/>
          <p:cNvSpPr txBox="1">
            <a:spLocks noGrp="1"/>
          </p:cNvSpPr>
          <p:nvPr>
            <p:ph type="sldNum" idx="12"/>
          </p:nvPr>
        </p:nvSpPr>
        <p:spPr>
          <a:xfrm>
            <a:off x="11528349" y="6313872"/>
            <a:ext cx="4752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grpSp>
        <p:nvGrpSpPr>
          <p:cNvPr id="461" name="Google Shape;461;p10"/>
          <p:cNvGrpSpPr/>
          <p:nvPr/>
        </p:nvGrpSpPr>
        <p:grpSpPr>
          <a:xfrm>
            <a:off x="10056283" y="-43393"/>
            <a:ext cx="2158700" cy="6339191"/>
            <a:chOff x="6289676" y="-41275"/>
            <a:chExt cx="2152650" cy="6321425"/>
          </a:xfrm>
        </p:grpSpPr>
        <p:sp>
          <p:nvSpPr>
            <p:cNvPr id="462" name="Google Shape;462;p10"/>
            <p:cNvSpPr/>
            <p:nvPr/>
          </p:nvSpPr>
          <p:spPr>
            <a:xfrm>
              <a:off x="6297613" y="3098800"/>
              <a:ext cx="527050" cy="1673225"/>
            </a:xfrm>
            <a:custGeom>
              <a:avLst/>
              <a:gdLst/>
              <a:ahLst/>
              <a:cxnLst/>
              <a:rect l="l" t="t" r="r" b="b"/>
              <a:pathLst>
                <a:path w="1384" h="4403" extrusionOk="0">
                  <a:moveTo>
                    <a:pt x="1216" y="1801"/>
                  </a:moveTo>
                  <a:cubicBezTo>
                    <a:pt x="1093" y="1021"/>
                    <a:pt x="629" y="378"/>
                    <a:pt x="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499" y="651"/>
                    <a:pt x="862" y="1193"/>
                    <a:pt x="964" y="1841"/>
                  </a:cubicBezTo>
                  <a:cubicBezTo>
                    <a:pt x="1107" y="2744"/>
                    <a:pt x="704" y="3609"/>
                    <a:pt x="0" y="4100"/>
                  </a:cubicBezTo>
                  <a:cubicBezTo>
                    <a:pt x="0" y="4403"/>
                    <a:pt x="0" y="4403"/>
                    <a:pt x="0" y="4403"/>
                  </a:cubicBezTo>
                  <a:cubicBezTo>
                    <a:pt x="870" y="3880"/>
                    <a:pt x="1384" y="2864"/>
                    <a:pt x="1216" y="1801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7027863" y="1741488"/>
              <a:ext cx="423863" cy="417513"/>
            </a:xfrm>
            <a:custGeom>
              <a:avLst/>
              <a:gdLst/>
              <a:ahLst/>
              <a:cxnLst/>
              <a:rect l="l" t="t" r="r" b="b"/>
              <a:pathLst>
                <a:path w="1112" h="1097" extrusionOk="0">
                  <a:moveTo>
                    <a:pt x="233" y="996"/>
                  </a:moveTo>
                  <a:cubicBezTo>
                    <a:pt x="324" y="1062"/>
                    <a:pt x="432" y="1097"/>
                    <a:pt x="543" y="1097"/>
                  </a:cubicBezTo>
                  <a:cubicBezTo>
                    <a:pt x="571" y="1097"/>
                    <a:pt x="599" y="1095"/>
                    <a:pt x="627" y="1091"/>
                  </a:cubicBezTo>
                  <a:cubicBezTo>
                    <a:pt x="915" y="1045"/>
                    <a:pt x="1112" y="774"/>
                    <a:pt x="1067" y="486"/>
                  </a:cubicBezTo>
                  <a:cubicBezTo>
                    <a:pt x="1021" y="198"/>
                    <a:pt x="750" y="0"/>
                    <a:pt x="462" y="46"/>
                  </a:cubicBezTo>
                  <a:cubicBezTo>
                    <a:pt x="322" y="68"/>
                    <a:pt x="200" y="143"/>
                    <a:pt x="116" y="257"/>
                  </a:cubicBezTo>
                  <a:cubicBezTo>
                    <a:pt x="33" y="371"/>
                    <a:pt x="0" y="511"/>
                    <a:pt x="22" y="650"/>
                  </a:cubicBezTo>
                  <a:cubicBezTo>
                    <a:pt x="44" y="790"/>
                    <a:pt x="119" y="913"/>
                    <a:pt x="233" y="996"/>
                  </a:cubicBezTo>
                  <a:close/>
                  <a:moveTo>
                    <a:pt x="323" y="407"/>
                  </a:moveTo>
                  <a:cubicBezTo>
                    <a:pt x="366" y="348"/>
                    <a:pt x="429" y="309"/>
                    <a:pt x="501" y="297"/>
                  </a:cubicBezTo>
                  <a:cubicBezTo>
                    <a:pt x="574" y="286"/>
                    <a:pt x="646" y="303"/>
                    <a:pt x="705" y="346"/>
                  </a:cubicBezTo>
                  <a:cubicBezTo>
                    <a:pt x="765" y="390"/>
                    <a:pt x="803" y="453"/>
                    <a:pt x="815" y="525"/>
                  </a:cubicBezTo>
                  <a:cubicBezTo>
                    <a:pt x="838" y="675"/>
                    <a:pt x="736" y="815"/>
                    <a:pt x="587" y="839"/>
                  </a:cubicBezTo>
                  <a:cubicBezTo>
                    <a:pt x="438" y="862"/>
                    <a:pt x="297" y="760"/>
                    <a:pt x="274" y="611"/>
                  </a:cubicBezTo>
                  <a:cubicBezTo>
                    <a:pt x="262" y="538"/>
                    <a:pt x="280" y="466"/>
                    <a:pt x="323" y="407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8318501" y="0"/>
              <a:ext cx="109538" cy="65088"/>
            </a:xfrm>
            <a:custGeom>
              <a:avLst/>
              <a:gdLst/>
              <a:ahLst/>
              <a:cxnLst/>
              <a:rect l="l" t="t" r="r" b="b"/>
              <a:pathLst>
                <a:path w="287" h="170" extrusionOk="0">
                  <a:moveTo>
                    <a:pt x="2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7" y="54"/>
                    <a:pt x="193" y="111"/>
                    <a:pt x="287" y="170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6297613" y="2878138"/>
              <a:ext cx="703263" cy="2114550"/>
            </a:xfrm>
            <a:custGeom>
              <a:avLst/>
              <a:gdLst/>
              <a:ahLst/>
              <a:cxnLst/>
              <a:rect l="l" t="t" r="r" b="b"/>
              <a:pathLst>
                <a:path w="1848" h="5560" extrusionOk="0">
                  <a:moveTo>
                    <a:pt x="1167" y="4589"/>
                  </a:moveTo>
                  <a:cubicBezTo>
                    <a:pt x="1651" y="3924"/>
                    <a:pt x="1848" y="3110"/>
                    <a:pt x="1720" y="2300"/>
                  </a:cubicBezTo>
                  <a:cubicBezTo>
                    <a:pt x="1556" y="1259"/>
                    <a:pt x="885" y="423"/>
                    <a:pt x="0" y="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758" y="687"/>
                    <a:pt x="1324" y="1428"/>
                    <a:pt x="1468" y="2339"/>
                  </a:cubicBezTo>
                  <a:cubicBezTo>
                    <a:pt x="1585" y="3083"/>
                    <a:pt x="1405" y="3829"/>
                    <a:pt x="961" y="4439"/>
                  </a:cubicBezTo>
                  <a:cubicBezTo>
                    <a:pt x="703" y="4793"/>
                    <a:pt x="375" y="5076"/>
                    <a:pt x="0" y="5275"/>
                  </a:cubicBezTo>
                  <a:cubicBezTo>
                    <a:pt x="0" y="5560"/>
                    <a:pt x="0" y="5560"/>
                    <a:pt x="0" y="5560"/>
                  </a:cubicBezTo>
                  <a:cubicBezTo>
                    <a:pt x="459" y="5342"/>
                    <a:pt x="859" y="5012"/>
                    <a:pt x="1167" y="4589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6297613" y="3627438"/>
              <a:ext cx="101600" cy="614363"/>
            </a:xfrm>
            <a:custGeom>
              <a:avLst/>
              <a:gdLst/>
              <a:ahLst/>
              <a:cxnLst/>
              <a:rect l="l" t="t" r="r" b="b"/>
              <a:pathLst>
                <a:path w="267" h="1617" extrusionOk="0">
                  <a:moveTo>
                    <a:pt x="209" y="569"/>
                  </a:moveTo>
                  <a:cubicBezTo>
                    <a:pt x="177" y="364"/>
                    <a:pt x="105" y="172"/>
                    <a:pt x="0" y="0"/>
                  </a:cubicBezTo>
                  <a:cubicBezTo>
                    <a:pt x="0" y="1617"/>
                    <a:pt x="0" y="1617"/>
                    <a:pt x="0" y="1617"/>
                  </a:cubicBezTo>
                  <a:cubicBezTo>
                    <a:pt x="192" y="1303"/>
                    <a:pt x="267" y="935"/>
                    <a:pt x="209" y="569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6297613" y="3335338"/>
              <a:ext cx="315913" cy="1200150"/>
            </a:xfrm>
            <a:custGeom>
              <a:avLst/>
              <a:gdLst/>
              <a:ahLst/>
              <a:cxnLst/>
              <a:rect l="l" t="t" r="r" b="b"/>
              <a:pathLst>
                <a:path w="829" h="3155" extrusionOk="0">
                  <a:moveTo>
                    <a:pt x="713" y="1256"/>
                  </a:moveTo>
                  <a:cubicBezTo>
                    <a:pt x="632" y="745"/>
                    <a:pt x="369" y="308"/>
                    <a:pt x="0" y="0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236" y="604"/>
                    <a:pt x="403" y="928"/>
                    <a:pt x="461" y="1296"/>
                  </a:cubicBezTo>
                  <a:cubicBezTo>
                    <a:pt x="550" y="1863"/>
                    <a:pt x="363" y="2411"/>
                    <a:pt x="0" y="2803"/>
                  </a:cubicBezTo>
                  <a:cubicBezTo>
                    <a:pt x="0" y="3155"/>
                    <a:pt x="0" y="3155"/>
                    <a:pt x="0" y="3155"/>
                  </a:cubicBezTo>
                  <a:cubicBezTo>
                    <a:pt x="535" y="2706"/>
                    <a:pt x="829" y="1995"/>
                    <a:pt x="713" y="1256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6297613" y="4940300"/>
              <a:ext cx="576263" cy="1325563"/>
            </a:xfrm>
            <a:custGeom>
              <a:avLst/>
              <a:gdLst/>
              <a:ahLst/>
              <a:cxnLst/>
              <a:rect l="l" t="t" r="r" b="b"/>
              <a:pathLst>
                <a:path w="1514" h="3485" extrusionOk="0">
                  <a:moveTo>
                    <a:pt x="589" y="1660"/>
                  </a:moveTo>
                  <a:cubicBezTo>
                    <a:pt x="517" y="1207"/>
                    <a:pt x="539" y="753"/>
                    <a:pt x="653" y="312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313" y="267"/>
                    <a:pt x="159" y="348"/>
                    <a:pt x="0" y="417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117" y="646"/>
                    <a:pt x="232" y="594"/>
                    <a:pt x="344" y="535"/>
                  </a:cubicBezTo>
                  <a:cubicBezTo>
                    <a:pt x="278" y="919"/>
                    <a:pt x="275" y="1309"/>
                    <a:pt x="337" y="1700"/>
                  </a:cubicBezTo>
                  <a:cubicBezTo>
                    <a:pt x="442" y="2371"/>
                    <a:pt x="731" y="2984"/>
                    <a:pt x="1166" y="3485"/>
                  </a:cubicBezTo>
                  <a:cubicBezTo>
                    <a:pt x="1514" y="3485"/>
                    <a:pt x="1514" y="3485"/>
                    <a:pt x="1514" y="3485"/>
                  </a:cubicBezTo>
                  <a:cubicBezTo>
                    <a:pt x="1022" y="2992"/>
                    <a:pt x="699" y="2360"/>
                    <a:pt x="589" y="1660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6297613" y="552450"/>
              <a:ext cx="2130425" cy="968375"/>
            </a:xfrm>
            <a:custGeom>
              <a:avLst/>
              <a:gdLst/>
              <a:ahLst/>
              <a:cxnLst/>
              <a:rect l="l" t="t" r="r" b="b"/>
              <a:pathLst>
                <a:path w="5594" h="2545" extrusionOk="0">
                  <a:moveTo>
                    <a:pt x="1945" y="401"/>
                  </a:moveTo>
                  <a:cubicBezTo>
                    <a:pt x="2823" y="262"/>
                    <a:pt x="3704" y="475"/>
                    <a:pt x="4424" y="999"/>
                  </a:cubicBezTo>
                  <a:cubicBezTo>
                    <a:pt x="4967" y="1394"/>
                    <a:pt x="5369" y="1930"/>
                    <a:pt x="5594" y="2545"/>
                  </a:cubicBezTo>
                  <a:cubicBezTo>
                    <a:pt x="5594" y="1937"/>
                    <a:pt x="5594" y="1937"/>
                    <a:pt x="5594" y="1937"/>
                  </a:cubicBezTo>
                  <a:cubicBezTo>
                    <a:pt x="5344" y="1493"/>
                    <a:pt x="5000" y="1103"/>
                    <a:pt x="4574" y="793"/>
                  </a:cubicBezTo>
                  <a:cubicBezTo>
                    <a:pt x="3798" y="229"/>
                    <a:pt x="2851" y="0"/>
                    <a:pt x="1905" y="149"/>
                  </a:cubicBezTo>
                  <a:cubicBezTo>
                    <a:pt x="1162" y="266"/>
                    <a:pt x="508" y="605"/>
                    <a:pt x="0" y="1087"/>
                  </a:cubicBezTo>
                  <a:cubicBezTo>
                    <a:pt x="0" y="1452"/>
                    <a:pt x="0" y="1452"/>
                    <a:pt x="0" y="1452"/>
                  </a:cubicBezTo>
                  <a:cubicBezTo>
                    <a:pt x="493" y="909"/>
                    <a:pt x="1166" y="523"/>
                    <a:pt x="1945" y="401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6297613" y="5303838"/>
              <a:ext cx="319088" cy="962025"/>
            </a:xfrm>
            <a:custGeom>
              <a:avLst/>
              <a:gdLst/>
              <a:ahLst/>
              <a:cxnLst/>
              <a:rect l="l" t="t" r="r" b="b"/>
              <a:pathLst>
                <a:path w="837" h="2529" extrusionOk="0">
                  <a:moveTo>
                    <a:pt x="85" y="783"/>
                  </a:moveTo>
                  <a:cubicBezTo>
                    <a:pt x="53" y="582"/>
                    <a:pt x="37" y="377"/>
                    <a:pt x="37" y="17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99"/>
                    <a:pt x="0" y="1499"/>
                    <a:pt x="0" y="1499"/>
                  </a:cubicBezTo>
                  <a:cubicBezTo>
                    <a:pt x="126" y="1871"/>
                    <a:pt x="303" y="2217"/>
                    <a:pt x="521" y="2529"/>
                  </a:cubicBezTo>
                  <a:cubicBezTo>
                    <a:pt x="837" y="2529"/>
                    <a:pt x="837" y="2529"/>
                    <a:pt x="837" y="2529"/>
                  </a:cubicBezTo>
                  <a:cubicBezTo>
                    <a:pt x="455" y="2035"/>
                    <a:pt x="189" y="1442"/>
                    <a:pt x="85" y="783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6297613" y="354013"/>
              <a:ext cx="2130425" cy="755650"/>
            </a:xfrm>
            <a:custGeom>
              <a:avLst/>
              <a:gdLst/>
              <a:ahLst/>
              <a:cxnLst/>
              <a:rect l="l" t="t" r="r" b="b"/>
              <a:pathLst>
                <a:path w="5594" h="1989" extrusionOk="0">
                  <a:moveTo>
                    <a:pt x="4724" y="1112"/>
                  </a:moveTo>
                  <a:cubicBezTo>
                    <a:pt x="5065" y="1360"/>
                    <a:pt x="5356" y="1656"/>
                    <a:pt x="5594" y="1989"/>
                  </a:cubicBezTo>
                  <a:cubicBezTo>
                    <a:pt x="5594" y="1573"/>
                    <a:pt x="5594" y="1573"/>
                    <a:pt x="5594" y="1573"/>
                  </a:cubicBezTo>
                  <a:cubicBezTo>
                    <a:pt x="5384" y="1326"/>
                    <a:pt x="5143" y="1102"/>
                    <a:pt x="4874" y="906"/>
                  </a:cubicBezTo>
                  <a:cubicBezTo>
                    <a:pt x="3988" y="261"/>
                    <a:pt x="2905" y="0"/>
                    <a:pt x="1826" y="170"/>
                  </a:cubicBezTo>
                  <a:cubicBezTo>
                    <a:pt x="1139" y="278"/>
                    <a:pt x="519" y="552"/>
                    <a:pt x="0" y="945"/>
                  </a:cubicBezTo>
                  <a:cubicBezTo>
                    <a:pt x="0" y="1270"/>
                    <a:pt x="0" y="1270"/>
                    <a:pt x="0" y="1270"/>
                  </a:cubicBezTo>
                  <a:cubicBezTo>
                    <a:pt x="516" y="837"/>
                    <a:pt x="1153" y="534"/>
                    <a:pt x="1866" y="422"/>
                  </a:cubicBezTo>
                  <a:cubicBezTo>
                    <a:pt x="2878" y="262"/>
                    <a:pt x="3893" y="507"/>
                    <a:pt x="4724" y="1112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6297613" y="139700"/>
              <a:ext cx="2130425" cy="668338"/>
            </a:xfrm>
            <a:custGeom>
              <a:avLst/>
              <a:gdLst/>
              <a:ahLst/>
              <a:cxnLst/>
              <a:rect l="l" t="t" r="r" b="b"/>
              <a:pathLst>
                <a:path w="5594" h="1757" extrusionOk="0">
                  <a:moveTo>
                    <a:pt x="5594" y="1757"/>
                  </a:moveTo>
                  <a:cubicBezTo>
                    <a:pt x="5594" y="1401"/>
                    <a:pt x="5594" y="1401"/>
                    <a:pt x="5594" y="1401"/>
                  </a:cubicBezTo>
                  <a:cubicBezTo>
                    <a:pt x="4593" y="476"/>
                    <a:pt x="3194" y="0"/>
                    <a:pt x="1747" y="228"/>
                  </a:cubicBezTo>
                  <a:cubicBezTo>
                    <a:pt x="1116" y="328"/>
                    <a:pt x="524" y="553"/>
                    <a:pt x="0" y="885"/>
                  </a:cubicBezTo>
                  <a:cubicBezTo>
                    <a:pt x="0" y="1191"/>
                    <a:pt x="0" y="1191"/>
                    <a:pt x="0" y="1191"/>
                  </a:cubicBezTo>
                  <a:cubicBezTo>
                    <a:pt x="528" y="827"/>
                    <a:pt x="1135" y="583"/>
                    <a:pt x="1786" y="480"/>
                  </a:cubicBezTo>
                  <a:cubicBezTo>
                    <a:pt x="3239" y="251"/>
                    <a:pt x="4641" y="773"/>
                    <a:pt x="5594" y="1757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6800851" y="2962275"/>
              <a:ext cx="1409700" cy="1406525"/>
            </a:xfrm>
            <a:custGeom>
              <a:avLst/>
              <a:gdLst/>
              <a:ahLst/>
              <a:cxnLst/>
              <a:rect l="l" t="t" r="r" b="b"/>
              <a:pathLst>
                <a:path w="3699" h="3699" extrusionOk="0">
                  <a:moveTo>
                    <a:pt x="504" y="3699"/>
                  </a:moveTo>
                  <a:cubicBezTo>
                    <a:pt x="776" y="3526"/>
                    <a:pt x="776" y="3526"/>
                    <a:pt x="776" y="3526"/>
                  </a:cubicBezTo>
                  <a:cubicBezTo>
                    <a:pt x="1161" y="3282"/>
                    <a:pt x="1586" y="3122"/>
                    <a:pt x="2039" y="3050"/>
                  </a:cubicBezTo>
                  <a:cubicBezTo>
                    <a:pt x="2492" y="2979"/>
                    <a:pt x="2945" y="3001"/>
                    <a:pt x="3387" y="3114"/>
                  </a:cubicBezTo>
                  <a:cubicBezTo>
                    <a:pt x="3699" y="3195"/>
                    <a:pt x="3699" y="3195"/>
                    <a:pt x="3699" y="3195"/>
                  </a:cubicBezTo>
                  <a:cubicBezTo>
                    <a:pt x="3526" y="2923"/>
                    <a:pt x="3526" y="2923"/>
                    <a:pt x="3526" y="2923"/>
                  </a:cubicBezTo>
                  <a:cubicBezTo>
                    <a:pt x="3282" y="2538"/>
                    <a:pt x="3122" y="2113"/>
                    <a:pt x="3051" y="1660"/>
                  </a:cubicBezTo>
                  <a:cubicBezTo>
                    <a:pt x="2979" y="1207"/>
                    <a:pt x="3001" y="754"/>
                    <a:pt x="3115" y="313"/>
                  </a:cubicBezTo>
                  <a:cubicBezTo>
                    <a:pt x="3195" y="0"/>
                    <a:pt x="3195" y="0"/>
                    <a:pt x="3195" y="0"/>
                  </a:cubicBezTo>
                  <a:cubicBezTo>
                    <a:pt x="2923" y="173"/>
                    <a:pt x="2923" y="173"/>
                    <a:pt x="2923" y="173"/>
                  </a:cubicBezTo>
                  <a:cubicBezTo>
                    <a:pt x="2538" y="417"/>
                    <a:pt x="2113" y="577"/>
                    <a:pt x="1660" y="649"/>
                  </a:cubicBezTo>
                  <a:cubicBezTo>
                    <a:pt x="1207" y="720"/>
                    <a:pt x="754" y="698"/>
                    <a:pt x="313" y="585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73" y="776"/>
                    <a:pt x="173" y="776"/>
                    <a:pt x="173" y="776"/>
                  </a:cubicBezTo>
                  <a:cubicBezTo>
                    <a:pt x="417" y="1161"/>
                    <a:pt x="577" y="1586"/>
                    <a:pt x="649" y="2039"/>
                  </a:cubicBezTo>
                  <a:cubicBezTo>
                    <a:pt x="720" y="2492"/>
                    <a:pt x="699" y="2945"/>
                    <a:pt x="585" y="3387"/>
                  </a:cubicBezTo>
                  <a:lnTo>
                    <a:pt x="504" y="3699"/>
                  </a:lnTo>
                  <a:close/>
                  <a:moveTo>
                    <a:pt x="535" y="893"/>
                  </a:moveTo>
                  <a:cubicBezTo>
                    <a:pt x="919" y="959"/>
                    <a:pt x="1310" y="962"/>
                    <a:pt x="1700" y="900"/>
                  </a:cubicBezTo>
                  <a:cubicBezTo>
                    <a:pt x="2090" y="839"/>
                    <a:pt x="2461" y="716"/>
                    <a:pt x="2806" y="535"/>
                  </a:cubicBezTo>
                  <a:cubicBezTo>
                    <a:pt x="2740" y="919"/>
                    <a:pt x="2737" y="1309"/>
                    <a:pt x="2799" y="1700"/>
                  </a:cubicBezTo>
                  <a:cubicBezTo>
                    <a:pt x="2860" y="2090"/>
                    <a:pt x="2983" y="2461"/>
                    <a:pt x="3164" y="2806"/>
                  </a:cubicBezTo>
                  <a:cubicBezTo>
                    <a:pt x="2780" y="2740"/>
                    <a:pt x="2390" y="2737"/>
                    <a:pt x="1999" y="2799"/>
                  </a:cubicBezTo>
                  <a:cubicBezTo>
                    <a:pt x="1609" y="2860"/>
                    <a:pt x="1238" y="2983"/>
                    <a:pt x="893" y="3164"/>
                  </a:cubicBezTo>
                  <a:cubicBezTo>
                    <a:pt x="959" y="2780"/>
                    <a:pt x="962" y="2389"/>
                    <a:pt x="900" y="1999"/>
                  </a:cubicBezTo>
                  <a:cubicBezTo>
                    <a:pt x="839" y="1609"/>
                    <a:pt x="716" y="1238"/>
                    <a:pt x="535" y="893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7165976" y="33258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196" y="1003"/>
                  </a:moveTo>
                  <a:cubicBezTo>
                    <a:pt x="228" y="1205"/>
                    <a:pt x="244" y="1410"/>
                    <a:pt x="244" y="1611"/>
                  </a:cubicBezTo>
                  <a:cubicBezTo>
                    <a:pt x="244" y="1787"/>
                    <a:pt x="244" y="1787"/>
                    <a:pt x="244" y="1787"/>
                  </a:cubicBezTo>
                  <a:cubicBezTo>
                    <a:pt x="411" y="1733"/>
                    <a:pt x="411" y="1733"/>
                    <a:pt x="411" y="1733"/>
                  </a:cubicBezTo>
                  <a:cubicBezTo>
                    <a:pt x="602" y="1670"/>
                    <a:pt x="802" y="1623"/>
                    <a:pt x="1004" y="1591"/>
                  </a:cubicBezTo>
                  <a:cubicBezTo>
                    <a:pt x="1203" y="1559"/>
                    <a:pt x="1406" y="1543"/>
                    <a:pt x="1606" y="1543"/>
                  </a:cubicBezTo>
                  <a:cubicBezTo>
                    <a:pt x="1608" y="1543"/>
                    <a:pt x="1609" y="1543"/>
                    <a:pt x="1611" y="1543"/>
                  </a:cubicBezTo>
                  <a:cubicBezTo>
                    <a:pt x="1787" y="1544"/>
                    <a:pt x="1787" y="1544"/>
                    <a:pt x="1787" y="1544"/>
                  </a:cubicBezTo>
                  <a:cubicBezTo>
                    <a:pt x="1733" y="1376"/>
                    <a:pt x="1733" y="1376"/>
                    <a:pt x="1733" y="1376"/>
                  </a:cubicBezTo>
                  <a:cubicBezTo>
                    <a:pt x="1670" y="1185"/>
                    <a:pt x="1623" y="985"/>
                    <a:pt x="1591" y="783"/>
                  </a:cubicBezTo>
                  <a:cubicBezTo>
                    <a:pt x="1559" y="582"/>
                    <a:pt x="1543" y="377"/>
                    <a:pt x="1543" y="176"/>
                  </a:cubicBezTo>
                  <a:cubicBezTo>
                    <a:pt x="1544" y="0"/>
                    <a:pt x="1544" y="0"/>
                    <a:pt x="1544" y="0"/>
                  </a:cubicBezTo>
                  <a:cubicBezTo>
                    <a:pt x="1376" y="54"/>
                    <a:pt x="1376" y="54"/>
                    <a:pt x="1376" y="54"/>
                  </a:cubicBezTo>
                  <a:cubicBezTo>
                    <a:pt x="1185" y="117"/>
                    <a:pt x="985" y="164"/>
                    <a:pt x="784" y="196"/>
                  </a:cubicBezTo>
                  <a:cubicBezTo>
                    <a:pt x="584" y="228"/>
                    <a:pt x="381" y="244"/>
                    <a:pt x="182" y="244"/>
                  </a:cubicBezTo>
                  <a:cubicBezTo>
                    <a:pt x="180" y="244"/>
                    <a:pt x="178" y="244"/>
                    <a:pt x="176" y="24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4" y="411"/>
                    <a:pt x="54" y="411"/>
                    <a:pt x="54" y="411"/>
                  </a:cubicBezTo>
                  <a:cubicBezTo>
                    <a:pt x="117" y="602"/>
                    <a:pt x="164" y="802"/>
                    <a:pt x="196" y="1003"/>
                  </a:cubicBezTo>
                  <a:close/>
                  <a:moveTo>
                    <a:pt x="823" y="448"/>
                  </a:moveTo>
                  <a:cubicBezTo>
                    <a:pt x="981" y="423"/>
                    <a:pt x="1138" y="389"/>
                    <a:pt x="1292" y="346"/>
                  </a:cubicBezTo>
                  <a:cubicBezTo>
                    <a:pt x="1298" y="505"/>
                    <a:pt x="1314" y="665"/>
                    <a:pt x="1339" y="823"/>
                  </a:cubicBezTo>
                  <a:cubicBezTo>
                    <a:pt x="1364" y="981"/>
                    <a:pt x="1398" y="1138"/>
                    <a:pt x="1441" y="1292"/>
                  </a:cubicBezTo>
                  <a:cubicBezTo>
                    <a:pt x="1282" y="1298"/>
                    <a:pt x="1122" y="1314"/>
                    <a:pt x="964" y="1339"/>
                  </a:cubicBezTo>
                  <a:cubicBezTo>
                    <a:pt x="806" y="1364"/>
                    <a:pt x="649" y="1398"/>
                    <a:pt x="495" y="1441"/>
                  </a:cubicBezTo>
                  <a:cubicBezTo>
                    <a:pt x="489" y="1282"/>
                    <a:pt x="473" y="1122"/>
                    <a:pt x="448" y="964"/>
                  </a:cubicBezTo>
                  <a:cubicBezTo>
                    <a:pt x="423" y="806"/>
                    <a:pt x="389" y="649"/>
                    <a:pt x="346" y="495"/>
                  </a:cubicBezTo>
                  <a:cubicBezTo>
                    <a:pt x="505" y="489"/>
                    <a:pt x="665" y="473"/>
                    <a:pt x="823" y="448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6297613" y="0"/>
              <a:ext cx="350838" cy="141288"/>
            </a:xfrm>
            <a:custGeom>
              <a:avLst/>
              <a:gdLst/>
              <a:ahLst/>
              <a:cxnLst/>
              <a:rect l="l" t="t" r="r" b="b"/>
              <a:pathLst>
                <a:path w="923" h="373" extrusionOk="0">
                  <a:moveTo>
                    <a:pt x="187" y="0"/>
                  </a:moveTo>
                  <a:cubicBezTo>
                    <a:pt x="124" y="28"/>
                    <a:pt x="62" y="57"/>
                    <a:pt x="0" y="88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94" y="221"/>
                    <a:pt x="603" y="96"/>
                    <a:pt x="923" y="0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7821613" y="0"/>
              <a:ext cx="606425" cy="298450"/>
            </a:xfrm>
            <a:custGeom>
              <a:avLst/>
              <a:gdLst/>
              <a:ahLst/>
              <a:cxnLst/>
              <a:rect l="l" t="t" r="r" b="b"/>
              <a:pathLst>
                <a:path w="1590" h="784" extrusionOk="0">
                  <a:moveTo>
                    <a:pt x="1590" y="784"/>
                  </a:moveTo>
                  <a:cubicBezTo>
                    <a:pt x="1590" y="473"/>
                    <a:pt x="1590" y="473"/>
                    <a:pt x="1590" y="473"/>
                  </a:cubicBezTo>
                  <a:cubicBezTo>
                    <a:pt x="1589" y="472"/>
                    <a:pt x="1588" y="471"/>
                    <a:pt x="1586" y="470"/>
                  </a:cubicBezTo>
                  <a:cubicBezTo>
                    <a:pt x="1313" y="288"/>
                    <a:pt x="1028" y="131"/>
                    <a:pt x="7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8" y="153"/>
                    <a:pt x="994" y="381"/>
                    <a:pt x="1445" y="682"/>
                  </a:cubicBezTo>
                  <a:cubicBezTo>
                    <a:pt x="1494" y="715"/>
                    <a:pt x="1542" y="750"/>
                    <a:pt x="1590" y="784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6297613" y="6124575"/>
              <a:ext cx="80963" cy="141288"/>
            </a:xfrm>
            <a:custGeom>
              <a:avLst/>
              <a:gdLst/>
              <a:ahLst/>
              <a:cxnLst/>
              <a:rect l="l" t="t" r="r" b="b"/>
              <a:pathLst>
                <a:path w="213" h="370" extrusionOk="0">
                  <a:moveTo>
                    <a:pt x="0" y="0"/>
                  </a:moveTo>
                  <a:cubicBezTo>
                    <a:pt x="0" y="370"/>
                    <a:pt x="0" y="370"/>
                    <a:pt x="0" y="370"/>
                  </a:cubicBezTo>
                  <a:cubicBezTo>
                    <a:pt x="213" y="370"/>
                    <a:pt x="213" y="370"/>
                    <a:pt x="213" y="370"/>
                  </a:cubicBezTo>
                  <a:cubicBezTo>
                    <a:pt x="136" y="250"/>
                    <a:pt x="65" y="127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6297613" y="-41275"/>
              <a:ext cx="2130425" cy="587375"/>
            </a:xfrm>
            <a:custGeom>
              <a:avLst/>
              <a:gdLst/>
              <a:ahLst/>
              <a:cxnLst/>
              <a:rect l="l" t="t" r="r" b="b"/>
              <a:pathLst>
                <a:path w="5594" h="1546" extrusionOk="0">
                  <a:moveTo>
                    <a:pt x="5594" y="1546"/>
                  </a:moveTo>
                  <a:cubicBezTo>
                    <a:pt x="5594" y="1210"/>
                    <a:pt x="5594" y="1210"/>
                    <a:pt x="5594" y="1210"/>
                  </a:cubicBezTo>
                  <a:cubicBezTo>
                    <a:pt x="5501" y="1138"/>
                    <a:pt x="5405" y="1069"/>
                    <a:pt x="5307" y="1003"/>
                  </a:cubicBezTo>
                  <a:cubicBezTo>
                    <a:pt x="4233" y="285"/>
                    <a:pt x="2941" y="0"/>
                    <a:pt x="1667" y="201"/>
                  </a:cubicBezTo>
                  <a:cubicBezTo>
                    <a:pt x="1076" y="294"/>
                    <a:pt x="513" y="488"/>
                    <a:pt x="0" y="771"/>
                  </a:cubicBezTo>
                  <a:cubicBezTo>
                    <a:pt x="0" y="1069"/>
                    <a:pt x="0" y="1069"/>
                    <a:pt x="0" y="1069"/>
                  </a:cubicBezTo>
                  <a:cubicBezTo>
                    <a:pt x="513" y="764"/>
                    <a:pt x="1089" y="550"/>
                    <a:pt x="1707" y="453"/>
                  </a:cubicBezTo>
                  <a:cubicBezTo>
                    <a:pt x="3138" y="227"/>
                    <a:pt x="4545" y="666"/>
                    <a:pt x="5594" y="1546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7419976" y="3579813"/>
              <a:ext cx="173038" cy="173038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33" y="257"/>
                  </a:moveTo>
                  <a:cubicBezTo>
                    <a:pt x="36" y="279"/>
                    <a:pt x="40" y="302"/>
                    <a:pt x="43" y="324"/>
                  </a:cubicBezTo>
                  <a:cubicBezTo>
                    <a:pt x="62" y="454"/>
                    <a:pt x="62" y="454"/>
                    <a:pt x="62" y="454"/>
                  </a:cubicBezTo>
                  <a:cubicBezTo>
                    <a:pt x="191" y="431"/>
                    <a:pt x="191" y="431"/>
                    <a:pt x="191" y="431"/>
                  </a:cubicBezTo>
                  <a:cubicBezTo>
                    <a:pt x="213" y="427"/>
                    <a:pt x="235" y="424"/>
                    <a:pt x="257" y="420"/>
                  </a:cubicBezTo>
                  <a:cubicBezTo>
                    <a:pt x="257" y="420"/>
                    <a:pt x="257" y="420"/>
                    <a:pt x="257" y="420"/>
                  </a:cubicBezTo>
                  <a:cubicBezTo>
                    <a:pt x="279" y="417"/>
                    <a:pt x="301" y="413"/>
                    <a:pt x="324" y="410"/>
                  </a:cubicBezTo>
                  <a:cubicBezTo>
                    <a:pt x="454" y="392"/>
                    <a:pt x="454" y="392"/>
                    <a:pt x="454" y="392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27" y="240"/>
                    <a:pt x="424" y="218"/>
                    <a:pt x="420" y="196"/>
                  </a:cubicBezTo>
                  <a:cubicBezTo>
                    <a:pt x="417" y="174"/>
                    <a:pt x="413" y="152"/>
                    <a:pt x="410" y="129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263" y="22"/>
                    <a:pt x="263" y="22"/>
                    <a:pt x="263" y="22"/>
                  </a:cubicBezTo>
                  <a:cubicBezTo>
                    <a:pt x="241" y="26"/>
                    <a:pt x="218" y="29"/>
                    <a:pt x="196" y="33"/>
                  </a:cubicBezTo>
                  <a:cubicBezTo>
                    <a:pt x="174" y="36"/>
                    <a:pt x="151" y="40"/>
                    <a:pt x="129" y="4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6" y="212"/>
                    <a:pt x="29" y="235"/>
                    <a:pt x="33" y="257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6724651" y="4362450"/>
              <a:ext cx="1703388" cy="1917700"/>
            </a:xfrm>
            <a:custGeom>
              <a:avLst/>
              <a:gdLst/>
              <a:ahLst/>
              <a:cxnLst/>
              <a:rect l="l" t="t" r="r" b="b"/>
              <a:pathLst>
                <a:path w="4471" h="5043" extrusionOk="0">
                  <a:moveTo>
                    <a:pt x="4471" y="4575"/>
                  </a:moveTo>
                  <a:cubicBezTo>
                    <a:pt x="4471" y="4215"/>
                    <a:pt x="4471" y="4215"/>
                    <a:pt x="4471" y="4215"/>
                  </a:cubicBezTo>
                  <a:cubicBezTo>
                    <a:pt x="4118" y="4607"/>
                    <a:pt x="3645" y="4864"/>
                    <a:pt x="3118" y="4947"/>
                  </a:cubicBezTo>
                  <a:cubicBezTo>
                    <a:pt x="2509" y="5043"/>
                    <a:pt x="1898" y="4896"/>
                    <a:pt x="1398" y="4532"/>
                  </a:cubicBezTo>
                  <a:cubicBezTo>
                    <a:pt x="897" y="4168"/>
                    <a:pt x="569" y="3632"/>
                    <a:pt x="473" y="3022"/>
                  </a:cubicBezTo>
                  <a:cubicBezTo>
                    <a:pt x="274" y="1762"/>
                    <a:pt x="1138" y="575"/>
                    <a:pt x="2398" y="377"/>
                  </a:cubicBezTo>
                  <a:cubicBezTo>
                    <a:pt x="2519" y="358"/>
                    <a:pt x="2640" y="348"/>
                    <a:pt x="2759" y="348"/>
                  </a:cubicBezTo>
                  <a:cubicBezTo>
                    <a:pt x="3424" y="348"/>
                    <a:pt x="4041" y="636"/>
                    <a:pt x="4471" y="1108"/>
                  </a:cubicBezTo>
                  <a:cubicBezTo>
                    <a:pt x="4471" y="750"/>
                    <a:pt x="4471" y="750"/>
                    <a:pt x="4471" y="750"/>
                  </a:cubicBezTo>
                  <a:cubicBezTo>
                    <a:pt x="3916" y="253"/>
                    <a:pt x="3150" y="0"/>
                    <a:pt x="2358" y="125"/>
                  </a:cubicBezTo>
                  <a:cubicBezTo>
                    <a:pt x="959" y="345"/>
                    <a:pt x="0" y="1663"/>
                    <a:pt x="221" y="3062"/>
                  </a:cubicBezTo>
                  <a:cubicBezTo>
                    <a:pt x="328" y="3739"/>
                    <a:pt x="692" y="4334"/>
                    <a:pt x="1248" y="4738"/>
                  </a:cubicBezTo>
                  <a:cubicBezTo>
                    <a:pt x="1394" y="4844"/>
                    <a:pt x="1549" y="4934"/>
                    <a:pt x="1710" y="5006"/>
                  </a:cubicBezTo>
                  <a:cubicBezTo>
                    <a:pt x="3808" y="5006"/>
                    <a:pt x="3808" y="5006"/>
                    <a:pt x="3808" y="5006"/>
                  </a:cubicBezTo>
                  <a:cubicBezTo>
                    <a:pt x="4050" y="4898"/>
                    <a:pt x="4273" y="4753"/>
                    <a:pt x="4471" y="4575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6289676" y="908050"/>
              <a:ext cx="1952625" cy="2025650"/>
            </a:xfrm>
            <a:custGeom>
              <a:avLst/>
              <a:gdLst/>
              <a:ahLst/>
              <a:cxnLst/>
              <a:rect l="l" t="t" r="r" b="b"/>
              <a:pathLst>
                <a:path w="5128" h="5327" extrusionOk="0">
                  <a:moveTo>
                    <a:pt x="974" y="4834"/>
                  </a:moveTo>
                  <a:cubicBezTo>
                    <a:pt x="1418" y="5157"/>
                    <a:pt x="1942" y="5327"/>
                    <a:pt x="2480" y="5327"/>
                  </a:cubicBezTo>
                  <a:cubicBezTo>
                    <a:pt x="2614" y="5327"/>
                    <a:pt x="2749" y="5316"/>
                    <a:pt x="2884" y="5295"/>
                  </a:cubicBezTo>
                  <a:cubicBezTo>
                    <a:pt x="3561" y="5188"/>
                    <a:pt x="4156" y="4824"/>
                    <a:pt x="4560" y="4268"/>
                  </a:cubicBezTo>
                  <a:cubicBezTo>
                    <a:pt x="4964" y="3713"/>
                    <a:pt x="5128" y="3035"/>
                    <a:pt x="5021" y="2358"/>
                  </a:cubicBezTo>
                  <a:cubicBezTo>
                    <a:pt x="4801" y="959"/>
                    <a:pt x="3483" y="0"/>
                    <a:pt x="2084" y="221"/>
                  </a:cubicBezTo>
                  <a:cubicBezTo>
                    <a:pt x="1407" y="328"/>
                    <a:pt x="812" y="692"/>
                    <a:pt x="408" y="1248"/>
                  </a:cubicBezTo>
                  <a:cubicBezTo>
                    <a:pt x="232" y="1489"/>
                    <a:pt x="102" y="1754"/>
                    <a:pt x="20" y="2032"/>
                  </a:cubicBezTo>
                  <a:cubicBezTo>
                    <a:pt x="20" y="3481"/>
                    <a:pt x="20" y="3481"/>
                    <a:pt x="20" y="3481"/>
                  </a:cubicBezTo>
                  <a:cubicBezTo>
                    <a:pt x="178" y="4023"/>
                    <a:pt x="509" y="4496"/>
                    <a:pt x="974" y="4834"/>
                  </a:cubicBezTo>
                  <a:close/>
                  <a:moveTo>
                    <a:pt x="2124" y="473"/>
                  </a:moveTo>
                  <a:cubicBezTo>
                    <a:pt x="2245" y="454"/>
                    <a:pt x="2366" y="444"/>
                    <a:pt x="2485" y="444"/>
                  </a:cubicBezTo>
                  <a:cubicBezTo>
                    <a:pt x="3604" y="444"/>
                    <a:pt x="4590" y="1259"/>
                    <a:pt x="4769" y="2398"/>
                  </a:cubicBezTo>
                  <a:cubicBezTo>
                    <a:pt x="4865" y="3007"/>
                    <a:pt x="4718" y="3618"/>
                    <a:pt x="4354" y="4118"/>
                  </a:cubicBezTo>
                  <a:cubicBezTo>
                    <a:pt x="3990" y="4619"/>
                    <a:pt x="3454" y="4947"/>
                    <a:pt x="2844" y="5043"/>
                  </a:cubicBezTo>
                  <a:cubicBezTo>
                    <a:pt x="2235" y="5139"/>
                    <a:pt x="1624" y="4992"/>
                    <a:pt x="1124" y="4628"/>
                  </a:cubicBezTo>
                  <a:cubicBezTo>
                    <a:pt x="623" y="4264"/>
                    <a:pt x="295" y="3728"/>
                    <a:pt x="199" y="3118"/>
                  </a:cubicBezTo>
                  <a:cubicBezTo>
                    <a:pt x="0" y="1858"/>
                    <a:pt x="864" y="672"/>
                    <a:pt x="2124" y="473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6297613" y="700088"/>
              <a:ext cx="2144713" cy="2427288"/>
            </a:xfrm>
            <a:custGeom>
              <a:avLst/>
              <a:gdLst/>
              <a:ahLst/>
              <a:cxnLst/>
              <a:rect l="l" t="t" r="r" b="b"/>
              <a:pathLst>
                <a:path w="5633" h="6384" extrusionOk="0">
                  <a:moveTo>
                    <a:pt x="654" y="5793"/>
                  </a:moveTo>
                  <a:cubicBezTo>
                    <a:pt x="1187" y="6181"/>
                    <a:pt x="1814" y="6384"/>
                    <a:pt x="2459" y="6384"/>
                  </a:cubicBezTo>
                  <a:cubicBezTo>
                    <a:pt x="2620" y="6384"/>
                    <a:pt x="2782" y="6371"/>
                    <a:pt x="2944" y="6346"/>
                  </a:cubicBezTo>
                  <a:cubicBezTo>
                    <a:pt x="3755" y="6218"/>
                    <a:pt x="4468" y="5781"/>
                    <a:pt x="4952" y="5115"/>
                  </a:cubicBezTo>
                  <a:cubicBezTo>
                    <a:pt x="5436" y="4450"/>
                    <a:pt x="5633" y="3637"/>
                    <a:pt x="5505" y="2826"/>
                  </a:cubicBezTo>
                  <a:cubicBezTo>
                    <a:pt x="5241" y="1149"/>
                    <a:pt x="3661" y="0"/>
                    <a:pt x="1985" y="264"/>
                  </a:cubicBezTo>
                  <a:cubicBezTo>
                    <a:pt x="1187" y="390"/>
                    <a:pt x="484" y="816"/>
                    <a:pt x="0" y="1464"/>
                  </a:cubicBezTo>
                  <a:cubicBezTo>
                    <a:pt x="0" y="1931"/>
                    <a:pt x="0" y="1931"/>
                    <a:pt x="0" y="1931"/>
                  </a:cubicBezTo>
                  <a:cubicBezTo>
                    <a:pt x="55" y="1833"/>
                    <a:pt x="115" y="1737"/>
                    <a:pt x="182" y="1645"/>
                  </a:cubicBezTo>
                  <a:cubicBezTo>
                    <a:pt x="627" y="1034"/>
                    <a:pt x="1281" y="633"/>
                    <a:pt x="2024" y="516"/>
                  </a:cubicBezTo>
                  <a:cubicBezTo>
                    <a:pt x="2173" y="493"/>
                    <a:pt x="2320" y="481"/>
                    <a:pt x="2466" y="481"/>
                  </a:cubicBezTo>
                  <a:cubicBezTo>
                    <a:pt x="3830" y="481"/>
                    <a:pt x="5034" y="1476"/>
                    <a:pt x="5253" y="2865"/>
                  </a:cubicBezTo>
                  <a:cubicBezTo>
                    <a:pt x="5370" y="3609"/>
                    <a:pt x="5190" y="4355"/>
                    <a:pt x="4746" y="4965"/>
                  </a:cubicBezTo>
                  <a:cubicBezTo>
                    <a:pt x="4302" y="5576"/>
                    <a:pt x="3648" y="5977"/>
                    <a:pt x="2904" y="6094"/>
                  </a:cubicBezTo>
                  <a:cubicBezTo>
                    <a:pt x="2160" y="6211"/>
                    <a:pt x="1414" y="6031"/>
                    <a:pt x="804" y="5587"/>
                  </a:cubicBezTo>
                  <a:cubicBezTo>
                    <a:pt x="468" y="5343"/>
                    <a:pt x="197" y="5035"/>
                    <a:pt x="0" y="4684"/>
                  </a:cubicBezTo>
                  <a:cubicBezTo>
                    <a:pt x="0" y="5150"/>
                    <a:pt x="0" y="5150"/>
                    <a:pt x="0" y="5150"/>
                  </a:cubicBezTo>
                  <a:cubicBezTo>
                    <a:pt x="182" y="5393"/>
                    <a:pt x="401" y="5609"/>
                    <a:pt x="654" y="5793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8208963" y="2820988"/>
              <a:ext cx="219075" cy="1152525"/>
            </a:xfrm>
            <a:custGeom>
              <a:avLst/>
              <a:gdLst/>
              <a:ahLst/>
              <a:cxnLst/>
              <a:rect l="l" t="t" r="r" b="b"/>
              <a:pathLst>
                <a:path w="576" h="3032" extrusionOk="0">
                  <a:moveTo>
                    <a:pt x="576" y="0"/>
                  </a:moveTo>
                  <a:cubicBezTo>
                    <a:pt x="187" y="532"/>
                    <a:pt x="0" y="1213"/>
                    <a:pt x="111" y="1915"/>
                  </a:cubicBezTo>
                  <a:cubicBezTo>
                    <a:pt x="176" y="2326"/>
                    <a:pt x="336" y="2706"/>
                    <a:pt x="576" y="3032"/>
                  </a:cubicBezTo>
                  <a:cubicBezTo>
                    <a:pt x="576" y="2545"/>
                    <a:pt x="576" y="2545"/>
                    <a:pt x="576" y="2545"/>
                  </a:cubicBezTo>
                  <a:cubicBezTo>
                    <a:pt x="473" y="2336"/>
                    <a:pt x="400" y="2111"/>
                    <a:pt x="363" y="1875"/>
                  </a:cubicBezTo>
                  <a:cubicBezTo>
                    <a:pt x="285" y="1384"/>
                    <a:pt x="370" y="904"/>
                    <a:pt x="576" y="489"/>
                  </a:cubicBezTo>
                  <a:lnTo>
                    <a:pt x="576" y="0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8010526" y="2530475"/>
              <a:ext cx="417513" cy="1730375"/>
            </a:xfrm>
            <a:custGeom>
              <a:avLst/>
              <a:gdLst/>
              <a:ahLst/>
              <a:cxnLst/>
              <a:rect l="l" t="t" r="r" b="b"/>
              <a:pathLst>
                <a:path w="1097" h="4550" extrusionOk="0">
                  <a:moveTo>
                    <a:pt x="1097" y="0"/>
                  </a:moveTo>
                  <a:cubicBezTo>
                    <a:pt x="945" y="140"/>
                    <a:pt x="805" y="295"/>
                    <a:pt x="681" y="466"/>
                  </a:cubicBezTo>
                  <a:cubicBezTo>
                    <a:pt x="197" y="1131"/>
                    <a:pt x="0" y="1944"/>
                    <a:pt x="128" y="2755"/>
                  </a:cubicBezTo>
                  <a:cubicBezTo>
                    <a:pt x="239" y="3455"/>
                    <a:pt x="579" y="4081"/>
                    <a:pt x="1097" y="4550"/>
                  </a:cubicBezTo>
                  <a:cubicBezTo>
                    <a:pt x="1097" y="4193"/>
                    <a:pt x="1097" y="4193"/>
                    <a:pt x="1097" y="4193"/>
                  </a:cubicBezTo>
                  <a:cubicBezTo>
                    <a:pt x="718" y="3786"/>
                    <a:pt x="469" y="3276"/>
                    <a:pt x="380" y="2716"/>
                  </a:cubicBezTo>
                  <a:cubicBezTo>
                    <a:pt x="263" y="1972"/>
                    <a:pt x="443" y="1226"/>
                    <a:pt x="887" y="616"/>
                  </a:cubicBezTo>
                  <a:cubicBezTo>
                    <a:pt x="953" y="526"/>
                    <a:pt x="1023" y="441"/>
                    <a:pt x="1097" y="361"/>
                  </a:cubicBezTo>
                  <a:lnTo>
                    <a:pt x="1097" y="0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6602413" y="1325563"/>
              <a:ext cx="1266825" cy="1220788"/>
            </a:xfrm>
            <a:custGeom>
              <a:avLst/>
              <a:gdLst/>
              <a:ahLst/>
              <a:cxnLst/>
              <a:rect l="l" t="t" r="r" b="b"/>
              <a:pathLst>
                <a:path w="3326" h="3212" extrusionOk="0">
                  <a:moveTo>
                    <a:pt x="752" y="2915"/>
                  </a:moveTo>
                  <a:cubicBezTo>
                    <a:pt x="1020" y="3110"/>
                    <a:pt x="1336" y="3212"/>
                    <a:pt x="1661" y="3212"/>
                  </a:cubicBezTo>
                  <a:cubicBezTo>
                    <a:pt x="1741" y="3212"/>
                    <a:pt x="1823" y="3206"/>
                    <a:pt x="1904" y="3193"/>
                  </a:cubicBezTo>
                  <a:cubicBezTo>
                    <a:pt x="2748" y="3060"/>
                    <a:pt x="3326" y="2265"/>
                    <a:pt x="3193" y="1422"/>
                  </a:cubicBezTo>
                  <a:cubicBezTo>
                    <a:pt x="3060" y="578"/>
                    <a:pt x="2265" y="0"/>
                    <a:pt x="1422" y="133"/>
                  </a:cubicBezTo>
                  <a:cubicBezTo>
                    <a:pt x="578" y="266"/>
                    <a:pt x="0" y="1061"/>
                    <a:pt x="133" y="1904"/>
                  </a:cubicBezTo>
                  <a:cubicBezTo>
                    <a:pt x="198" y="2312"/>
                    <a:pt x="417" y="2671"/>
                    <a:pt x="752" y="2915"/>
                  </a:cubicBezTo>
                  <a:close/>
                  <a:moveTo>
                    <a:pt x="1462" y="385"/>
                  </a:moveTo>
                  <a:cubicBezTo>
                    <a:pt x="1530" y="374"/>
                    <a:pt x="1597" y="369"/>
                    <a:pt x="1664" y="369"/>
                  </a:cubicBezTo>
                  <a:cubicBezTo>
                    <a:pt x="2289" y="369"/>
                    <a:pt x="2841" y="825"/>
                    <a:pt x="2941" y="1462"/>
                  </a:cubicBezTo>
                  <a:cubicBezTo>
                    <a:pt x="3052" y="2166"/>
                    <a:pt x="2569" y="2830"/>
                    <a:pt x="1865" y="2941"/>
                  </a:cubicBezTo>
                  <a:cubicBezTo>
                    <a:pt x="1524" y="2995"/>
                    <a:pt x="1182" y="2912"/>
                    <a:pt x="902" y="2709"/>
                  </a:cubicBezTo>
                  <a:cubicBezTo>
                    <a:pt x="623" y="2505"/>
                    <a:pt x="439" y="2205"/>
                    <a:pt x="385" y="1865"/>
                  </a:cubicBezTo>
                  <a:cubicBezTo>
                    <a:pt x="274" y="1160"/>
                    <a:pt x="757" y="496"/>
                    <a:pt x="1462" y="385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6427788" y="1150938"/>
              <a:ext cx="1649413" cy="1589088"/>
            </a:xfrm>
            <a:custGeom>
              <a:avLst/>
              <a:gdLst/>
              <a:ahLst/>
              <a:cxnLst/>
              <a:rect l="l" t="t" r="r" b="b"/>
              <a:pathLst>
                <a:path w="4329" h="4178" extrusionOk="0">
                  <a:moveTo>
                    <a:pt x="2118" y="4178"/>
                  </a:moveTo>
                  <a:cubicBezTo>
                    <a:pt x="2224" y="4178"/>
                    <a:pt x="2332" y="4169"/>
                    <a:pt x="2440" y="4152"/>
                  </a:cubicBezTo>
                  <a:cubicBezTo>
                    <a:pt x="3561" y="3976"/>
                    <a:pt x="4329" y="2920"/>
                    <a:pt x="4153" y="1798"/>
                  </a:cubicBezTo>
                  <a:cubicBezTo>
                    <a:pt x="4067" y="1256"/>
                    <a:pt x="3775" y="779"/>
                    <a:pt x="3330" y="455"/>
                  </a:cubicBezTo>
                  <a:cubicBezTo>
                    <a:pt x="2885" y="131"/>
                    <a:pt x="2341" y="0"/>
                    <a:pt x="1799" y="86"/>
                  </a:cubicBezTo>
                  <a:cubicBezTo>
                    <a:pt x="1256" y="171"/>
                    <a:pt x="779" y="463"/>
                    <a:pt x="455" y="908"/>
                  </a:cubicBezTo>
                  <a:cubicBezTo>
                    <a:pt x="132" y="1354"/>
                    <a:pt x="0" y="1897"/>
                    <a:pt x="86" y="2440"/>
                  </a:cubicBezTo>
                  <a:cubicBezTo>
                    <a:pt x="245" y="3453"/>
                    <a:pt x="1123" y="4178"/>
                    <a:pt x="2118" y="4178"/>
                  </a:cubicBezTo>
                  <a:close/>
                  <a:moveTo>
                    <a:pt x="662" y="1058"/>
                  </a:moveTo>
                  <a:cubicBezTo>
                    <a:pt x="945" y="668"/>
                    <a:pt x="1363" y="412"/>
                    <a:pt x="1838" y="338"/>
                  </a:cubicBezTo>
                  <a:cubicBezTo>
                    <a:pt x="1933" y="323"/>
                    <a:pt x="2028" y="315"/>
                    <a:pt x="2122" y="315"/>
                  </a:cubicBezTo>
                  <a:cubicBezTo>
                    <a:pt x="2500" y="315"/>
                    <a:pt x="2868" y="434"/>
                    <a:pt x="3180" y="661"/>
                  </a:cubicBezTo>
                  <a:cubicBezTo>
                    <a:pt x="3570" y="945"/>
                    <a:pt x="3826" y="1363"/>
                    <a:pt x="3901" y="1838"/>
                  </a:cubicBezTo>
                  <a:cubicBezTo>
                    <a:pt x="4056" y="2821"/>
                    <a:pt x="3382" y="3746"/>
                    <a:pt x="2400" y="3901"/>
                  </a:cubicBezTo>
                  <a:cubicBezTo>
                    <a:pt x="1418" y="4056"/>
                    <a:pt x="493" y="3382"/>
                    <a:pt x="338" y="2400"/>
                  </a:cubicBezTo>
                  <a:cubicBezTo>
                    <a:pt x="263" y="1925"/>
                    <a:pt x="378" y="1448"/>
                    <a:pt x="662" y="1058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7559676" y="5167313"/>
              <a:ext cx="423863" cy="407988"/>
            </a:xfrm>
            <a:custGeom>
              <a:avLst/>
              <a:gdLst/>
              <a:ahLst/>
              <a:cxnLst/>
              <a:rect l="l" t="t" r="r" b="b"/>
              <a:pathLst>
                <a:path w="1113" h="1073" extrusionOk="0">
                  <a:moveTo>
                    <a:pt x="879" y="116"/>
                  </a:moveTo>
                  <a:cubicBezTo>
                    <a:pt x="765" y="33"/>
                    <a:pt x="625" y="0"/>
                    <a:pt x="486" y="21"/>
                  </a:cubicBezTo>
                  <a:cubicBezTo>
                    <a:pt x="198" y="67"/>
                    <a:pt x="0" y="338"/>
                    <a:pt x="46" y="626"/>
                  </a:cubicBezTo>
                  <a:cubicBezTo>
                    <a:pt x="68" y="766"/>
                    <a:pt x="143" y="888"/>
                    <a:pt x="257" y="972"/>
                  </a:cubicBezTo>
                  <a:cubicBezTo>
                    <a:pt x="348" y="1038"/>
                    <a:pt x="456" y="1073"/>
                    <a:pt x="567" y="1073"/>
                  </a:cubicBezTo>
                  <a:cubicBezTo>
                    <a:pt x="595" y="1073"/>
                    <a:pt x="622" y="1071"/>
                    <a:pt x="650" y="1066"/>
                  </a:cubicBezTo>
                  <a:cubicBezTo>
                    <a:pt x="790" y="1044"/>
                    <a:pt x="913" y="969"/>
                    <a:pt x="996" y="855"/>
                  </a:cubicBezTo>
                  <a:cubicBezTo>
                    <a:pt x="1079" y="741"/>
                    <a:pt x="1113" y="601"/>
                    <a:pt x="1091" y="462"/>
                  </a:cubicBezTo>
                  <a:cubicBezTo>
                    <a:pt x="1069" y="322"/>
                    <a:pt x="994" y="199"/>
                    <a:pt x="879" y="116"/>
                  </a:cubicBezTo>
                  <a:close/>
                  <a:moveTo>
                    <a:pt x="790" y="705"/>
                  </a:moveTo>
                  <a:cubicBezTo>
                    <a:pt x="747" y="764"/>
                    <a:pt x="683" y="803"/>
                    <a:pt x="611" y="815"/>
                  </a:cubicBezTo>
                  <a:cubicBezTo>
                    <a:pt x="461" y="839"/>
                    <a:pt x="321" y="736"/>
                    <a:pt x="297" y="587"/>
                  </a:cubicBezTo>
                  <a:cubicBezTo>
                    <a:pt x="274" y="437"/>
                    <a:pt x="376" y="297"/>
                    <a:pt x="525" y="273"/>
                  </a:cubicBezTo>
                  <a:cubicBezTo>
                    <a:pt x="540" y="271"/>
                    <a:pt x="554" y="270"/>
                    <a:pt x="569" y="270"/>
                  </a:cubicBezTo>
                  <a:cubicBezTo>
                    <a:pt x="626" y="270"/>
                    <a:pt x="682" y="288"/>
                    <a:pt x="729" y="322"/>
                  </a:cubicBezTo>
                  <a:cubicBezTo>
                    <a:pt x="788" y="365"/>
                    <a:pt x="827" y="429"/>
                    <a:pt x="839" y="501"/>
                  </a:cubicBezTo>
                  <a:cubicBezTo>
                    <a:pt x="850" y="574"/>
                    <a:pt x="833" y="646"/>
                    <a:pt x="790" y="705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6934201" y="4551363"/>
              <a:ext cx="1493838" cy="1606550"/>
            </a:xfrm>
            <a:custGeom>
              <a:avLst/>
              <a:gdLst/>
              <a:ahLst/>
              <a:cxnLst/>
              <a:rect l="l" t="t" r="r" b="b"/>
              <a:pathLst>
                <a:path w="3923" h="4222" extrusionOk="0">
                  <a:moveTo>
                    <a:pt x="3923" y="1023"/>
                  </a:moveTo>
                  <a:cubicBezTo>
                    <a:pt x="3490" y="375"/>
                    <a:pt x="2707" y="0"/>
                    <a:pt x="1889" y="129"/>
                  </a:cubicBezTo>
                  <a:cubicBezTo>
                    <a:pt x="768" y="306"/>
                    <a:pt x="0" y="1362"/>
                    <a:pt x="177" y="2484"/>
                  </a:cubicBezTo>
                  <a:cubicBezTo>
                    <a:pt x="262" y="3026"/>
                    <a:pt x="554" y="3503"/>
                    <a:pt x="999" y="3827"/>
                  </a:cubicBezTo>
                  <a:cubicBezTo>
                    <a:pt x="1356" y="4086"/>
                    <a:pt x="1775" y="4222"/>
                    <a:pt x="2207" y="4222"/>
                  </a:cubicBezTo>
                  <a:cubicBezTo>
                    <a:pt x="2314" y="4222"/>
                    <a:pt x="2422" y="4213"/>
                    <a:pt x="2531" y="4196"/>
                  </a:cubicBezTo>
                  <a:cubicBezTo>
                    <a:pt x="3073" y="4111"/>
                    <a:pt x="3550" y="3819"/>
                    <a:pt x="3874" y="3374"/>
                  </a:cubicBezTo>
                  <a:cubicBezTo>
                    <a:pt x="3891" y="3350"/>
                    <a:pt x="3907" y="3326"/>
                    <a:pt x="3923" y="3302"/>
                  </a:cubicBezTo>
                  <a:cubicBezTo>
                    <a:pt x="3923" y="2727"/>
                    <a:pt x="3923" y="2727"/>
                    <a:pt x="3923" y="2727"/>
                  </a:cubicBezTo>
                  <a:cubicBezTo>
                    <a:pt x="3865" y="2902"/>
                    <a:pt x="3780" y="3070"/>
                    <a:pt x="3668" y="3224"/>
                  </a:cubicBezTo>
                  <a:cubicBezTo>
                    <a:pt x="3384" y="3614"/>
                    <a:pt x="2966" y="3870"/>
                    <a:pt x="2491" y="3944"/>
                  </a:cubicBezTo>
                  <a:cubicBezTo>
                    <a:pt x="2016" y="4019"/>
                    <a:pt x="1539" y="3904"/>
                    <a:pt x="1149" y="3621"/>
                  </a:cubicBezTo>
                  <a:cubicBezTo>
                    <a:pt x="759" y="3337"/>
                    <a:pt x="503" y="2919"/>
                    <a:pt x="429" y="2444"/>
                  </a:cubicBezTo>
                  <a:cubicBezTo>
                    <a:pt x="354" y="1969"/>
                    <a:pt x="469" y="1492"/>
                    <a:pt x="752" y="1102"/>
                  </a:cubicBezTo>
                  <a:cubicBezTo>
                    <a:pt x="1036" y="712"/>
                    <a:pt x="1454" y="456"/>
                    <a:pt x="1929" y="381"/>
                  </a:cubicBezTo>
                  <a:cubicBezTo>
                    <a:pt x="2024" y="366"/>
                    <a:pt x="2118" y="359"/>
                    <a:pt x="2211" y="359"/>
                  </a:cubicBezTo>
                  <a:cubicBezTo>
                    <a:pt x="2987" y="359"/>
                    <a:pt x="3681" y="863"/>
                    <a:pt x="3923" y="1599"/>
                  </a:cubicBezTo>
                  <a:lnTo>
                    <a:pt x="3923" y="1023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6810376" y="1533525"/>
              <a:ext cx="831850" cy="819150"/>
            </a:xfrm>
            <a:custGeom>
              <a:avLst/>
              <a:gdLst/>
              <a:ahLst/>
              <a:cxnLst/>
              <a:rect l="l" t="t" r="r" b="b"/>
              <a:pathLst>
                <a:path w="2184" h="2154" extrusionOk="0">
                  <a:moveTo>
                    <a:pt x="1114" y="2154"/>
                  </a:moveTo>
                  <a:cubicBezTo>
                    <a:pt x="1168" y="2154"/>
                    <a:pt x="1222" y="2150"/>
                    <a:pt x="1277" y="2141"/>
                  </a:cubicBezTo>
                  <a:cubicBezTo>
                    <a:pt x="1551" y="2098"/>
                    <a:pt x="1791" y="1951"/>
                    <a:pt x="1955" y="1726"/>
                  </a:cubicBezTo>
                  <a:cubicBezTo>
                    <a:pt x="2118" y="1501"/>
                    <a:pt x="2184" y="1227"/>
                    <a:pt x="2141" y="953"/>
                  </a:cubicBezTo>
                  <a:cubicBezTo>
                    <a:pt x="2052" y="387"/>
                    <a:pt x="1519" y="0"/>
                    <a:pt x="953" y="89"/>
                  </a:cubicBezTo>
                  <a:cubicBezTo>
                    <a:pt x="388" y="178"/>
                    <a:pt x="0" y="711"/>
                    <a:pt x="89" y="1277"/>
                  </a:cubicBezTo>
                  <a:cubicBezTo>
                    <a:pt x="170" y="1788"/>
                    <a:pt x="612" y="2154"/>
                    <a:pt x="1114" y="2154"/>
                  </a:cubicBezTo>
                  <a:close/>
                  <a:moveTo>
                    <a:pt x="993" y="341"/>
                  </a:moveTo>
                  <a:cubicBezTo>
                    <a:pt x="1034" y="334"/>
                    <a:pt x="1075" y="331"/>
                    <a:pt x="1116" y="331"/>
                  </a:cubicBezTo>
                  <a:cubicBezTo>
                    <a:pt x="1494" y="331"/>
                    <a:pt x="1829" y="607"/>
                    <a:pt x="1889" y="993"/>
                  </a:cubicBezTo>
                  <a:cubicBezTo>
                    <a:pt x="1922" y="1199"/>
                    <a:pt x="1872" y="1406"/>
                    <a:pt x="1749" y="1576"/>
                  </a:cubicBezTo>
                  <a:cubicBezTo>
                    <a:pt x="1625" y="1745"/>
                    <a:pt x="1444" y="1857"/>
                    <a:pt x="1237" y="1889"/>
                  </a:cubicBezTo>
                  <a:cubicBezTo>
                    <a:pt x="810" y="1957"/>
                    <a:pt x="408" y="1664"/>
                    <a:pt x="341" y="1237"/>
                  </a:cubicBezTo>
                  <a:cubicBezTo>
                    <a:pt x="274" y="810"/>
                    <a:pt x="566" y="408"/>
                    <a:pt x="993" y="341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7167563" y="4741863"/>
              <a:ext cx="1241425" cy="1220788"/>
            </a:xfrm>
            <a:custGeom>
              <a:avLst/>
              <a:gdLst/>
              <a:ahLst/>
              <a:cxnLst/>
              <a:rect l="l" t="t" r="r" b="b"/>
              <a:pathLst>
                <a:path w="3257" h="3212" extrusionOk="0">
                  <a:moveTo>
                    <a:pt x="1353" y="133"/>
                  </a:moveTo>
                  <a:cubicBezTo>
                    <a:pt x="945" y="197"/>
                    <a:pt x="586" y="417"/>
                    <a:pt x="342" y="752"/>
                  </a:cubicBezTo>
                  <a:cubicBezTo>
                    <a:pt x="99" y="1087"/>
                    <a:pt x="0" y="1496"/>
                    <a:pt x="64" y="1904"/>
                  </a:cubicBezTo>
                  <a:cubicBezTo>
                    <a:pt x="129" y="2312"/>
                    <a:pt x="348" y="2671"/>
                    <a:pt x="683" y="2915"/>
                  </a:cubicBezTo>
                  <a:cubicBezTo>
                    <a:pt x="951" y="3110"/>
                    <a:pt x="1267" y="3212"/>
                    <a:pt x="1592" y="3212"/>
                  </a:cubicBezTo>
                  <a:cubicBezTo>
                    <a:pt x="1672" y="3212"/>
                    <a:pt x="1754" y="3206"/>
                    <a:pt x="1835" y="3193"/>
                  </a:cubicBezTo>
                  <a:cubicBezTo>
                    <a:pt x="2679" y="3060"/>
                    <a:pt x="3257" y="2265"/>
                    <a:pt x="3124" y="1422"/>
                  </a:cubicBezTo>
                  <a:cubicBezTo>
                    <a:pt x="2991" y="578"/>
                    <a:pt x="2196" y="0"/>
                    <a:pt x="1353" y="133"/>
                  </a:cubicBezTo>
                  <a:close/>
                  <a:moveTo>
                    <a:pt x="1796" y="2941"/>
                  </a:moveTo>
                  <a:cubicBezTo>
                    <a:pt x="1455" y="2995"/>
                    <a:pt x="1113" y="2912"/>
                    <a:pt x="833" y="2709"/>
                  </a:cubicBezTo>
                  <a:cubicBezTo>
                    <a:pt x="553" y="2505"/>
                    <a:pt x="370" y="2205"/>
                    <a:pt x="316" y="1864"/>
                  </a:cubicBezTo>
                  <a:cubicBezTo>
                    <a:pt x="262" y="1524"/>
                    <a:pt x="345" y="1182"/>
                    <a:pt x="548" y="902"/>
                  </a:cubicBezTo>
                  <a:cubicBezTo>
                    <a:pt x="752" y="622"/>
                    <a:pt x="1052" y="439"/>
                    <a:pt x="1393" y="385"/>
                  </a:cubicBezTo>
                  <a:cubicBezTo>
                    <a:pt x="1461" y="374"/>
                    <a:pt x="1528" y="369"/>
                    <a:pt x="1595" y="369"/>
                  </a:cubicBezTo>
                  <a:cubicBezTo>
                    <a:pt x="2220" y="369"/>
                    <a:pt x="2772" y="825"/>
                    <a:pt x="2872" y="1461"/>
                  </a:cubicBezTo>
                  <a:cubicBezTo>
                    <a:pt x="2983" y="2166"/>
                    <a:pt x="2500" y="2830"/>
                    <a:pt x="1796" y="2941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8375651" y="6227763"/>
              <a:ext cx="52388" cy="38100"/>
            </a:xfrm>
            <a:custGeom>
              <a:avLst/>
              <a:gdLst/>
              <a:ahLst/>
              <a:cxnLst/>
              <a:rect l="l" t="t" r="r" b="b"/>
              <a:pathLst>
                <a:path w="139" h="100" extrusionOk="0">
                  <a:moveTo>
                    <a:pt x="139" y="0"/>
                  </a:moveTo>
                  <a:cubicBezTo>
                    <a:pt x="94" y="35"/>
                    <a:pt x="47" y="68"/>
                    <a:pt x="0" y="100"/>
                  </a:cubicBezTo>
                  <a:cubicBezTo>
                    <a:pt x="139" y="100"/>
                    <a:pt x="139" y="100"/>
                    <a:pt x="139" y="100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6569076" y="4171950"/>
              <a:ext cx="1858963" cy="2093913"/>
            </a:xfrm>
            <a:custGeom>
              <a:avLst/>
              <a:gdLst/>
              <a:ahLst/>
              <a:cxnLst/>
              <a:rect l="l" t="t" r="r" b="b"/>
              <a:pathLst>
                <a:path w="4881" h="5506" extrusionOk="0">
                  <a:moveTo>
                    <a:pt x="1508" y="5444"/>
                  </a:moveTo>
                  <a:cubicBezTo>
                    <a:pt x="897" y="5000"/>
                    <a:pt x="496" y="4345"/>
                    <a:pt x="379" y="3602"/>
                  </a:cubicBezTo>
                  <a:cubicBezTo>
                    <a:pt x="137" y="2064"/>
                    <a:pt x="1191" y="616"/>
                    <a:pt x="2728" y="373"/>
                  </a:cubicBezTo>
                  <a:cubicBezTo>
                    <a:pt x="2877" y="350"/>
                    <a:pt x="3024" y="338"/>
                    <a:pt x="3170" y="338"/>
                  </a:cubicBezTo>
                  <a:cubicBezTo>
                    <a:pt x="3802" y="338"/>
                    <a:pt x="4400" y="552"/>
                    <a:pt x="4881" y="920"/>
                  </a:cubicBezTo>
                  <a:cubicBezTo>
                    <a:pt x="4881" y="607"/>
                    <a:pt x="4881" y="607"/>
                    <a:pt x="4881" y="607"/>
                  </a:cubicBezTo>
                  <a:cubicBezTo>
                    <a:pt x="4234" y="172"/>
                    <a:pt x="3461" y="0"/>
                    <a:pt x="2689" y="121"/>
                  </a:cubicBezTo>
                  <a:cubicBezTo>
                    <a:pt x="1878" y="249"/>
                    <a:pt x="1164" y="686"/>
                    <a:pt x="680" y="1352"/>
                  </a:cubicBezTo>
                  <a:cubicBezTo>
                    <a:pt x="196" y="2017"/>
                    <a:pt x="0" y="2830"/>
                    <a:pt x="127" y="3641"/>
                  </a:cubicBezTo>
                  <a:cubicBezTo>
                    <a:pt x="247" y="4397"/>
                    <a:pt x="633" y="5046"/>
                    <a:pt x="1175" y="5506"/>
                  </a:cubicBezTo>
                  <a:cubicBezTo>
                    <a:pt x="1598" y="5506"/>
                    <a:pt x="1598" y="5506"/>
                    <a:pt x="1598" y="5506"/>
                  </a:cubicBezTo>
                  <a:cubicBezTo>
                    <a:pt x="1568" y="5486"/>
                    <a:pt x="1537" y="5465"/>
                    <a:pt x="1508" y="5444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7367588" y="4967288"/>
              <a:ext cx="833438" cy="801688"/>
            </a:xfrm>
            <a:custGeom>
              <a:avLst/>
              <a:gdLst/>
              <a:ahLst/>
              <a:cxnLst/>
              <a:rect l="l" t="t" r="r" b="b"/>
              <a:pathLst>
                <a:path w="2184" h="2108" extrusionOk="0">
                  <a:moveTo>
                    <a:pt x="1680" y="229"/>
                  </a:moveTo>
                  <a:cubicBezTo>
                    <a:pt x="1455" y="66"/>
                    <a:pt x="1181" y="0"/>
                    <a:pt x="907" y="43"/>
                  </a:cubicBezTo>
                  <a:cubicBezTo>
                    <a:pt x="633" y="86"/>
                    <a:pt x="393" y="233"/>
                    <a:pt x="229" y="458"/>
                  </a:cubicBezTo>
                  <a:cubicBezTo>
                    <a:pt x="66" y="683"/>
                    <a:pt x="0" y="957"/>
                    <a:pt x="43" y="1231"/>
                  </a:cubicBezTo>
                  <a:cubicBezTo>
                    <a:pt x="124" y="1742"/>
                    <a:pt x="566" y="2108"/>
                    <a:pt x="1068" y="2108"/>
                  </a:cubicBezTo>
                  <a:cubicBezTo>
                    <a:pt x="1122" y="2108"/>
                    <a:pt x="1176" y="2104"/>
                    <a:pt x="1231" y="2095"/>
                  </a:cubicBezTo>
                  <a:cubicBezTo>
                    <a:pt x="1797" y="2006"/>
                    <a:pt x="2184" y="1473"/>
                    <a:pt x="2095" y="907"/>
                  </a:cubicBezTo>
                  <a:cubicBezTo>
                    <a:pt x="2052" y="633"/>
                    <a:pt x="1905" y="393"/>
                    <a:pt x="1680" y="229"/>
                  </a:cubicBezTo>
                  <a:close/>
                  <a:moveTo>
                    <a:pt x="1191" y="1843"/>
                  </a:moveTo>
                  <a:cubicBezTo>
                    <a:pt x="764" y="1911"/>
                    <a:pt x="362" y="1618"/>
                    <a:pt x="295" y="1191"/>
                  </a:cubicBezTo>
                  <a:cubicBezTo>
                    <a:pt x="227" y="764"/>
                    <a:pt x="520" y="362"/>
                    <a:pt x="947" y="295"/>
                  </a:cubicBezTo>
                  <a:cubicBezTo>
                    <a:pt x="988" y="288"/>
                    <a:pt x="1029" y="285"/>
                    <a:pt x="1070" y="285"/>
                  </a:cubicBezTo>
                  <a:cubicBezTo>
                    <a:pt x="1448" y="285"/>
                    <a:pt x="1783" y="561"/>
                    <a:pt x="1843" y="947"/>
                  </a:cubicBezTo>
                  <a:cubicBezTo>
                    <a:pt x="1911" y="1374"/>
                    <a:pt x="1618" y="1776"/>
                    <a:pt x="1191" y="1843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4" name="Google Shape;494;p10"/>
          <p:cNvSpPr txBox="1">
            <a:spLocks noGrp="1"/>
          </p:cNvSpPr>
          <p:nvPr>
            <p:ph type="title"/>
          </p:nvPr>
        </p:nvSpPr>
        <p:spPr>
          <a:xfrm>
            <a:off x="838199" y="788716"/>
            <a:ext cx="8014399" cy="169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10"/>
          <p:cNvSpPr txBox="1">
            <a:spLocks noGrp="1"/>
          </p:cNvSpPr>
          <p:nvPr>
            <p:ph type="body" idx="1"/>
          </p:nvPr>
        </p:nvSpPr>
        <p:spPr>
          <a:xfrm>
            <a:off x="838200" y="2641600"/>
            <a:ext cx="8012967" cy="275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0"/>
          <p:cNvSpPr/>
          <p:nvPr/>
        </p:nvSpPr>
        <p:spPr>
          <a:xfrm>
            <a:off x="9896995" y="6142247"/>
            <a:ext cx="2295005" cy="1806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0"/>
          <p:cNvSpPr txBox="1">
            <a:spLocks noGrp="1"/>
          </p:cNvSpPr>
          <p:nvPr>
            <p:ph type="dt" idx="10"/>
          </p:nvPr>
        </p:nvSpPr>
        <p:spPr>
          <a:xfrm>
            <a:off x="10274300" y="6313872"/>
            <a:ext cx="9795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0"/>
          <p:cNvSpPr txBox="1">
            <a:spLocks noGrp="1"/>
          </p:cNvSpPr>
          <p:nvPr>
            <p:ph type="ftr" idx="11"/>
          </p:nvPr>
        </p:nvSpPr>
        <p:spPr>
          <a:xfrm>
            <a:off x="1878193" y="6313872"/>
            <a:ext cx="828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9" name="Google Shape;499;p10"/>
          <p:cNvGrpSpPr/>
          <p:nvPr/>
        </p:nvGrpSpPr>
        <p:grpSpPr>
          <a:xfrm>
            <a:off x="10056283" y="-43393"/>
            <a:ext cx="2158700" cy="6339191"/>
            <a:chOff x="6289676" y="-41275"/>
            <a:chExt cx="2152650" cy="6321425"/>
          </a:xfrm>
        </p:grpSpPr>
        <p:sp>
          <p:nvSpPr>
            <p:cNvPr id="500" name="Google Shape;500;p10"/>
            <p:cNvSpPr/>
            <p:nvPr/>
          </p:nvSpPr>
          <p:spPr>
            <a:xfrm>
              <a:off x="6297613" y="3098800"/>
              <a:ext cx="527050" cy="1673225"/>
            </a:xfrm>
            <a:custGeom>
              <a:avLst/>
              <a:gdLst/>
              <a:ahLst/>
              <a:cxnLst/>
              <a:rect l="l" t="t" r="r" b="b"/>
              <a:pathLst>
                <a:path w="1384" h="4403" extrusionOk="0">
                  <a:moveTo>
                    <a:pt x="1216" y="1801"/>
                  </a:moveTo>
                  <a:cubicBezTo>
                    <a:pt x="1093" y="1021"/>
                    <a:pt x="629" y="378"/>
                    <a:pt x="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499" y="651"/>
                    <a:pt x="862" y="1193"/>
                    <a:pt x="964" y="1841"/>
                  </a:cubicBezTo>
                  <a:cubicBezTo>
                    <a:pt x="1107" y="2744"/>
                    <a:pt x="704" y="3609"/>
                    <a:pt x="0" y="4100"/>
                  </a:cubicBezTo>
                  <a:cubicBezTo>
                    <a:pt x="0" y="4403"/>
                    <a:pt x="0" y="4403"/>
                    <a:pt x="0" y="4403"/>
                  </a:cubicBezTo>
                  <a:cubicBezTo>
                    <a:pt x="870" y="3880"/>
                    <a:pt x="1384" y="2864"/>
                    <a:pt x="1216" y="1801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7027863" y="1741488"/>
              <a:ext cx="423863" cy="417513"/>
            </a:xfrm>
            <a:custGeom>
              <a:avLst/>
              <a:gdLst/>
              <a:ahLst/>
              <a:cxnLst/>
              <a:rect l="l" t="t" r="r" b="b"/>
              <a:pathLst>
                <a:path w="1112" h="1097" extrusionOk="0">
                  <a:moveTo>
                    <a:pt x="233" y="996"/>
                  </a:moveTo>
                  <a:cubicBezTo>
                    <a:pt x="324" y="1062"/>
                    <a:pt x="432" y="1097"/>
                    <a:pt x="543" y="1097"/>
                  </a:cubicBezTo>
                  <a:cubicBezTo>
                    <a:pt x="571" y="1097"/>
                    <a:pt x="599" y="1095"/>
                    <a:pt x="627" y="1091"/>
                  </a:cubicBezTo>
                  <a:cubicBezTo>
                    <a:pt x="915" y="1045"/>
                    <a:pt x="1112" y="774"/>
                    <a:pt x="1067" y="486"/>
                  </a:cubicBezTo>
                  <a:cubicBezTo>
                    <a:pt x="1021" y="198"/>
                    <a:pt x="750" y="0"/>
                    <a:pt x="462" y="46"/>
                  </a:cubicBezTo>
                  <a:cubicBezTo>
                    <a:pt x="322" y="68"/>
                    <a:pt x="200" y="143"/>
                    <a:pt x="116" y="257"/>
                  </a:cubicBezTo>
                  <a:cubicBezTo>
                    <a:pt x="33" y="371"/>
                    <a:pt x="0" y="511"/>
                    <a:pt x="22" y="650"/>
                  </a:cubicBezTo>
                  <a:cubicBezTo>
                    <a:pt x="44" y="790"/>
                    <a:pt x="119" y="913"/>
                    <a:pt x="233" y="996"/>
                  </a:cubicBezTo>
                  <a:close/>
                  <a:moveTo>
                    <a:pt x="323" y="407"/>
                  </a:moveTo>
                  <a:cubicBezTo>
                    <a:pt x="366" y="348"/>
                    <a:pt x="429" y="309"/>
                    <a:pt x="501" y="297"/>
                  </a:cubicBezTo>
                  <a:cubicBezTo>
                    <a:pt x="574" y="286"/>
                    <a:pt x="646" y="303"/>
                    <a:pt x="705" y="346"/>
                  </a:cubicBezTo>
                  <a:cubicBezTo>
                    <a:pt x="765" y="390"/>
                    <a:pt x="803" y="453"/>
                    <a:pt x="815" y="525"/>
                  </a:cubicBezTo>
                  <a:cubicBezTo>
                    <a:pt x="838" y="675"/>
                    <a:pt x="736" y="815"/>
                    <a:pt x="587" y="839"/>
                  </a:cubicBezTo>
                  <a:cubicBezTo>
                    <a:pt x="438" y="862"/>
                    <a:pt x="297" y="760"/>
                    <a:pt x="274" y="611"/>
                  </a:cubicBezTo>
                  <a:cubicBezTo>
                    <a:pt x="262" y="538"/>
                    <a:pt x="280" y="466"/>
                    <a:pt x="323" y="407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8318501" y="0"/>
              <a:ext cx="109538" cy="65088"/>
            </a:xfrm>
            <a:custGeom>
              <a:avLst/>
              <a:gdLst/>
              <a:ahLst/>
              <a:cxnLst/>
              <a:rect l="l" t="t" r="r" b="b"/>
              <a:pathLst>
                <a:path w="287" h="170" extrusionOk="0">
                  <a:moveTo>
                    <a:pt x="2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7" y="54"/>
                    <a:pt x="193" y="111"/>
                    <a:pt x="287" y="170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6297613" y="2878138"/>
              <a:ext cx="703263" cy="2114550"/>
            </a:xfrm>
            <a:custGeom>
              <a:avLst/>
              <a:gdLst/>
              <a:ahLst/>
              <a:cxnLst/>
              <a:rect l="l" t="t" r="r" b="b"/>
              <a:pathLst>
                <a:path w="1848" h="5560" extrusionOk="0">
                  <a:moveTo>
                    <a:pt x="1167" y="4589"/>
                  </a:moveTo>
                  <a:cubicBezTo>
                    <a:pt x="1651" y="3924"/>
                    <a:pt x="1848" y="3110"/>
                    <a:pt x="1720" y="2300"/>
                  </a:cubicBezTo>
                  <a:cubicBezTo>
                    <a:pt x="1556" y="1259"/>
                    <a:pt x="885" y="423"/>
                    <a:pt x="0" y="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758" y="687"/>
                    <a:pt x="1324" y="1428"/>
                    <a:pt x="1468" y="2339"/>
                  </a:cubicBezTo>
                  <a:cubicBezTo>
                    <a:pt x="1585" y="3083"/>
                    <a:pt x="1405" y="3829"/>
                    <a:pt x="961" y="4439"/>
                  </a:cubicBezTo>
                  <a:cubicBezTo>
                    <a:pt x="703" y="4793"/>
                    <a:pt x="375" y="5076"/>
                    <a:pt x="0" y="5275"/>
                  </a:cubicBezTo>
                  <a:cubicBezTo>
                    <a:pt x="0" y="5560"/>
                    <a:pt x="0" y="5560"/>
                    <a:pt x="0" y="5560"/>
                  </a:cubicBezTo>
                  <a:cubicBezTo>
                    <a:pt x="459" y="5342"/>
                    <a:pt x="859" y="5012"/>
                    <a:pt x="1167" y="4589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6297613" y="3627438"/>
              <a:ext cx="101600" cy="614363"/>
            </a:xfrm>
            <a:custGeom>
              <a:avLst/>
              <a:gdLst/>
              <a:ahLst/>
              <a:cxnLst/>
              <a:rect l="l" t="t" r="r" b="b"/>
              <a:pathLst>
                <a:path w="267" h="1617" extrusionOk="0">
                  <a:moveTo>
                    <a:pt x="209" y="569"/>
                  </a:moveTo>
                  <a:cubicBezTo>
                    <a:pt x="177" y="364"/>
                    <a:pt x="105" y="172"/>
                    <a:pt x="0" y="0"/>
                  </a:cubicBezTo>
                  <a:cubicBezTo>
                    <a:pt x="0" y="1617"/>
                    <a:pt x="0" y="1617"/>
                    <a:pt x="0" y="1617"/>
                  </a:cubicBezTo>
                  <a:cubicBezTo>
                    <a:pt x="192" y="1303"/>
                    <a:pt x="267" y="935"/>
                    <a:pt x="209" y="569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6297613" y="3335338"/>
              <a:ext cx="315913" cy="1200150"/>
            </a:xfrm>
            <a:custGeom>
              <a:avLst/>
              <a:gdLst/>
              <a:ahLst/>
              <a:cxnLst/>
              <a:rect l="l" t="t" r="r" b="b"/>
              <a:pathLst>
                <a:path w="829" h="3155" extrusionOk="0">
                  <a:moveTo>
                    <a:pt x="713" y="1256"/>
                  </a:moveTo>
                  <a:cubicBezTo>
                    <a:pt x="632" y="745"/>
                    <a:pt x="369" y="308"/>
                    <a:pt x="0" y="0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236" y="604"/>
                    <a:pt x="403" y="928"/>
                    <a:pt x="461" y="1296"/>
                  </a:cubicBezTo>
                  <a:cubicBezTo>
                    <a:pt x="550" y="1863"/>
                    <a:pt x="363" y="2411"/>
                    <a:pt x="0" y="2803"/>
                  </a:cubicBezTo>
                  <a:cubicBezTo>
                    <a:pt x="0" y="3155"/>
                    <a:pt x="0" y="3155"/>
                    <a:pt x="0" y="3155"/>
                  </a:cubicBezTo>
                  <a:cubicBezTo>
                    <a:pt x="535" y="2706"/>
                    <a:pt x="829" y="1995"/>
                    <a:pt x="713" y="1256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6297613" y="4940300"/>
              <a:ext cx="576263" cy="1325563"/>
            </a:xfrm>
            <a:custGeom>
              <a:avLst/>
              <a:gdLst/>
              <a:ahLst/>
              <a:cxnLst/>
              <a:rect l="l" t="t" r="r" b="b"/>
              <a:pathLst>
                <a:path w="1514" h="3485" extrusionOk="0">
                  <a:moveTo>
                    <a:pt x="589" y="1660"/>
                  </a:moveTo>
                  <a:cubicBezTo>
                    <a:pt x="517" y="1207"/>
                    <a:pt x="539" y="753"/>
                    <a:pt x="653" y="312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313" y="267"/>
                    <a:pt x="159" y="348"/>
                    <a:pt x="0" y="417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117" y="646"/>
                    <a:pt x="232" y="594"/>
                    <a:pt x="344" y="535"/>
                  </a:cubicBezTo>
                  <a:cubicBezTo>
                    <a:pt x="278" y="919"/>
                    <a:pt x="275" y="1309"/>
                    <a:pt x="337" y="1700"/>
                  </a:cubicBezTo>
                  <a:cubicBezTo>
                    <a:pt x="442" y="2371"/>
                    <a:pt x="731" y="2984"/>
                    <a:pt x="1166" y="3485"/>
                  </a:cubicBezTo>
                  <a:cubicBezTo>
                    <a:pt x="1514" y="3485"/>
                    <a:pt x="1514" y="3485"/>
                    <a:pt x="1514" y="3485"/>
                  </a:cubicBezTo>
                  <a:cubicBezTo>
                    <a:pt x="1022" y="2992"/>
                    <a:pt x="699" y="2360"/>
                    <a:pt x="589" y="1660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6297613" y="552450"/>
              <a:ext cx="2130425" cy="968375"/>
            </a:xfrm>
            <a:custGeom>
              <a:avLst/>
              <a:gdLst/>
              <a:ahLst/>
              <a:cxnLst/>
              <a:rect l="l" t="t" r="r" b="b"/>
              <a:pathLst>
                <a:path w="5594" h="2545" extrusionOk="0">
                  <a:moveTo>
                    <a:pt x="1945" y="401"/>
                  </a:moveTo>
                  <a:cubicBezTo>
                    <a:pt x="2823" y="262"/>
                    <a:pt x="3704" y="475"/>
                    <a:pt x="4424" y="999"/>
                  </a:cubicBezTo>
                  <a:cubicBezTo>
                    <a:pt x="4967" y="1394"/>
                    <a:pt x="5369" y="1930"/>
                    <a:pt x="5594" y="2545"/>
                  </a:cubicBezTo>
                  <a:cubicBezTo>
                    <a:pt x="5594" y="1937"/>
                    <a:pt x="5594" y="1937"/>
                    <a:pt x="5594" y="1937"/>
                  </a:cubicBezTo>
                  <a:cubicBezTo>
                    <a:pt x="5344" y="1493"/>
                    <a:pt x="5000" y="1103"/>
                    <a:pt x="4574" y="793"/>
                  </a:cubicBezTo>
                  <a:cubicBezTo>
                    <a:pt x="3798" y="229"/>
                    <a:pt x="2851" y="0"/>
                    <a:pt x="1905" y="149"/>
                  </a:cubicBezTo>
                  <a:cubicBezTo>
                    <a:pt x="1162" y="266"/>
                    <a:pt x="508" y="605"/>
                    <a:pt x="0" y="1087"/>
                  </a:cubicBezTo>
                  <a:cubicBezTo>
                    <a:pt x="0" y="1452"/>
                    <a:pt x="0" y="1452"/>
                    <a:pt x="0" y="1452"/>
                  </a:cubicBezTo>
                  <a:cubicBezTo>
                    <a:pt x="493" y="909"/>
                    <a:pt x="1166" y="523"/>
                    <a:pt x="1945" y="401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6297613" y="5303838"/>
              <a:ext cx="319088" cy="962025"/>
            </a:xfrm>
            <a:custGeom>
              <a:avLst/>
              <a:gdLst/>
              <a:ahLst/>
              <a:cxnLst/>
              <a:rect l="l" t="t" r="r" b="b"/>
              <a:pathLst>
                <a:path w="837" h="2529" extrusionOk="0">
                  <a:moveTo>
                    <a:pt x="85" y="783"/>
                  </a:moveTo>
                  <a:cubicBezTo>
                    <a:pt x="53" y="582"/>
                    <a:pt x="37" y="377"/>
                    <a:pt x="37" y="17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99"/>
                    <a:pt x="0" y="1499"/>
                    <a:pt x="0" y="1499"/>
                  </a:cubicBezTo>
                  <a:cubicBezTo>
                    <a:pt x="126" y="1871"/>
                    <a:pt x="303" y="2217"/>
                    <a:pt x="521" y="2529"/>
                  </a:cubicBezTo>
                  <a:cubicBezTo>
                    <a:pt x="837" y="2529"/>
                    <a:pt x="837" y="2529"/>
                    <a:pt x="837" y="2529"/>
                  </a:cubicBezTo>
                  <a:cubicBezTo>
                    <a:pt x="455" y="2035"/>
                    <a:pt x="189" y="1442"/>
                    <a:pt x="85" y="783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6297613" y="354013"/>
              <a:ext cx="2130425" cy="755650"/>
            </a:xfrm>
            <a:custGeom>
              <a:avLst/>
              <a:gdLst/>
              <a:ahLst/>
              <a:cxnLst/>
              <a:rect l="l" t="t" r="r" b="b"/>
              <a:pathLst>
                <a:path w="5594" h="1989" extrusionOk="0">
                  <a:moveTo>
                    <a:pt x="4724" y="1112"/>
                  </a:moveTo>
                  <a:cubicBezTo>
                    <a:pt x="5065" y="1360"/>
                    <a:pt x="5356" y="1656"/>
                    <a:pt x="5594" y="1989"/>
                  </a:cubicBezTo>
                  <a:cubicBezTo>
                    <a:pt x="5594" y="1573"/>
                    <a:pt x="5594" y="1573"/>
                    <a:pt x="5594" y="1573"/>
                  </a:cubicBezTo>
                  <a:cubicBezTo>
                    <a:pt x="5384" y="1326"/>
                    <a:pt x="5143" y="1102"/>
                    <a:pt x="4874" y="906"/>
                  </a:cubicBezTo>
                  <a:cubicBezTo>
                    <a:pt x="3988" y="261"/>
                    <a:pt x="2905" y="0"/>
                    <a:pt x="1826" y="170"/>
                  </a:cubicBezTo>
                  <a:cubicBezTo>
                    <a:pt x="1139" y="278"/>
                    <a:pt x="519" y="552"/>
                    <a:pt x="0" y="945"/>
                  </a:cubicBezTo>
                  <a:cubicBezTo>
                    <a:pt x="0" y="1270"/>
                    <a:pt x="0" y="1270"/>
                    <a:pt x="0" y="1270"/>
                  </a:cubicBezTo>
                  <a:cubicBezTo>
                    <a:pt x="516" y="837"/>
                    <a:pt x="1153" y="534"/>
                    <a:pt x="1866" y="422"/>
                  </a:cubicBezTo>
                  <a:cubicBezTo>
                    <a:pt x="2878" y="262"/>
                    <a:pt x="3893" y="507"/>
                    <a:pt x="4724" y="1112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6297613" y="139700"/>
              <a:ext cx="2130425" cy="668338"/>
            </a:xfrm>
            <a:custGeom>
              <a:avLst/>
              <a:gdLst/>
              <a:ahLst/>
              <a:cxnLst/>
              <a:rect l="l" t="t" r="r" b="b"/>
              <a:pathLst>
                <a:path w="5594" h="1757" extrusionOk="0">
                  <a:moveTo>
                    <a:pt x="5594" y="1757"/>
                  </a:moveTo>
                  <a:cubicBezTo>
                    <a:pt x="5594" y="1401"/>
                    <a:pt x="5594" y="1401"/>
                    <a:pt x="5594" y="1401"/>
                  </a:cubicBezTo>
                  <a:cubicBezTo>
                    <a:pt x="4593" y="476"/>
                    <a:pt x="3194" y="0"/>
                    <a:pt x="1747" y="228"/>
                  </a:cubicBezTo>
                  <a:cubicBezTo>
                    <a:pt x="1116" y="328"/>
                    <a:pt x="524" y="553"/>
                    <a:pt x="0" y="885"/>
                  </a:cubicBezTo>
                  <a:cubicBezTo>
                    <a:pt x="0" y="1191"/>
                    <a:pt x="0" y="1191"/>
                    <a:pt x="0" y="1191"/>
                  </a:cubicBezTo>
                  <a:cubicBezTo>
                    <a:pt x="528" y="827"/>
                    <a:pt x="1135" y="583"/>
                    <a:pt x="1786" y="480"/>
                  </a:cubicBezTo>
                  <a:cubicBezTo>
                    <a:pt x="3239" y="251"/>
                    <a:pt x="4641" y="773"/>
                    <a:pt x="5594" y="1757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6800851" y="2962275"/>
              <a:ext cx="1409700" cy="1406525"/>
            </a:xfrm>
            <a:custGeom>
              <a:avLst/>
              <a:gdLst/>
              <a:ahLst/>
              <a:cxnLst/>
              <a:rect l="l" t="t" r="r" b="b"/>
              <a:pathLst>
                <a:path w="3699" h="3699" extrusionOk="0">
                  <a:moveTo>
                    <a:pt x="504" y="3699"/>
                  </a:moveTo>
                  <a:cubicBezTo>
                    <a:pt x="776" y="3526"/>
                    <a:pt x="776" y="3526"/>
                    <a:pt x="776" y="3526"/>
                  </a:cubicBezTo>
                  <a:cubicBezTo>
                    <a:pt x="1161" y="3282"/>
                    <a:pt x="1586" y="3122"/>
                    <a:pt x="2039" y="3050"/>
                  </a:cubicBezTo>
                  <a:cubicBezTo>
                    <a:pt x="2492" y="2979"/>
                    <a:pt x="2945" y="3001"/>
                    <a:pt x="3387" y="3114"/>
                  </a:cubicBezTo>
                  <a:cubicBezTo>
                    <a:pt x="3699" y="3195"/>
                    <a:pt x="3699" y="3195"/>
                    <a:pt x="3699" y="3195"/>
                  </a:cubicBezTo>
                  <a:cubicBezTo>
                    <a:pt x="3526" y="2923"/>
                    <a:pt x="3526" y="2923"/>
                    <a:pt x="3526" y="2923"/>
                  </a:cubicBezTo>
                  <a:cubicBezTo>
                    <a:pt x="3282" y="2538"/>
                    <a:pt x="3122" y="2113"/>
                    <a:pt x="3051" y="1660"/>
                  </a:cubicBezTo>
                  <a:cubicBezTo>
                    <a:pt x="2979" y="1207"/>
                    <a:pt x="3001" y="754"/>
                    <a:pt x="3115" y="313"/>
                  </a:cubicBezTo>
                  <a:cubicBezTo>
                    <a:pt x="3195" y="0"/>
                    <a:pt x="3195" y="0"/>
                    <a:pt x="3195" y="0"/>
                  </a:cubicBezTo>
                  <a:cubicBezTo>
                    <a:pt x="2923" y="173"/>
                    <a:pt x="2923" y="173"/>
                    <a:pt x="2923" y="173"/>
                  </a:cubicBezTo>
                  <a:cubicBezTo>
                    <a:pt x="2538" y="417"/>
                    <a:pt x="2113" y="577"/>
                    <a:pt x="1660" y="649"/>
                  </a:cubicBezTo>
                  <a:cubicBezTo>
                    <a:pt x="1207" y="720"/>
                    <a:pt x="754" y="698"/>
                    <a:pt x="313" y="585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73" y="776"/>
                    <a:pt x="173" y="776"/>
                    <a:pt x="173" y="776"/>
                  </a:cubicBezTo>
                  <a:cubicBezTo>
                    <a:pt x="417" y="1161"/>
                    <a:pt x="577" y="1586"/>
                    <a:pt x="649" y="2039"/>
                  </a:cubicBezTo>
                  <a:cubicBezTo>
                    <a:pt x="720" y="2492"/>
                    <a:pt x="699" y="2945"/>
                    <a:pt x="585" y="3387"/>
                  </a:cubicBezTo>
                  <a:lnTo>
                    <a:pt x="504" y="3699"/>
                  </a:lnTo>
                  <a:close/>
                  <a:moveTo>
                    <a:pt x="535" y="893"/>
                  </a:moveTo>
                  <a:cubicBezTo>
                    <a:pt x="919" y="959"/>
                    <a:pt x="1310" y="962"/>
                    <a:pt x="1700" y="900"/>
                  </a:cubicBezTo>
                  <a:cubicBezTo>
                    <a:pt x="2090" y="839"/>
                    <a:pt x="2461" y="716"/>
                    <a:pt x="2806" y="535"/>
                  </a:cubicBezTo>
                  <a:cubicBezTo>
                    <a:pt x="2740" y="919"/>
                    <a:pt x="2737" y="1309"/>
                    <a:pt x="2799" y="1700"/>
                  </a:cubicBezTo>
                  <a:cubicBezTo>
                    <a:pt x="2860" y="2090"/>
                    <a:pt x="2983" y="2461"/>
                    <a:pt x="3164" y="2806"/>
                  </a:cubicBezTo>
                  <a:cubicBezTo>
                    <a:pt x="2780" y="2740"/>
                    <a:pt x="2390" y="2737"/>
                    <a:pt x="1999" y="2799"/>
                  </a:cubicBezTo>
                  <a:cubicBezTo>
                    <a:pt x="1609" y="2860"/>
                    <a:pt x="1238" y="2983"/>
                    <a:pt x="893" y="3164"/>
                  </a:cubicBezTo>
                  <a:cubicBezTo>
                    <a:pt x="959" y="2780"/>
                    <a:pt x="962" y="2389"/>
                    <a:pt x="900" y="1999"/>
                  </a:cubicBezTo>
                  <a:cubicBezTo>
                    <a:pt x="839" y="1609"/>
                    <a:pt x="716" y="1238"/>
                    <a:pt x="535" y="893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7165976" y="33258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196" y="1003"/>
                  </a:moveTo>
                  <a:cubicBezTo>
                    <a:pt x="228" y="1205"/>
                    <a:pt x="244" y="1410"/>
                    <a:pt x="244" y="1611"/>
                  </a:cubicBezTo>
                  <a:cubicBezTo>
                    <a:pt x="244" y="1787"/>
                    <a:pt x="244" y="1787"/>
                    <a:pt x="244" y="1787"/>
                  </a:cubicBezTo>
                  <a:cubicBezTo>
                    <a:pt x="411" y="1733"/>
                    <a:pt x="411" y="1733"/>
                    <a:pt x="411" y="1733"/>
                  </a:cubicBezTo>
                  <a:cubicBezTo>
                    <a:pt x="602" y="1670"/>
                    <a:pt x="802" y="1623"/>
                    <a:pt x="1004" y="1591"/>
                  </a:cubicBezTo>
                  <a:cubicBezTo>
                    <a:pt x="1203" y="1559"/>
                    <a:pt x="1406" y="1543"/>
                    <a:pt x="1606" y="1543"/>
                  </a:cubicBezTo>
                  <a:cubicBezTo>
                    <a:pt x="1608" y="1543"/>
                    <a:pt x="1609" y="1543"/>
                    <a:pt x="1611" y="1543"/>
                  </a:cubicBezTo>
                  <a:cubicBezTo>
                    <a:pt x="1787" y="1544"/>
                    <a:pt x="1787" y="1544"/>
                    <a:pt x="1787" y="1544"/>
                  </a:cubicBezTo>
                  <a:cubicBezTo>
                    <a:pt x="1733" y="1376"/>
                    <a:pt x="1733" y="1376"/>
                    <a:pt x="1733" y="1376"/>
                  </a:cubicBezTo>
                  <a:cubicBezTo>
                    <a:pt x="1670" y="1185"/>
                    <a:pt x="1623" y="985"/>
                    <a:pt x="1591" y="783"/>
                  </a:cubicBezTo>
                  <a:cubicBezTo>
                    <a:pt x="1559" y="582"/>
                    <a:pt x="1543" y="377"/>
                    <a:pt x="1543" y="176"/>
                  </a:cubicBezTo>
                  <a:cubicBezTo>
                    <a:pt x="1544" y="0"/>
                    <a:pt x="1544" y="0"/>
                    <a:pt x="1544" y="0"/>
                  </a:cubicBezTo>
                  <a:cubicBezTo>
                    <a:pt x="1376" y="54"/>
                    <a:pt x="1376" y="54"/>
                    <a:pt x="1376" y="54"/>
                  </a:cubicBezTo>
                  <a:cubicBezTo>
                    <a:pt x="1185" y="117"/>
                    <a:pt x="985" y="164"/>
                    <a:pt x="784" y="196"/>
                  </a:cubicBezTo>
                  <a:cubicBezTo>
                    <a:pt x="584" y="228"/>
                    <a:pt x="381" y="244"/>
                    <a:pt x="182" y="244"/>
                  </a:cubicBezTo>
                  <a:cubicBezTo>
                    <a:pt x="180" y="244"/>
                    <a:pt x="178" y="244"/>
                    <a:pt x="176" y="24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4" y="411"/>
                    <a:pt x="54" y="411"/>
                    <a:pt x="54" y="411"/>
                  </a:cubicBezTo>
                  <a:cubicBezTo>
                    <a:pt x="117" y="602"/>
                    <a:pt x="164" y="802"/>
                    <a:pt x="196" y="1003"/>
                  </a:cubicBezTo>
                  <a:close/>
                  <a:moveTo>
                    <a:pt x="823" y="448"/>
                  </a:moveTo>
                  <a:cubicBezTo>
                    <a:pt x="981" y="423"/>
                    <a:pt x="1138" y="389"/>
                    <a:pt x="1292" y="346"/>
                  </a:cubicBezTo>
                  <a:cubicBezTo>
                    <a:pt x="1298" y="505"/>
                    <a:pt x="1314" y="665"/>
                    <a:pt x="1339" y="823"/>
                  </a:cubicBezTo>
                  <a:cubicBezTo>
                    <a:pt x="1364" y="981"/>
                    <a:pt x="1398" y="1138"/>
                    <a:pt x="1441" y="1292"/>
                  </a:cubicBezTo>
                  <a:cubicBezTo>
                    <a:pt x="1282" y="1298"/>
                    <a:pt x="1122" y="1314"/>
                    <a:pt x="964" y="1339"/>
                  </a:cubicBezTo>
                  <a:cubicBezTo>
                    <a:pt x="806" y="1364"/>
                    <a:pt x="649" y="1398"/>
                    <a:pt x="495" y="1441"/>
                  </a:cubicBezTo>
                  <a:cubicBezTo>
                    <a:pt x="489" y="1282"/>
                    <a:pt x="473" y="1122"/>
                    <a:pt x="448" y="964"/>
                  </a:cubicBezTo>
                  <a:cubicBezTo>
                    <a:pt x="423" y="806"/>
                    <a:pt x="389" y="649"/>
                    <a:pt x="346" y="495"/>
                  </a:cubicBezTo>
                  <a:cubicBezTo>
                    <a:pt x="505" y="489"/>
                    <a:pt x="665" y="473"/>
                    <a:pt x="823" y="448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6297613" y="0"/>
              <a:ext cx="350838" cy="141288"/>
            </a:xfrm>
            <a:custGeom>
              <a:avLst/>
              <a:gdLst/>
              <a:ahLst/>
              <a:cxnLst/>
              <a:rect l="l" t="t" r="r" b="b"/>
              <a:pathLst>
                <a:path w="923" h="373" extrusionOk="0">
                  <a:moveTo>
                    <a:pt x="187" y="0"/>
                  </a:moveTo>
                  <a:cubicBezTo>
                    <a:pt x="124" y="28"/>
                    <a:pt x="62" y="57"/>
                    <a:pt x="0" y="88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94" y="221"/>
                    <a:pt x="603" y="96"/>
                    <a:pt x="923" y="0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7821613" y="0"/>
              <a:ext cx="606425" cy="298450"/>
            </a:xfrm>
            <a:custGeom>
              <a:avLst/>
              <a:gdLst/>
              <a:ahLst/>
              <a:cxnLst/>
              <a:rect l="l" t="t" r="r" b="b"/>
              <a:pathLst>
                <a:path w="1590" h="784" extrusionOk="0">
                  <a:moveTo>
                    <a:pt x="1590" y="784"/>
                  </a:moveTo>
                  <a:cubicBezTo>
                    <a:pt x="1590" y="473"/>
                    <a:pt x="1590" y="473"/>
                    <a:pt x="1590" y="473"/>
                  </a:cubicBezTo>
                  <a:cubicBezTo>
                    <a:pt x="1589" y="472"/>
                    <a:pt x="1588" y="471"/>
                    <a:pt x="1586" y="470"/>
                  </a:cubicBezTo>
                  <a:cubicBezTo>
                    <a:pt x="1313" y="288"/>
                    <a:pt x="1028" y="131"/>
                    <a:pt x="7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8" y="153"/>
                    <a:pt x="994" y="381"/>
                    <a:pt x="1445" y="682"/>
                  </a:cubicBezTo>
                  <a:cubicBezTo>
                    <a:pt x="1494" y="715"/>
                    <a:pt x="1542" y="750"/>
                    <a:pt x="1590" y="784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6297613" y="6124575"/>
              <a:ext cx="80963" cy="141288"/>
            </a:xfrm>
            <a:custGeom>
              <a:avLst/>
              <a:gdLst/>
              <a:ahLst/>
              <a:cxnLst/>
              <a:rect l="l" t="t" r="r" b="b"/>
              <a:pathLst>
                <a:path w="213" h="370" extrusionOk="0">
                  <a:moveTo>
                    <a:pt x="0" y="0"/>
                  </a:moveTo>
                  <a:cubicBezTo>
                    <a:pt x="0" y="370"/>
                    <a:pt x="0" y="370"/>
                    <a:pt x="0" y="370"/>
                  </a:cubicBezTo>
                  <a:cubicBezTo>
                    <a:pt x="213" y="370"/>
                    <a:pt x="213" y="370"/>
                    <a:pt x="213" y="370"/>
                  </a:cubicBezTo>
                  <a:cubicBezTo>
                    <a:pt x="136" y="250"/>
                    <a:pt x="65" y="127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6297613" y="-41275"/>
              <a:ext cx="2130425" cy="587375"/>
            </a:xfrm>
            <a:custGeom>
              <a:avLst/>
              <a:gdLst/>
              <a:ahLst/>
              <a:cxnLst/>
              <a:rect l="l" t="t" r="r" b="b"/>
              <a:pathLst>
                <a:path w="5594" h="1546" extrusionOk="0">
                  <a:moveTo>
                    <a:pt x="5594" y="1546"/>
                  </a:moveTo>
                  <a:cubicBezTo>
                    <a:pt x="5594" y="1210"/>
                    <a:pt x="5594" y="1210"/>
                    <a:pt x="5594" y="1210"/>
                  </a:cubicBezTo>
                  <a:cubicBezTo>
                    <a:pt x="5501" y="1138"/>
                    <a:pt x="5405" y="1069"/>
                    <a:pt x="5307" y="1003"/>
                  </a:cubicBezTo>
                  <a:cubicBezTo>
                    <a:pt x="4233" y="285"/>
                    <a:pt x="2941" y="0"/>
                    <a:pt x="1667" y="201"/>
                  </a:cubicBezTo>
                  <a:cubicBezTo>
                    <a:pt x="1076" y="294"/>
                    <a:pt x="513" y="488"/>
                    <a:pt x="0" y="771"/>
                  </a:cubicBezTo>
                  <a:cubicBezTo>
                    <a:pt x="0" y="1069"/>
                    <a:pt x="0" y="1069"/>
                    <a:pt x="0" y="1069"/>
                  </a:cubicBezTo>
                  <a:cubicBezTo>
                    <a:pt x="513" y="764"/>
                    <a:pt x="1089" y="550"/>
                    <a:pt x="1707" y="453"/>
                  </a:cubicBezTo>
                  <a:cubicBezTo>
                    <a:pt x="3138" y="227"/>
                    <a:pt x="4545" y="666"/>
                    <a:pt x="5594" y="1546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7419976" y="3579813"/>
              <a:ext cx="173038" cy="173038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33" y="257"/>
                  </a:moveTo>
                  <a:cubicBezTo>
                    <a:pt x="36" y="279"/>
                    <a:pt x="40" y="302"/>
                    <a:pt x="43" y="324"/>
                  </a:cubicBezTo>
                  <a:cubicBezTo>
                    <a:pt x="62" y="454"/>
                    <a:pt x="62" y="454"/>
                    <a:pt x="62" y="454"/>
                  </a:cubicBezTo>
                  <a:cubicBezTo>
                    <a:pt x="191" y="431"/>
                    <a:pt x="191" y="431"/>
                    <a:pt x="191" y="431"/>
                  </a:cubicBezTo>
                  <a:cubicBezTo>
                    <a:pt x="213" y="427"/>
                    <a:pt x="235" y="424"/>
                    <a:pt x="257" y="420"/>
                  </a:cubicBezTo>
                  <a:cubicBezTo>
                    <a:pt x="257" y="420"/>
                    <a:pt x="257" y="420"/>
                    <a:pt x="257" y="420"/>
                  </a:cubicBezTo>
                  <a:cubicBezTo>
                    <a:pt x="279" y="417"/>
                    <a:pt x="301" y="413"/>
                    <a:pt x="324" y="410"/>
                  </a:cubicBezTo>
                  <a:cubicBezTo>
                    <a:pt x="454" y="392"/>
                    <a:pt x="454" y="392"/>
                    <a:pt x="454" y="392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27" y="240"/>
                    <a:pt x="424" y="218"/>
                    <a:pt x="420" y="196"/>
                  </a:cubicBezTo>
                  <a:cubicBezTo>
                    <a:pt x="417" y="174"/>
                    <a:pt x="413" y="152"/>
                    <a:pt x="410" y="129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263" y="22"/>
                    <a:pt x="263" y="22"/>
                    <a:pt x="263" y="22"/>
                  </a:cubicBezTo>
                  <a:cubicBezTo>
                    <a:pt x="241" y="26"/>
                    <a:pt x="218" y="29"/>
                    <a:pt x="196" y="33"/>
                  </a:cubicBezTo>
                  <a:cubicBezTo>
                    <a:pt x="174" y="36"/>
                    <a:pt x="151" y="40"/>
                    <a:pt x="129" y="4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6" y="212"/>
                    <a:pt x="29" y="235"/>
                    <a:pt x="33" y="257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6724651" y="4362450"/>
              <a:ext cx="1703388" cy="1917700"/>
            </a:xfrm>
            <a:custGeom>
              <a:avLst/>
              <a:gdLst/>
              <a:ahLst/>
              <a:cxnLst/>
              <a:rect l="l" t="t" r="r" b="b"/>
              <a:pathLst>
                <a:path w="4471" h="5043" extrusionOk="0">
                  <a:moveTo>
                    <a:pt x="4471" y="4575"/>
                  </a:moveTo>
                  <a:cubicBezTo>
                    <a:pt x="4471" y="4215"/>
                    <a:pt x="4471" y="4215"/>
                    <a:pt x="4471" y="4215"/>
                  </a:cubicBezTo>
                  <a:cubicBezTo>
                    <a:pt x="4118" y="4607"/>
                    <a:pt x="3645" y="4864"/>
                    <a:pt x="3118" y="4947"/>
                  </a:cubicBezTo>
                  <a:cubicBezTo>
                    <a:pt x="2509" y="5043"/>
                    <a:pt x="1898" y="4896"/>
                    <a:pt x="1398" y="4532"/>
                  </a:cubicBezTo>
                  <a:cubicBezTo>
                    <a:pt x="897" y="4168"/>
                    <a:pt x="569" y="3632"/>
                    <a:pt x="473" y="3022"/>
                  </a:cubicBezTo>
                  <a:cubicBezTo>
                    <a:pt x="274" y="1762"/>
                    <a:pt x="1138" y="575"/>
                    <a:pt x="2398" y="377"/>
                  </a:cubicBezTo>
                  <a:cubicBezTo>
                    <a:pt x="2519" y="358"/>
                    <a:pt x="2640" y="348"/>
                    <a:pt x="2759" y="348"/>
                  </a:cubicBezTo>
                  <a:cubicBezTo>
                    <a:pt x="3424" y="348"/>
                    <a:pt x="4041" y="636"/>
                    <a:pt x="4471" y="1108"/>
                  </a:cubicBezTo>
                  <a:cubicBezTo>
                    <a:pt x="4471" y="750"/>
                    <a:pt x="4471" y="750"/>
                    <a:pt x="4471" y="750"/>
                  </a:cubicBezTo>
                  <a:cubicBezTo>
                    <a:pt x="3916" y="253"/>
                    <a:pt x="3150" y="0"/>
                    <a:pt x="2358" y="125"/>
                  </a:cubicBezTo>
                  <a:cubicBezTo>
                    <a:pt x="959" y="345"/>
                    <a:pt x="0" y="1663"/>
                    <a:pt x="221" y="3062"/>
                  </a:cubicBezTo>
                  <a:cubicBezTo>
                    <a:pt x="328" y="3739"/>
                    <a:pt x="692" y="4334"/>
                    <a:pt x="1248" y="4738"/>
                  </a:cubicBezTo>
                  <a:cubicBezTo>
                    <a:pt x="1394" y="4844"/>
                    <a:pt x="1549" y="4934"/>
                    <a:pt x="1710" y="5006"/>
                  </a:cubicBezTo>
                  <a:cubicBezTo>
                    <a:pt x="3808" y="5006"/>
                    <a:pt x="3808" y="5006"/>
                    <a:pt x="3808" y="5006"/>
                  </a:cubicBezTo>
                  <a:cubicBezTo>
                    <a:pt x="4050" y="4898"/>
                    <a:pt x="4273" y="4753"/>
                    <a:pt x="4471" y="4575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6289676" y="908050"/>
              <a:ext cx="1952625" cy="2025650"/>
            </a:xfrm>
            <a:custGeom>
              <a:avLst/>
              <a:gdLst/>
              <a:ahLst/>
              <a:cxnLst/>
              <a:rect l="l" t="t" r="r" b="b"/>
              <a:pathLst>
                <a:path w="5128" h="5327" extrusionOk="0">
                  <a:moveTo>
                    <a:pt x="974" y="4834"/>
                  </a:moveTo>
                  <a:cubicBezTo>
                    <a:pt x="1418" y="5157"/>
                    <a:pt x="1942" y="5327"/>
                    <a:pt x="2480" y="5327"/>
                  </a:cubicBezTo>
                  <a:cubicBezTo>
                    <a:pt x="2614" y="5327"/>
                    <a:pt x="2749" y="5316"/>
                    <a:pt x="2884" y="5295"/>
                  </a:cubicBezTo>
                  <a:cubicBezTo>
                    <a:pt x="3561" y="5188"/>
                    <a:pt x="4156" y="4824"/>
                    <a:pt x="4560" y="4268"/>
                  </a:cubicBezTo>
                  <a:cubicBezTo>
                    <a:pt x="4964" y="3713"/>
                    <a:pt x="5128" y="3035"/>
                    <a:pt x="5021" y="2358"/>
                  </a:cubicBezTo>
                  <a:cubicBezTo>
                    <a:pt x="4801" y="959"/>
                    <a:pt x="3483" y="0"/>
                    <a:pt x="2084" y="221"/>
                  </a:cubicBezTo>
                  <a:cubicBezTo>
                    <a:pt x="1407" y="328"/>
                    <a:pt x="812" y="692"/>
                    <a:pt x="408" y="1248"/>
                  </a:cubicBezTo>
                  <a:cubicBezTo>
                    <a:pt x="232" y="1489"/>
                    <a:pt x="102" y="1754"/>
                    <a:pt x="20" y="2032"/>
                  </a:cubicBezTo>
                  <a:cubicBezTo>
                    <a:pt x="20" y="3481"/>
                    <a:pt x="20" y="3481"/>
                    <a:pt x="20" y="3481"/>
                  </a:cubicBezTo>
                  <a:cubicBezTo>
                    <a:pt x="178" y="4023"/>
                    <a:pt x="509" y="4496"/>
                    <a:pt x="974" y="4834"/>
                  </a:cubicBezTo>
                  <a:close/>
                  <a:moveTo>
                    <a:pt x="2124" y="473"/>
                  </a:moveTo>
                  <a:cubicBezTo>
                    <a:pt x="2245" y="454"/>
                    <a:pt x="2366" y="444"/>
                    <a:pt x="2485" y="444"/>
                  </a:cubicBezTo>
                  <a:cubicBezTo>
                    <a:pt x="3604" y="444"/>
                    <a:pt x="4590" y="1259"/>
                    <a:pt x="4769" y="2398"/>
                  </a:cubicBezTo>
                  <a:cubicBezTo>
                    <a:pt x="4865" y="3007"/>
                    <a:pt x="4718" y="3618"/>
                    <a:pt x="4354" y="4118"/>
                  </a:cubicBezTo>
                  <a:cubicBezTo>
                    <a:pt x="3990" y="4619"/>
                    <a:pt x="3454" y="4947"/>
                    <a:pt x="2844" y="5043"/>
                  </a:cubicBezTo>
                  <a:cubicBezTo>
                    <a:pt x="2235" y="5139"/>
                    <a:pt x="1624" y="4992"/>
                    <a:pt x="1124" y="4628"/>
                  </a:cubicBezTo>
                  <a:cubicBezTo>
                    <a:pt x="623" y="4264"/>
                    <a:pt x="295" y="3728"/>
                    <a:pt x="199" y="3118"/>
                  </a:cubicBezTo>
                  <a:cubicBezTo>
                    <a:pt x="0" y="1858"/>
                    <a:pt x="864" y="672"/>
                    <a:pt x="2124" y="473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6297613" y="700088"/>
              <a:ext cx="2144713" cy="2427288"/>
            </a:xfrm>
            <a:custGeom>
              <a:avLst/>
              <a:gdLst/>
              <a:ahLst/>
              <a:cxnLst/>
              <a:rect l="l" t="t" r="r" b="b"/>
              <a:pathLst>
                <a:path w="5633" h="6384" extrusionOk="0">
                  <a:moveTo>
                    <a:pt x="654" y="5793"/>
                  </a:moveTo>
                  <a:cubicBezTo>
                    <a:pt x="1187" y="6181"/>
                    <a:pt x="1814" y="6384"/>
                    <a:pt x="2459" y="6384"/>
                  </a:cubicBezTo>
                  <a:cubicBezTo>
                    <a:pt x="2620" y="6384"/>
                    <a:pt x="2782" y="6371"/>
                    <a:pt x="2944" y="6346"/>
                  </a:cubicBezTo>
                  <a:cubicBezTo>
                    <a:pt x="3755" y="6218"/>
                    <a:pt x="4468" y="5781"/>
                    <a:pt x="4952" y="5115"/>
                  </a:cubicBezTo>
                  <a:cubicBezTo>
                    <a:pt x="5436" y="4450"/>
                    <a:pt x="5633" y="3637"/>
                    <a:pt x="5505" y="2826"/>
                  </a:cubicBezTo>
                  <a:cubicBezTo>
                    <a:pt x="5241" y="1149"/>
                    <a:pt x="3661" y="0"/>
                    <a:pt x="1985" y="264"/>
                  </a:cubicBezTo>
                  <a:cubicBezTo>
                    <a:pt x="1187" y="390"/>
                    <a:pt x="484" y="816"/>
                    <a:pt x="0" y="1464"/>
                  </a:cubicBezTo>
                  <a:cubicBezTo>
                    <a:pt x="0" y="1931"/>
                    <a:pt x="0" y="1931"/>
                    <a:pt x="0" y="1931"/>
                  </a:cubicBezTo>
                  <a:cubicBezTo>
                    <a:pt x="55" y="1833"/>
                    <a:pt x="115" y="1737"/>
                    <a:pt x="182" y="1645"/>
                  </a:cubicBezTo>
                  <a:cubicBezTo>
                    <a:pt x="627" y="1034"/>
                    <a:pt x="1281" y="633"/>
                    <a:pt x="2024" y="516"/>
                  </a:cubicBezTo>
                  <a:cubicBezTo>
                    <a:pt x="2173" y="493"/>
                    <a:pt x="2320" y="481"/>
                    <a:pt x="2466" y="481"/>
                  </a:cubicBezTo>
                  <a:cubicBezTo>
                    <a:pt x="3830" y="481"/>
                    <a:pt x="5034" y="1476"/>
                    <a:pt x="5253" y="2865"/>
                  </a:cubicBezTo>
                  <a:cubicBezTo>
                    <a:pt x="5370" y="3609"/>
                    <a:pt x="5190" y="4355"/>
                    <a:pt x="4746" y="4965"/>
                  </a:cubicBezTo>
                  <a:cubicBezTo>
                    <a:pt x="4302" y="5576"/>
                    <a:pt x="3648" y="5977"/>
                    <a:pt x="2904" y="6094"/>
                  </a:cubicBezTo>
                  <a:cubicBezTo>
                    <a:pt x="2160" y="6211"/>
                    <a:pt x="1414" y="6031"/>
                    <a:pt x="804" y="5587"/>
                  </a:cubicBezTo>
                  <a:cubicBezTo>
                    <a:pt x="468" y="5343"/>
                    <a:pt x="197" y="5035"/>
                    <a:pt x="0" y="4684"/>
                  </a:cubicBezTo>
                  <a:cubicBezTo>
                    <a:pt x="0" y="5150"/>
                    <a:pt x="0" y="5150"/>
                    <a:pt x="0" y="5150"/>
                  </a:cubicBezTo>
                  <a:cubicBezTo>
                    <a:pt x="182" y="5393"/>
                    <a:pt x="401" y="5609"/>
                    <a:pt x="654" y="5793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8208963" y="2820988"/>
              <a:ext cx="219075" cy="1152525"/>
            </a:xfrm>
            <a:custGeom>
              <a:avLst/>
              <a:gdLst/>
              <a:ahLst/>
              <a:cxnLst/>
              <a:rect l="l" t="t" r="r" b="b"/>
              <a:pathLst>
                <a:path w="576" h="3032" extrusionOk="0">
                  <a:moveTo>
                    <a:pt x="576" y="0"/>
                  </a:moveTo>
                  <a:cubicBezTo>
                    <a:pt x="187" y="532"/>
                    <a:pt x="0" y="1213"/>
                    <a:pt x="111" y="1915"/>
                  </a:cubicBezTo>
                  <a:cubicBezTo>
                    <a:pt x="176" y="2326"/>
                    <a:pt x="336" y="2706"/>
                    <a:pt x="576" y="3032"/>
                  </a:cubicBezTo>
                  <a:cubicBezTo>
                    <a:pt x="576" y="2545"/>
                    <a:pt x="576" y="2545"/>
                    <a:pt x="576" y="2545"/>
                  </a:cubicBezTo>
                  <a:cubicBezTo>
                    <a:pt x="473" y="2336"/>
                    <a:pt x="400" y="2111"/>
                    <a:pt x="363" y="1875"/>
                  </a:cubicBezTo>
                  <a:cubicBezTo>
                    <a:pt x="285" y="1384"/>
                    <a:pt x="370" y="904"/>
                    <a:pt x="576" y="489"/>
                  </a:cubicBezTo>
                  <a:lnTo>
                    <a:pt x="576" y="0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10526" y="2530475"/>
              <a:ext cx="417513" cy="1730375"/>
            </a:xfrm>
            <a:custGeom>
              <a:avLst/>
              <a:gdLst/>
              <a:ahLst/>
              <a:cxnLst/>
              <a:rect l="l" t="t" r="r" b="b"/>
              <a:pathLst>
                <a:path w="1097" h="4550" extrusionOk="0">
                  <a:moveTo>
                    <a:pt x="1097" y="0"/>
                  </a:moveTo>
                  <a:cubicBezTo>
                    <a:pt x="945" y="140"/>
                    <a:pt x="805" y="295"/>
                    <a:pt x="681" y="466"/>
                  </a:cubicBezTo>
                  <a:cubicBezTo>
                    <a:pt x="197" y="1131"/>
                    <a:pt x="0" y="1944"/>
                    <a:pt x="128" y="2755"/>
                  </a:cubicBezTo>
                  <a:cubicBezTo>
                    <a:pt x="239" y="3455"/>
                    <a:pt x="579" y="4081"/>
                    <a:pt x="1097" y="4550"/>
                  </a:cubicBezTo>
                  <a:cubicBezTo>
                    <a:pt x="1097" y="4193"/>
                    <a:pt x="1097" y="4193"/>
                    <a:pt x="1097" y="4193"/>
                  </a:cubicBezTo>
                  <a:cubicBezTo>
                    <a:pt x="718" y="3786"/>
                    <a:pt x="469" y="3276"/>
                    <a:pt x="380" y="2716"/>
                  </a:cubicBezTo>
                  <a:cubicBezTo>
                    <a:pt x="263" y="1972"/>
                    <a:pt x="443" y="1226"/>
                    <a:pt x="887" y="616"/>
                  </a:cubicBezTo>
                  <a:cubicBezTo>
                    <a:pt x="953" y="526"/>
                    <a:pt x="1023" y="441"/>
                    <a:pt x="1097" y="361"/>
                  </a:cubicBezTo>
                  <a:lnTo>
                    <a:pt x="1097" y="0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6602413" y="1325563"/>
              <a:ext cx="1266825" cy="1220788"/>
            </a:xfrm>
            <a:custGeom>
              <a:avLst/>
              <a:gdLst/>
              <a:ahLst/>
              <a:cxnLst/>
              <a:rect l="l" t="t" r="r" b="b"/>
              <a:pathLst>
                <a:path w="3326" h="3212" extrusionOk="0">
                  <a:moveTo>
                    <a:pt x="752" y="2915"/>
                  </a:moveTo>
                  <a:cubicBezTo>
                    <a:pt x="1020" y="3110"/>
                    <a:pt x="1336" y="3212"/>
                    <a:pt x="1661" y="3212"/>
                  </a:cubicBezTo>
                  <a:cubicBezTo>
                    <a:pt x="1741" y="3212"/>
                    <a:pt x="1823" y="3206"/>
                    <a:pt x="1904" y="3193"/>
                  </a:cubicBezTo>
                  <a:cubicBezTo>
                    <a:pt x="2748" y="3060"/>
                    <a:pt x="3326" y="2265"/>
                    <a:pt x="3193" y="1422"/>
                  </a:cubicBezTo>
                  <a:cubicBezTo>
                    <a:pt x="3060" y="578"/>
                    <a:pt x="2265" y="0"/>
                    <a:pt x="1422" y="133"/>
                  </a:cubicBezTo>
                  <a:cubicBezTo>
                    <a:pt x="578" y="266"/>
                    <a:pt x="0" y="1061"/>
                    <a:pt x="133" y="1904"/>
                  </a:cubicBezTo>
                  <a:cubicBezTo>
                    <a:pt x="198" y="2312"/>
                    <a:pt x="417" y="2671"/>
                    <a:pt x="752" y="2915"/>
                  </a:cubicBezTo>
                  <a:close/>
                  <a:moveTo>
                    <a:pt x="1462" y="385"/>
                  </a:moveTo>
                  <a:cubicBezTo>
                    <a:pt x="1530" y="374"/>
                    <a:pt x="1597" y="369"/>
                    <a:pt x="1664" y="369"/>
                  </a:cubicBezTo>
                  <a:cubicBezTo>
                    <a:pt x="2289" y="369"/>
                    <a:pt x="2841" y="825"/>
                    <a:pt x="2941" y="1462"/>
                  </a:cubicBezTo>
                  <a:cubicBezTo>
                    <a:pt x="3052" y="2166"/>
                    <a:pt x="2569" y="2830"/>
                    <a:pt x="1865" y="2941"/>
                  </a:cubicBezTo>
                  <a:cubicBezTo>
                    <a:pt x="1524" y="2995"/>
                    <a:pt x="1182" y="2912"/>
                    <a:pt x="902" y="2709"/>
                  </a:cubicBezTo>
                  <a:cubicBezTo>
                    <a:pt x="623" y="2505"/>
                    <a:pt x="439" y="2205"/>
                    <a:pt x="385" y="1865"/>
                  </a:cubicBezTo>
                  <a:cubicBezTo>
                    <a:pt x="274" y="1160"/>
                    <a:pt x="757" y="496"/>
                    <a:pt x="1462" y="385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6427788" y="1150938"/>
              <a:ext cx="1649413" cy="1589088"/>
            </a:xfrm>
            <a:custGeom>
              <a:avLst/>
              <a:gdLst/>
              <a:ahLst/>
              <a:cxnLst/>
              <a:rect l="l" t="t" r="r" b="b"/>
              <a:pathLst>
                <a:path w="4329" h="4178" extrusionOk="0">
                  <a:moveTo>
                    <a:pt x="2118" y="4178"/>
                  </a:moveTo>
                  <a:cubicBezTo>
                    <a:pt x="2224" y="4178"/>
                    <a:pt x="2332" y="4169"/>
                    <a:pt x="2440" y="4152"/>
                  </a:cubicBezTo>
                  <a:cubicBezTo>
                    <a:pt x="3561" y="3976"/>
                    <a:pt x="4329" y="2920"/>
                    <a:pt x="4153" y="1798"/>
                  </a:cubicBezTo>
                  <a:cubicBezTo>
                    <a:pt x="4067" y="1256"/>
                    <a:pt x="3775" y="779"/>
                    <a:pt x="3330" y="455"/>
                  </a:cubicBezTo>
                  <a:cubicBezTo>
                    <a:pt x="2885" y="131"/>
                    <a:pt x="2341" y="0"/>
                    <a:pt x="1799" y="86"/>
                  </a:cubicBezTo>
                  <a:cubicBezTo>
                    <a:pt x="1256" y="171"/>
                    <a:pt x="779" y="463"/>
                    <a:pt x="455" y="908"/>
                  </a:cubicBezTo>
                  <a:cubicBezTo>
                    <a:pt x="132" y="1354"/>
                    <a:pt x="0" y="1897"/>
                    <a:pt x="86" y="2440"/>
                  </a:cubicBezTo>
                  <a:cubicBezTo>
                    <a:pt x="245" y="3453"/>
                    <a:pt x="1123" y="4178"/>
                    <a:pt x="2118" y="4178"/>
                  </a:cubicBezTo>
                  <a:close/>
                  <a:moveTo>
                    <a:pt x="662" y="1058"/>
                  </a:moveTo>
                  <a:cubicBezTo>
                    <a:pt x="945" y="668"/>
                    <a:pt x="1363" y="412"/>
                    <a:pt x="1838" y="338"/>
                  </a:cubicBezTo>
                  <a:cubicBezTo>
                    <a:pt x="1933" y="323"/>
                    <a:pt x="2028" y="315"/>
                    <a:pt x="2122" y="315"/>
                  </a:cubicBezTo>
                  <a:cubicBezTo>
                    <a:pt x="2500" y="315"/>
                    <a:pt x="2868" y="434"/>
                    <a:pt x="3180" y="661"/>
                  </a:cubicBezTo>
                  <a:cubicBezTo>
                    <a:pt x="3570" y="945"/>
                    <a:pt x="3826" y="1363"/>
                    <a:pt x="3901" y="1838"/>
                  </a:cubicBezTo>
                  <a:cubicBezTo>
                    <a:pt x="4056" y="2821"/>
                    <a:pt x="3382" y="3746"/>
                    <a:pt x="2400" y="3901"/>
                  </a:cubicBezTo>
                  <a:cubicBezTo>
                    <a:pt x="1418" y="4056"/>
                    <a:pt x="493" y="3382"/>
                    <a:pt x="338" y="2400"/>
                  </a:cubicBezTo>
                  <a:cubicBezTo>
                    <a:pt x="263" y="1925"/>
                    <a:pt x="378" y="1448"/>
                    <a:pt x="662" y="1058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7559676" y="5167313"/>
              <a:ext cx="423863" cy="407988"/>
            </a:xfrm>
            <a:custGeom>
              <a:avLst/>
              <a:gdLst/>
              <a:ahLst/>
              <a:cxnLst/>
              <a:rect l="l" t="t" r="r" b="b"/>
              <a:pathLst>
                <a:path w="1113" h="1073" extrusionOk="0">
                  <a:moveTo>
                    <a:pt x="879" y="116"/>
                  </a:moveTo>
                  <a:cubicBezTo>
                    <a:pt x="765" y="33"/>
                    <a:pt x="625" y="0"/>
                    <a:pt x="486" y="21"/>
                  </a:cubicBezTo>
                  <a:cubicBezTo>
                    <a:pt x="198" y="67"/>
                    <a:pt x="0" y="338"/>
                    <a:pt x="46" y="626"/>
                  </a:cubicBezTo>
                  <a:cubicBezTo>
                    <a:pt x="68" y="766"/>
                    <a:pt x="143" y="888"/>
                    <a:pt x="257" y="972"/>
                  </a:cubicBezTo>
                  <a:cubicBezTo>
                    <a:pt x="348" y="1038"/>
                    <a:pt x="456" y="1073"/>
                    <a:pt x="567" y="1073"/>
                  </a:cubicBezTo>
                  <a:cubicBezTo>
                    <a:pt x="595" y="1073"/>
                    <a:pt x="622" y="1071"/>
                    <a:pt x="650" y="1066"/>
                  </a:cubicBezTo>
                  <a:cubicBezTo>
                    <a:pt x="790" y="1044"/>
                    <a:pt x="913" y="969"/>
                    <a:pt x="996" y="855"/>
                  </a:cubicBezTo>
                  <a:cubicBezTo>
                    <a:pt x="1079" y="741"/>
                    <a:pt x="1113" y="601"/>
                    <a:pt x="1091" y="462"/>
                  </a:cubicBezTo>
                  <a:cubicBezTo>
                    <a:pt x="1069" y="322"/>
                    <a:pt x="994" y="199"/>
                    <a:pt x="879" y="116"/>
                  </a:cubicBezTo>
                  <a:close/>
                  <a:moveTo>
                    <a:pt x="790" y="705"/>
                  </a:moveTo>
                  <a:cubicBezTo>
                    <a:pt x="747" y="764"/>
                    <a:pt x="683" y="803"/>
                    <a:pt x="611" y="815"/>
                  </a:cubicBezTo>
                  <a:cubicBezTo>
                    <a:pt x="461" y="839"/>
                    <a:pt x="321" y="736"/>
                    <a:pt x="297" y="587"/>
                  </a:cubicBezTo>
                  <a:cubicBezTo>
                    <a:pt x="274" y="437"/>
                    <a:pt x="376" y="297"/>
                    <a:pt x="525" y="273"/>
                  </a:cubicBezTo>
                  <a:cubicBezTo>
                    <a:pt x="540" y="271"/>
                    <a:pt x="554" y="270"/>
                    <a:pt x="569" y="270"/>
                  </a:cubicBezTo>
                  <a:cubicBezTo>
                    <a:pt x="626" y="270"/>
                    <a:pt x="682" y="288"/>
                    <a:pt x="729" y="322"/>
                  </a:cubicBezTo>
                  <a:cubicBezTo>
                    <a:pt x="788" y="365"/>
                    <a:pt x="827" y="429"/>
                    <a:pt x="839" y="501"/>
                  </a:cubicBezTo>
                  <a:cubicBezTo>
                    <a:pt x="850" y="574"/>
                    <a:pt x="833" y="646"/>
                    <a:pt x="790" y="705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6934201" y="4551363"/>
              <a:ext cx="1493838" cy="1606550"/>
            </a:xfrm>
            <a:custGeom>
              <a:avLst/>
              <a:gdLst/>
              <a:ahLst/>
              <a:cxnLst/>
              <a:rect l="l" t="t" r="r" b="b"/>
              <a:pathLst>
                <a:path w="3923" h="4222" extrusionOk="0">
                  <a:moveTo>
                    <a:pt x="3923" y="1023"/>
                  </a:moveTo>
                  <a:cubicBezTo>
                    <a:pt x="3490" y="375"/>
                    <a:pt x="2707" y="0"/>
                    <a:pt x="1889" y="129"/>
                  </a:cubicBezTo>
                  <a:cubicBezTo>
                    <a:pt x="768" y="306"/>
                    <a:pt x="0" y="1362"/>
                    <a:pt x="177" y="2484"/>
                  </a:cubicBezTo>
                  <a:cubicBezTo>
                    <a:pt x="262" y="3026"/>
                    <a:pt x="554" y="3503"/>
                    <a:pt x="999" y="3827"/>
                  </a:cubicBezTo>
                  <a:cubicBezTo>
                    <a:pt x="1356" y="4086"/>
                    <a:pt x="1775" y="4222"/>
                    <a:pt x="2207" y="4222"/>
                  </a:cubicBezTo>
                  <a:cubicBezTo>
                    <a:pt x="2314" y="4222"/>
                    <a:pt x="2422" y="4213"/>
                    <a:pt x="2531" y="4196"/>
                  </a:cubicBezTo>
                  <a:cubicBezTo>
                    <a:pt x="3073" y="4111"/>
                    <a:pt x="3550" y="3819"/>
                    <a:pt x="3874" y="3374"/>
                  </a:cubicBezTo>
                  <a:cubicBezTo>
                    <a:pt x="3891" y="3350"/>
                    <a:pt x="3907" y="3326"/>
                    <a:pt x="3923" y="3302"/>
                  </a:cubicBezTo>
                  <a:cubicBezTo>
                    <a:pt x="3923" y="2727"/>
                    <a:pt x="3923" y="2727"/>
                    <a:pt x="3923" y="2727"/>
                  </a:cubicBezTo>
                  <a:cubicBezTo>
                    <a:pt x="3865" y="2902"/>
                    <a:pt x="3780" y="3070"/>
                    <a:pt x="3668" y="3224"/>
                  </a:cubicBezTo>
                  <a:cubicBezTo>
                    <a:pt x="3384" y="3614"/>
                    <a:pt x="2966" y="3870"/>
                    <a:pt x="2491" y="3944"/>
                  </a:cubicBezTo>
                  <a:cubicBezTo>
                    <a:pt x="2016" y="4019"/>
                    <a:pt x="1539" y="3904"/>
                    <a:pt x="1149" y="3621"/>
                  </a:cubicBezTo>
                  <a:cubicBezTo>
                    <a:pt x="759" y="3337"/>
                    <a:pt x="503" y="2919"/>
                    <a:pt x="429" y="2444"/>
                  </a:cubicBezTo>
                  <a:cubicBezTo>
                    <a:pt x="354" y="1969"/>
                    <a:pt x="469" y="1492"/>
                    <a:pt x="752" y="1102"/>
                  </a:cubicBezTo>
                  <a:cubicBezTo>
                    <a:pt x="1036" y="712"/>
                    <a:pt x="1454" y="456"/>
                    <a:pt x="1929" y="381"/>
                  </a:cubicBezTo>
                  <a:cubicBezTo>
                    <a:pt x="2024" y="366"/>
                    <a:pt x="2118" y="359"/>
                    <a:pt x="2211" y="359"/>
                  </a:cubicBezTo>
                  <a:cubicBezTo>
                    <a:pt x="2987" y="359"/>
                    <a:pt x="3681" y="863"/>
                    <a:pt x="3923" y="1599"/>
                  </a:cubicBezTo>
                  <a:lnTo>
                    <a:pt x="3923" y="1023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6810376" y="1533525"/>
              <a:ext cx="831850" cy="819150"/>
            </a:xfrm>
            <a:custGeom>
              <a:avLst/>
              <a:gdLst/>
              <a:ahLst/>
              <a:cxnLst/>
              <a:rect l="l" t="t" r="r" b="b"/>
              <a:pathLst>
                <a:path w="2184" h="2154" extrusionOk="0">
                  <a:moveTo>
                    <a:pt x="1114" y="2154"/>
                  </a:moveTo>
                  <a:cubicBezTo>
                    <a:pt x="1168" y="2154"/>
                    <a:pt x="1222" y="2150"/>
                    <a:pt x="1277" y="2141"/>
                  </a:cubicBezTo>
                  <a:cubicBezTo>
                    <a:pt x="1551" y="2098"/>
                    <a:pt x="1791" y="1951"/>
                    <a:pt x="1955" y="1726"/>
                  </a:cubicBezTo>
                  <a:cubicBezTo>
                    <a:pt x="2118" y="1501"/>
                    <a:pt x="2184" y="1227"/>
                    <a:pt x="2141" y="953"/>
                  </a:cubicBezTo>
                  <a:cubicBezTo>
                    <a:pt x="2052" y="387"/>
                    <a:pt x="1519" y="0"/>
                    <a:pt x="953" y="89"/>
                  </a:cubicBezTo>
                  <a:cubicBezTo>
                    <a:pt x="388" y="178"/>
                    <a:pt x="0" y="711"/>
                    <a:pt x="89" y="1277"/>
                  </a:cubicBezTo>
                  <a:cubicBezTo>
                    <a:pt x="170" y="1788"/>
                    <a:pt x="612" y="2154"/>
                    <a:pt x="1114" y="2154"/>
                  </a:cubicBezTo>
                  <a:close/>
                  <a:moveTo>
                    <a:pt x="993" y="341"/>
                  </a:moveTo>
                  <a:cubicBezTo>
                    <a:pt x="1034" y="334"/>
                    <a:pt x="1075" y="331"/>
                    <a:pt x="1116" y="331"/>
                  </a:cubicBezTo>
                  <a:cubicBezTo>
                    <a:pt x="1494" y="331"/>
                    <a:pt x="1829" y="607"/>
                    <a:pt x="1889" y="993"/>
                  </a:cubicBezTo>
                  <a:cubicBezTo>
                    <a:pt x="1922" y="1199"/>
                    <a:pt x="1872" y="1406"/>
                    <a:pt x="1749" y="1576"/>
                  </a:cubicBezTo>
                  <a:cubicBezTo>
                    <a:pt x="1625" y="1745"/>
                    <a:pt x="1444" y="1857"/>
                    <a:pt x="1237" y="1889"/>
                  </a:cubicBezTo>
                  <a:cubicBezTo>
                    <a:pt x="810" y="1957"/>
                    <a:pt x="408" y="1664"/>
                    <a:pt x="341" y="1237"/>
                  </a:cubicBezTo>
                  <a:cubicBezTo>
                    <a:pt x="274" y="810"/>
                    <a:pt x="566" y="408"/>
                    <a:pt x="993" y="341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7167563" y="4741863"/>
              <a:ext cx="1241425" cy="1220788"/>
            </a:xfrm>
            <a:custGeom>
              <a:avLst/>
              <a:gdLst/>
              <a:ahLst/>
              <a:cxnLst/>
              <a:rect l="l" t="t" r="r" b="b"/>
              <a:pathLst>
                <a:path w="3257" h="3212" extrusionOk="0">
                  <a:moveTo>
                    <a:pt x="1353" y="133"/>
                  </a:moveTo>
                  <a:cubicBezTo>
                    <a:pt x="945" y="197"/>
                    <a:pt x="586" y="417"/>
                    <a:pt x="342" y="752"/>
                  </a:cubicBezTo>
                  <a:cubicBezTo>
                    <a:pt x="99" y="1087"/>
                    <a:pt x="0" y="1496"/>
                    <a:pt x="64" y="1904"/>
                  </a:cubicBezTo>
                  <a:cubicBezTo>
                    <a:pt x="129" y="2312"/>
                    <a:pt x="348" y="2671"/>
                    <a:pt x="683" y="2915"/>
                  </a:cubicBezTo>
                  <a:cubicBezTo>
                    <a:pt x="951" y="3110"/>
                    <a:pt x="1267" y="3212"/>
                    <a:pt x="1592" y="3212"/>
                  </a:cubicBezTo>
                  <a:cubicBezTo>
                    <a:pt x="1672" y="3212"/>
                    <a:pt x="1754" y="3206"/>
                    <a:pt x="1835" y="3193"/>
                  </a:cubicBezTo>
                  <a:cubicBezTo>
                    <a:pt x="2679" y="3060"/>
                    <a:pt x="3257" y="2265"/>
                    <a:pt x="3124" y="1422"/>
                  </a:cubicBezTo>
                  <a:cubicBezTo>
                    <a:pt x="2991" y="578"/>
                    <a:pt x="2196" y="0"/>
                    <a:pt x="1353" y="133"/>
                  </a:cubicBezTo>
                  <a:close/>
                  <a:moveTo>
                    <a:pt x="1796" y="2941"/>
                  </a:moveTo>
                  <a:cubicBezTo>
                    <a:pt x="1455" y="2995"/>
                    <a:pt x="1113" y="2912"/>
                    <a:pt x="833" y="2709"/>
                  </a:cubicBezTo>
                  <a:cubicBezTo>
                    <a:pt x="553" y="2505"/>
                    <a:pt x="370" y="2205"/>
                    <a:pt x="316" y="1864"/>
                  </a:cubicBezTo>
                  <a:cubicBezTo>
                    <a:pt x="262" y="1524"/>
                    <a:pt x="345" y="1182"/>
                    <a:pt x="548" y="902"/>
                  </a:cubicBezTo>
                  <a:cubicBezTo>
                    <a:pt x="752" y="622"/>
                    <a:pt x="1052" y="439"/>
                    <a:pt x="1393" y="385"/>
                  </a:cubicBezTo>
                  <a:cubicBezTo>
                    <a:pt x="1461" y="374"/>
                    <a:pt x="1528" y="369"/>
                    <a:pt x="1595" y="369"/>
                  </a:cubicBezTo>
                  <a:cubicBezTo>
                    <a:pt x="2220" y="369"/>
                    <a:pt x="2772" y="825"/>
                    <a:pt x="2872" y="1461"/>
                  </a:cubicBezTo>
                  <a:cubicBezTo>
                    <a:pt x="2983" y="2166"/>
                    <a:pt x="2500" y="2830"/>
                    <a:pt x="1796" y="2941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8375651" y="6227763"/>
              <a:ext cx="52388" cy="38100"/>
            </a:xfrm>
            <a:custGeom>
              <a:avLst/>
              <a:gdLst/>
              <a:ahLst/>
              <a:cxnLst/>
              <a:rect l="l" t="t" r="r" b="b"/>
              <a:pathLst>
                <a:path w="139" h="100" extrusionOk="0">
                  <a:moveTo>
                    <a:pt x="139" y="0"/>
                  </a:moveTo>
                  <a:cubicBezTo>
                    <a:pt x="94" y="35"/>
                    <a:pt x="47" y="68"/>
                    <a:pt x="0" y="100"/>
                  </a:cubicBezTo>
                  <a:cubicBezTo>
                    <a:pt x="139" y="100"/>
                    <a:pt x="139" y="100"/>
                    <a:pt x="139" y="100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6569076" y="4171950"/>
              <a:ext cx="1858963" cy="2093913"/>
            </a:xfrm>
            <a:custGeom>
              <a:avLst/>
              <a:gdLst/>
              <a:ahLst/>
              <a:cxnLst/>
              <a:rect l="l" t="t" r="r" b="b"/>
              <a:pathLst>
                <a:path w="4881" h="5506" extrusionOk="0">
                  <a:moveTo>
                    <a:pt x="1508" y="5444"/>
                  </a:moveTo>
                  <a:cubicBezTo>
                    <a:pt x="897" y="5000"/>
                    <a:pt x="496" y="4345"/>
                    <a:pt x="379" y="3602"/>
                  </a:cubicBezTo>
                  <a:cubicBezTo>
                    <a:pt x="137" y="2064"/>
                    <a:pt x="1191" y="616"/>
                    <a:pt x="2728" y="373"/>
                  </a:cubicBezTo>
                  <a:cubicBezTo>
                    <a:pt x="2877" y="350"/>
                    <a:pt x="3024" y="338"/>
                    <a:pt x="3170" y="338"/>
                  </a:cubicBezTo>
                  <a:cubicBezTo>
                    <a:pt x="3802" y="338"/>
                    <a:pt x="4400" y="552"/>
                    <a:pt x="4881" y="920"/>
                  </a:cubicBezTo>
                  <a:cubicBezTo>
                    <a:pt x="4881" y="607"/>
                    <a:pt x="4881" y="607"/>
                    <a:pt x="4881" y="607"/>
                  </a:cubicBezTo>
                  <a:cubicBezTo>
                    <a:pt x="4234" y="172"/>
                    <a:pt x="3461" y="0"/>
                    <a:pt x="2689" y="121"/>
                  </a:cubicBezTo>
                  <a:cubicBezTo>
                    <a:pt x="1878" y="249"/>
                    <a:pt x="1164" y="686"/>
                    <a:pt x="680" y="1352"/>
                  </a:cubicBezTo>
                  <a:cubicBezTo>
                    <a:pt x="196" y="2017"/>
                    <a:pt x="0" y="2830"/>
                    <a:pt x="127" y="3641"/>
                  </a:cubicBezTo>
                  <a:cubicBezTo>
                    <a:pt x="247" y="4397"/>
                    <a:pt x="633" y="5046"/>
                    <a:pt x="1175" y="5506"/>
                  </a:cubicBezTo>
                  <a:cubicBezTo>
                    <a:pt x="1598" y="5506"/>
                    <a:pt x="1598" y="5506"/>
                    <a:pt x="1598" y="5506"/>
                  </a:cubicBezTo>
                  <a:cubicBezTo>
                    <a:pt x="1568" y="5486"/>
                    <a:pt x="1537" y="5465"/>
                    <a:pt x="1508" y="5444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367588" y="4967288"/>
              <a:ext cx="833438" cy="801688"/>
            </a:xfrm>
            <a:custGeom>
              <a:avLst/>
              <a:gdLst/>
              <a:ahLst/>
              <a:cxnLst/>
              <a:rect l="l" t="t" r="r" b="b"/>
              <a:pathLst>
                <a:path w="2184" h="2108" extrusionOk="0">
                  <a:moveTo>
                    <a:pt x="1680" y="229"/>
                  </a:moveTo>
                  <a:cubicBezTo>
                    <a:pt x="1455" y="66"/>
                    <a:pt x="1181" y="0"/>
                    <a:pt x="907" y="43"/>
                  </a:cubicBezTo>
                  <a:cubicBezTo>
                    <a:pt x="633" y="86"/>
                    <a:pt x="393" y="233"/>
                    <a:pt x="229" y="458"/>
                  </a:cubicBezTo>
                  <a:cubicBezTo>
                    <a:pt x="66" y="683"/>
                    <a:pt x="0" y="957"/>
                    <a:pt x="43" y="1231"/>
                  </a:cubicBezTo>
                  <a:cubicBezTo>
                    <a:pt x="124" y="1742"/>
                    <a:pt x="566" y="2108"/>
                    <a:pt x="1068" y="2108"/>
                  </a:cubicBezTo>
                  <a:cubicBezTo>
                    <a:pt x="1122" y="2108"/>
                    <a:pt x="1176" y="2104"/>
                    <a:pt x="1231" y="2095"/>
                  </a:cubicBezTo>
                  <a:cubicBezTo>
                    <a:pt x="1797" y="2006"/>
                    <a:pt x="2184" y="1473"/>
                    <a:pt x="2095" y="907"/>
                  </a:cubicBezTo>
                  <a:cubicBezTo>
                    <a:pt x="2052" y="633"/>
                    <a:pt x="1905" y="393"/>
                    <a:pt x="1680" y="229"/>
                  </a:cubicBezTo>
                  <a:close/>
                  <a:moveTo>
                    <a:pt x="1191" y="1843"/>
                  </a:moveTo>
                  <a:cubicBezTo>
                    <a:pt x="764" y="1911"/>
                    <a:pt x="362" y="1618"/>
                    <a:pt x="295" y="1191"/>
                  </a:cubicBezTo>
                  <a:cubicBezTo>
                    <a:pt x="227" y="764"/>
                    <a:pt x="520" y="362"/>
                    <a:pt x="947" y="295"/>
                  </a:cubicBezTo>
                  <a:cubicBezTo>
                    <a:pt x="988" y="288"/>
                    <a:pt x="1029" y="285"/>
                    <a:pt x="1070" y="285"/>
                  </a:cubicBezTo>
                  <a:cubicBezTo>
                    <a:pt x="1448" y="285"/>
                    <a:pt x="1783" y="561"/>
                    <a:pt x="1843" y="947"/>
                  </a:cubicBezTo>
                  <a:cubicBezTo>
                    <a:pt x="1911" y="1374"/>
                    <a:pt x="1618" y="1776"/>
                    <a:pt x="1191" y="1843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2" name="Google Shape;532;p10"/>
          <p:cNvSpPr/>
          <p:nvPr/>
        </p:nvSpPr>
        <p:spPr>
          <a:xfrm>
            <a:off x="9896995" y="6142247"/>
            <a:ext cx="2295005" cy="1806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32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11"/>
          <p:cNvSpPr txBox="1">
            <a:spLocks noGrp="1"/>
          </p:cNvSpPr>
          <p:nvPr>
            <p:ph type="body" idx="2"/>
          </p:nvPr>
        </p:nvSpPr>
        <p:spPr>
          <a:xfrm>
            <a:off x="5518199" y="1825625"/>
            <a:ext cx="432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11"/>
          <p:cNvSpPr txBox="1">
            <a:spLocks noGrp="1"/>
          </p:cNvSpPr>
          <p:nvPr>
            <p:ph type="dt" idx="10"/>
          </p:nvPr>
        </p:nvSpPr>
        <p:spPr>
          <a:xfrm>
            <a:off x="10274300" y="6313872"/>
            <a:ext cx="9795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1"/>
          <p:cNvSpPr txBox="1">
            <a:spLocks noGrp="1"/>
          </p:cNvSpPr>
          <p:nvPr>
            <p:ph type="ftr" idx="11"/>
          </p:nvPr>
        </p:nvSpPr>
        <p:spPr>
          <a:xfrm>
            <a:off x="1878193" y="6313872"/>
            <a:ext cx="828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1"/>
          <p:cNvSpPr txBox="1">
            <a:spLocks noGrp="1"/>
          </p:cNvSpPr>
          <p:nvPr>
            <p:ph type="sldNum" idx="12"/>
          </p:nvPr>
        </p:nvSpPr>
        <p:spPr>
          <a:xfrm>
            <a:off x="11528349" y="6313872"/>
            <a:ext cx="4752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539" name="Google Shape;539;p11"/>
          <p:cNvSpPr txBox="1">
            <a:spLocks noGrp="1"/>
          </p:cNvSpPr>
          <p:nvPr>
            <p:ph type="title"/>
          </p:nvPr>
        </p:nvSpPr>
        <p:spPr>
          <a:xfrm>
            <a:off x="838199" y="788716"/>
            <a:ext cx="90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2"/>
          <p:cNvSpPr txBox="1">
            <a:spLocks noGrp="1"/>
          </p:cNvSpPr>
          <p:nvPr>
            <p:ph type="body" idx="1"/>
          </p:nvPr>
        </p:nvSpPr>
        <p:spPr>
          <a:xfrm>
            <a:off x="4406818" y="681150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2"/>
          <p:cNvSpPr txBox="1">
            <a:spLocks noGrp="1"/>
          </p:cNvSpPr>
          <p:nvPr>
            <p:ph type="dt" idx="10"/>
          </p:nvPr>
        </p:nvSpPr>
        <p:spPr>
          <a:xfrm>
            <a:off x="10274300" y="6313872"/>
            <a:ext cx="9795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12"/>
          <p:cNvSpPr txBox="1">
            <a:spLocks noGrp="1"/>
          </p:cNvSpPr>
          <p:nvPr>
            <p:ph type="ftr" idx="11"/>
          </p:nvPr>
        </p:nvSpPr>
        <p:spPr>
          <a:xfrm>
            <a:off x="1878193" y="6313872"/>
            <a:ext cx="828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12"/>
          <p:cNvSpPr txBox="1">
            <a:spLocks noGrp="1"/>
          </p:cNvSpPr>
          <p:nvPr>
            <p:ph type="sldNum" idx="12"/>
          </p:nvPr>
        </p:nvSpPr>
        <p:spPr>
          <a:xfrm>
            <a:off x="11528349" y="6313872"/>
            <a:ext cx="4752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545" name="Google Shape;545;p12"/>
          <p:cNvSpPr txBox="1">
            <a:spLocks noGrp="1"/>
          </p:cNvSpPr>
          <p:nvPr>
            <p:ph type="body" idx="2"/>
          </p:nvPr>
        </p:nvSpPr>
        <p:spPr>
          <a:xfrm>
            <a:off x="749238" y="1393017"/>
            <a:ext cx="3351213" cy="4004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199" y="788716"/>
            <a:ext cx="90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998392" cy="388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274300" y="6313872"/>
            <a:ext cx="9795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878193" y="6313872"/>
            <a:ext cx="828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528349" y="6313872"/>
            <a:ext cx="4752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10056283" y="-43393"/>
            <a:ext cx="2158700" cy="6339191"/>
            <a:chOff x="6289676" y="-41275"/>
            <a:chExt cx="2152650" cy="6321425"/>
          </a:xfrm>
        </p:grpSpPr>
        <p:sp>
          <p:nvSpPr>
            <p:cNvPr id="16" name="Google Shape;16;p1"/>
            <p:cNvSpPr/>
            <p:nvPr/>
          </p:nvSpPr>
          <p:spPr>
            <a:xfrm>
              <a:off x="6297613" y="3098800"/>
              <a:ext cx="527050" cy="1673225"/>
            </a:xfrm>
            <a:custGeom>
              <a:avLst/>
              <a:gdLst/>
              <a:ahLst/>
              <a:cxnLst/>
              <a:rect l="l" t="t" r="r" b="b"/>
              <a:pathLst>
                <a:path w="1384" h="4403" extrusionOk="0">
                  <a:moveTo>
                    <a:pt x="1216" y="1801"/>
                  </a:moveTo>
                  <a:cubicBezTo>
                    <a:pt x="1093" y="1021"/>
                    <a:pt x="629" y="378"/>
                    <a:pt x="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499" y="651"/>
                    <a:pt x="862" y="1193"/>
                    <a:pt x="964" y="1841"/>
                  </a:cubicBezTo>
                  <a:cubicBezTo>
                    <a:pt x="1107" y="2744"/>
                    <a:pt x="704" y="3609"/>
                    <a:pt x="0" y="4100"/>
                  </a:cubicBezTo>
                  <a:cubicBezTo>
                    <a:pt x="0" y="4403"/>
                    <a:pt x="0" y="4403"/>
                    <a:pt x="0" y="4403"/>
                  </a:cubicBezTo>
                  <a:cubicBezTo>
                    <a:pt x="870" y="3880"/>
                    <a:pt x="1384" y="2864"/>
                    <a:pt x="1216" y="1801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027863" y="1741488"/>
              <a:ext cx="423863" cy="417513"/>
            </a:xfrm>
            <a:custGeom>
              <a:avLst/>
              <a:gdLst/>
              <a:ahLst/>
              <a:cxnLst/>
              <a:rect l="l" t="t" r="r" b="b"/>
              <a:pathLst>
                <a:path w="1112" h="1097" extrusionOk="0">
                  <a:moveTo>
                    <a:pt x="233" y="996"/>
                  </a:moveTo>
                  <a:cubicBezTo>
                    <a:pt x="324" y="1062"/>
                    <a:pt x="432" y="1097"/>
                    <a:pt x="543" y="1097"/>
                  </a:cubicBezTo>
                  <a:cubicBezTo>
                    <a:pt x="571" y="1097"/>
                    <a:pt x="599" y="1095"/>
                    <a:pt x="627" y="1091"/>
                  </a:cubicBezTo>
                  <a:cubicBezTo>
                    <a:pt x="915" y="1045"/>
                    <a:pt x="1112" y="774"/>
                    <a:pt x="1067" y="486"/>
                  </a:cubicBezTo>
                  <a:cubicBezTo>
                    <a:pt x="1021" y="198"/>
                    <a:pt x="750" y="0"/>
                    <a:pt x="462" y="46"/>
                  </a:cubicBezTo>
                  <a:cubicBezTo>
                    <a:pt x="322" y="68"/>
                    <a:pt x="200" y="143"/>
                    <a:pt x="116" y="257"/>
                  </a:cubicBezTo>
                  <a:cubicBezTo>
                    <a:pt x="33" y="371"/>
                    <a:pt x="0" y="511"/>
                    <a:pt x="22" y="650"/>
                  </a:cubicBezTo>
                  <a:cubicBezTo>
                    <a:pt x="44" y="790"/>
                    <a:pt x="119" y="913"/>
                    <a:pt x="233" y="996"/>
                  </a:cubicBezTo>
                  <a:close/>
                  <a:moveTo>
                    <a:pt x="323" y="407"/>
                  </a:moveTo>
                  <a:cubicBezTo>
                    <a:pt x="366" y="348"/>
                    <a:pt x="429" y="309"/>
                    <a:pt x="501" y="297"/>
                  </a:cubicBezTo>
                  <a:cubicBezTo>
                    <a:pt x="574" y="286"/>
                    <a:pt x="646" y="303"/>
                    <a:pt x="705" y="346"/>
                  </a:cubicBezTo>
                  <a:cubicBezTo>
                    <a:pt x="765" y="390"/>
                    <a:pt x="803" y="453"/>
                    <a:pt x="815" y="525"/>
                  </a:cubicBezTo>
                  <a:cubicBezTo>
                    <a:pt x="838" y="675"/>
                    <a:pt x="736" y="815"/>
                    <a:pt x="587" y="839"/>
                  </a:cubicBezTo>
                  <a:cubicBezTo>
                    <a:pt x="438" y="862"/>
                    <a:pt x="297" y="760"/>
                    <a:pt x="274" y="611"/>
                  </a:cubicBezTo>
                  <a:cubicBezTo>
                    <a:pt x="262" y="538"/>
                    <a:pt x="280" y="466"/>
                    <a:pt x="323" y="407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318501" y="0"/>
              <a:ext cx="109538" cy="65088"/>
            </a:xfrm>
            <a:custGeom>
              <a:avLst/>
              <a:gdLst/>
              <a:ahLst/>
              <a:cxnLst/>
              <a:rect l="l" t="t" r="r" b="b"/>
              <a:pathLst>
                <a:path w="287" h="170" extrusionOk="0">
                  <a:moveTo>
                    <a:pt x="2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7" y="54"/>
                    <a:pt x="193" y="111"/>
                    <a:pt x="287" y="170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6297613" y="2878138"/>
              <a:ext cx="703263" cy="2114550"/>
            </a:xfrm>
            <a:custGeom>
              <a:avLst/>
              <a:gdLst/>
              <a:ahLst/>
              <a:cxnLst/>
              <a:rect l="l" t="t" r="r" b="b"/>
              <a:pathLst>
                <a:path w="1848" h="5560" extrusionOk="0">
                  <a:moveTo>
                    <a:pt x="1167" y="4589"/>
                  </a:moveTo>
                  <a:cubicBezTo>
                    <a:pt x="1651" y="3924"/>
                    <a:pt x="1848" y="3110"/>
                    <a:pt x="1720" y="2300"/>
                  </a:cubicBezTo>
                  <a:cubicBezTo>
                    <a:pt x="1556" y="1259"/>
                    <a:pt x="885" y="423"/>
                    <a:pt x="0" y="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758" y="687"/>
                    <a:pt x="1324" y="1428"/>
                    <a:pt x="1468" y="2339"/>
                  </a:cubicBezTo>
                  <a:cubicBezTo>
                    <a:pt x="1585" y="3083"/>
                    <a:pt x="1405" y="3829"/>
                    <a:pt x="961" y="4439"/>
                  </a:cubicBezTo>
                  <a:cubicBezTo>
                    <a:pt x="703" y="4793"/>
                    <a:pt x="375" y="5076"/>
                    <a:pt x="0" y="5275"/>
                  </a:cubicBezTo>
                  <a:cubicBezTo>
                    <a:pt x="0" y="5560"/>
                    <a:pt x="0" y="5560"/>
                    <a:pt x="0" y="5560"/>
                  </a:cubicBezTo>
                  <a:cubicBezTo>
                    <a:pt x="459" y="5342"/>
                    <a:pt x="859" y="5012"/>
                    <a:pt x="1167" y="4589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6297613" y="3627438"/>
              <a:ext cx="101600" cy="614363"/>
            </a:xfrm>
            <a:custGeom>
              <a:avLst/>
              <a:gdLst/>
              <a:ahLst/>
              <a:cxnLst/>
              <a:rect l="l" t="t" r="r" b="b"/>
              <a:pathLst>
                <a:path w="267" h="1617" extrusionOk="0">
                  <a:moveTo>
                    <a:pt x="209" y="569"/>
                  </a:moveTo>
                  <a:cubicBezTo>
                    <a:pt x="177" y="364"/>
                    <a:pt x="105" y="172"/>
                    <a:pt x="0" y="0"/>
                  </a:cubicBezTo>
                  <a:cubicBezTo>
                    <a:pt x="0" y="1617"/>
                    <a:pt x="0" y="1617"/>
                    <a:pt x="0" y="1617"/>
                  </a:cubicBezTo>
                  <a:cubicBezTo>
                    <a:pt x="192" y="1303"/>
                    <a:pt x="267" y="935"/>
                    <a:pt x="209" y="569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6297613" y="3335338"/>
              <a:ext cx="315913" cy="1200150"/>
            </a:xfrm>
            <a:custGeom>
              <a:avLst/>
              <a:gdLst/>
              <a:ahLst/>
              <a:cxnLst/>
              <a:rect l="l" t="t" r="r" b="b"/>
              <a:pathLst>
                <a:path w="829" h="3155" extrusionOk="0">
                  <a:moveTo>
                    <a:pt x="713" y="1256"/>
                  </a:moveTo>
                  <a:cubicBezTo>
                    <a:pt x="632" y="745"/>
                    <a:pt x="369" y="308"/>
                    <a:pt x="0" y="0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236" y="604"/>
                    <a:pt x="403" y="928"/>
                    <a:pt x="461" y="1296"/>
                  </a:cubicBezTo>
                  <a:cubicBezTo>
                    <a:pt x="550" y="1863"/>
                    <a:pt x="363" y="2411"/>
                    <a:pt x="0" y="2803"/>
                  </a:cubicBezTo>
                  <a:cubicBezTo>
                    <a:pt x="0" y="3155"/>
                    <a:pt x="0" y="3155"/>
                    <a:pt x="0" y="3155"/>
                  </a:cubicBezTo>
                  <a:cubicBezTo>
                    <a:pt x="535" y="2706"/>
                    <a:pt x="829" y="1995"/>
                    <a:pt x="713" y="1256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297613" y="4940300"/>
              <a:ext cx="576263" cy="1325563"/>
            </a:xfrm>
            <a:custGeom>
              <a:avLst/>
              <a:gdLst/>
              <a:ahLst/>
              <a:cxnLst/>
              <a:rect l="l" t="t" r="r" b="b"/>
              <a:pathLst>
                <a:path w="1514" h="3485" extrusionOk="0">
                  <a:moveTo>
                    <a:pt x="589" y="1660"/>
                  </a:moveTo>
                  <a:cubicBezTo>
                    <a:pt x="517" y="1207"/>
                    <a:pt x="539" y="753"/>
                    <a:pt x="653" y="312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313" y="267"/>
                    <a:pt x="159" y="348"/>
                    <a:pt x="0" y="417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117" y="646"/>
                    <a:pt x="232" y="594"/>
                    <a:pt x="344" y="535"/>
                  </a:cubicBezTo>
                  <a:cubicBezTo>
                    <a:pt x="278" y="919"/>
                    <a:pt x="275" y="1309"/>
                    <a:pt x="337" y="1700"/>
                  </a:cubicBezTo>
                  <a:cubicBezTo>
                    <a:pt x="442" y="2371"/>
                    <a:pt x="731" y="2984"/>
                    <a:pt x="1166" y="3485"/>
                  </a:cubicBezTo>
                  <a:cubicBezTo>
                    <a:pt x="1514" y="3485"/>
                    <a:pt x="1514" y="3485"/>
                    <a:pt x="1514" y="3485"/>
                  </a:cubicBezTo>
                  <a:cubicBezTo>
                    <a:pt x="1022" y="2992"/>
                    <a:pt x="699" y="2360"/>
                    <a:pt x="589" y="1660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6297613" y="552450"/>
              <a:ext cx="2130425" cy="968375"/>
            </a:xfrm>
            <a:custGeom>
              <a:avLst/>
              <a:gdLst/>
              <a:ahLst/>
              <a:cxnLst/>
              <a:rect l="l" t="t" r="r" b="b"/>
              <a:pathLst>
                <a:path w="5594" h="2545" extrusionOk="0">
                  <a:moveTo>
                    <a:pt x="1945" y="401"/>
                  </a:moveTo>
                  <a:cubicBezTo>
                    <a:pt x="2823" y="262"/>
                    <a:pt x="3704" y="475"/>
                    <a:pt x="4424" y="999"/>
                  </a:cubicBezTo>
                  <a:cubicBezTo>
                    <a:pt x="4967" y="1394"/>
                    <a:pt x="5369" y="1930"/>
                    <a:pt x="5594" y="2545"/>
                  </a:cubicBezTo>
                  <a:cubicBezTo>
                    <a:pt x="5594" y="1937"/>
                    <a:pt x="5594" y="1937"/>
                    <a:pt x="5594" y="1937"/>
                  </a:cubicBezTo>
                  <a:cubicBezTo>
                    <a:pt x="5344" y="1493"/>
                    <a:pt x="5000" y="1103"/>
                    <a:pt x="4574" y="793"/>
                  </a:cubicBezTo>
                  <a:cubicBezTo>
                    <a:pt x="3798" y="229"/>
                    <a:pt x="2851" y="0"/>
                    <a:pt x="1905" y="149"/>
                  </a:cubicBezTo>
                  <a:cubicBezTo>
                    <a:pt x="1162" y="266"/>
                    <a:pt x="508" y="605"/>
                    <a:pt x="0" y="1087"/>
                  </a:cubicBezTo>
                  <a:cubicBezTo>
                    <a:pt x="0" y="1452"/>
                    <a:pt x="0" y="1452"/>
                    <a:pt x="0" y="1452"/>
                  </a:cubicBezTo>
                  <a:cubicBezTo>
                    <a:pt x="493" y="909"/>
                    <a:pt x="1166" y="523"/>
                    <a:pt x="1945" y="401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297613" y="5303838"/>
              <a:ext cx="319088" cy="962025"/>
            </a:xfrm>
            <a:custGeom>
              <a:avLst/>
              <a:gdLst/>
              <a:ahLst/>
              <a:cxnLst/>
              <a:rect l="l" t="t" r="r" b="b"/>
              <a:pathLst>
                <a:path w="837" h="2529" extrusionOk="0">
                  <a:moveTo>
                    <a:pt x="85" y="783"/>
                  </a:moveTo>
                  <a:cubicBezTo>
                    <a:pt x="53" y="582"/>
                    <a:pt x="37" y="377"/>
                    <a:pt x="37" y="17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99"/>
                    <a:pt x="0" y="1499"/>
                    <a:pt x="0" y="1499"/>
                  </a:cubicBezTo>
                  <a:cubicBezTo>
                    <a:pt x="126" y="1871"/>
                    <a:pt x="303" y="2217"/>
                    <a:pt x="521" y="2529"/>
                  </a:cubicBezTo>
                  <a:cubicBezTo>
                    <a:pt x="837" y="2529"/>
                    <a:pt x="837" y="2529"/>
                    <a:pt x="837" y="2529"/>
                  </a:cubicBezTo>
                  <a:cubicBezTo>
                    <a:pt x="455" y="2035"/>
                    <a:pt x="189" y="1442"/>
                    <a:pt x="85" y="783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297613" y="354013"/>
              <a:ext cx="2130425" cy="755650"/>
            </a:xfrm>
            <a:custGeom>
              <a:avLst/>
              <a:gdLst/>
              <a:ahLst/>
              <a:cxnLst/>
              <a:rect l="l" t="t" r="r" b="b"/>
              <a:pathLst>
                <a:path w="5594" h="1989" extrusionOk="0">
                  <a:moveTo>
                    <a:pt x="4724" y="1112"/>
                  </a:moveTo>
                  <a:cubicBezTo>
                    <a:pt x="5065" y="1360"/>
                    <a:pt x="5356" y="1656"/>
                    <a:pt x="5594" y="1989"/>
                  </a:cubicBezTo>
                  <a:cubicBezTo>
                    <a:pt x="5594" y="1573"/>
                    <a:pt x="5594" y="1573"/>
                    <a:pt x="5594" y="1573"/>
                  </a:cubicBezTo>
                  <a:cubicBezTo>
                    <a:pt x="5384" y="1326"/>
                    <a:pt x="5143" y="1102"/>
                    <a:pt x="4874" y="906"/>
                  </a:cubicBezTo>
                  <a:cubicBezTo>
                    <a:pt x="3988" y="261"/>
                    <a:pt x="2905" y="0"/>
                    <a:pt x="1826" y="170"/>
                  </a:cubicBezTo>
                  <a:cubicBezTo>
                    <a:pt x="1139" y="278"/>
                    <a:pt x="519" y="552"/>
                    <a:pt x="0" y="945"/>
                  </a:cubicBezTo>
                  <a:cubicBezTo>
                    <a:pt x="0" y="1270"/>
                    <a:pt x="0" y="1270"/>
                    <a:pt x="0" y="1270"/>
                  </a:cubicBezTo>
                  <a:cubicBezTo>
                    <a:pt x="516" y="837"/>
                    <a:pt x="1153" y="534"/>
                    <a:pt x="1866" y="422"/>
                  </a:cubicBezTo>
                  <a:cubicBezTo>
                    <a:pt x="2878" y="262"/>
                    <a:pt x="3893" y="507"/>
                    <a:pt x="4724" y="1112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297613" y="139700"/>
              <a:ext cx="2130425" cy="668338"/>
            </a:xfrm>
            <a:custGeom>
              <a:avLst/>
              <a:gdLst/>
              <a:ahLst/>
              <a:cxnLst/>
              <a:rect l="l" t="t" r="r" b="b"/>
              <a:pathLst>
                <a:path w="5594" h="1757" extrusionOk="0">
                  <a:moveTo>
                    <a:pt x="5594" y="1757"/>
                  </a:moveTo>
                  <a:cubicBezTo>
                    <a:pt x="5594" y="1401"/>
                    <a:pt x="5594" y="1401"/>
                    <a:pt x="5594" y="1401"/>
                  </a:cubicBezTo>
                  <a:cubicBezTo>
                    <a:pt x="4593" y="476"/>
                    <a:pt x="3194" y="0"/>
                    <a:pt x="1747" y="228"/>
                  </a:cubicBezTo>
                  <a:cubicBezTo>
                    <a:pt x="1116" y="328"/>
                    <a:pt x="524" y="553"/>
                    <a:pt x="0" y="885"/>
                  </a:cubicBezTo>
                  <a:cubicBezTo>
                    <a:pt x="0" y="1191"/>
                    <a:pt x="0" y="1191"/>
                    <a:pt x="0" y="1191"/>
                  </a:cubicBezTo>
                  <a:cubicBezTo>
                    <a:pt x="528" y="827"/>
                    <a:pt x="1135" y="583"/>
                    <a:pt x="1786" y="480"/>
                  </a:cubicBezTo>
                  <a:cubicBezTo>
                    <a:pt x="3239" y="251"/>
                    <a:pt x="4641" y="773"/>
                    <a:pt x="5594" y="1757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6800851" y="2962275"/>
              <a:ext cx="1409700" cy="1406525"/>
            </a:xfrm>
            <a:custGeom>
              <a:avLst/>
              <a:gdLst/>
              <a:ahLst/>
              <a:cxnLst/>
              <a:rect l="l" t="t" r="r" b="b"/>
              <a:pathLst>
                <a:path w="3699" h="3699" extrusionOk="0">
                  <a:moveTo>
                    <a:pt x="504" y="3699"/>
                  </a:moveTo>
                  <a:cubicBezTo>
                    <a:pt x="776" y="3526"/>
                    <a:pt x="776" y="3526"/>
                    <a:pt x="776" y="3526"/>
                  </a:cubicBezTo>
                  <a:cubicBezTo>
                    <a:pt x="1161" y="3282"/>
                    <a:pt x="1586" y="3122"/>
                    <a:pt x="2039" y="3050"/>
                  </a:cubicBezTo>
                  <a:cubicBezTo>
                    <a:pt x="2492" y="2979"/>
                    <a:pt x="2945" y="3001"/>
                    <a:pt x="3387" y="3114"/>
                  </a:cubicBezTo>
                  <a:cubicBezTo>
                    <a:pt x="3699" y="3195"/>
                    <a:pt x="3699" y="3195"/>
                    <a:pt x="3699" y="3195"/>
                  </a:cubicBezTo>
                  <a:cubicBezTo>
                    <a:pt x="3526" y="2923"/>
                    <a:pt x="3526" y="2923"/>
                    <a:pt x="3526" y="2923"/>
                  </a:cubicBezTo>
                  <a:cubicBezTo>
                    <a:pt x="3282" y="2538"/>
                    <a:pt x="3122" y="2113"/>
                    <a:pt x="3051" y="1660"/>
                  </a:cubicBezTo>
                  <a:cubicBezTo>
                    <a:pt x="2979" y="1207"/>
                    <a:pt x="3001" y="754"/>
                    <a:pt x="3115" y="313"/>
                  </a:cubicBezTo>
                  <a:cubicBezTo>
                    <a:pt x="3195" y="0"/>
                    <a:pt x="3195" y="0"/>
                    <a:pt x="3195" y="0"/>
                  </a:cubicBezTo>
                  <a:cubicBezTo>
                    <a:pt x="2923" y="173"/>
                    <a:pt x="2923" y="173"/>
                    <a:pt x="2923" y="173"/>
                  </a:cubicBezTo>
                  <a:cubicBezTo>
                    <a:pt x="2538" y="417"/>
                    <a:pt x="2113" y="577"/>
                    <a:pt x="1660" y="649"/>
                  </a:cubicBezTo>
                  <a:cubicBezTo>
                    <a:pt x="1207" y="720"/>
                    <a:pt x="754" y="698"/>
                    <a:pt x="313" y="585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73" y="776"/>
                    <a:pt x="173" y="776"/>
                    <a:pt x="173" y="776"/>
                  </a:cubicBezTo>
                  <a:cubicBezTo>
                    <a:pt x="417" y="1161"/>
                    <a:pt x="577" y="1586"/>
                    <a:pt x="649" y="2039"/>
                  </a:cubicBezTo>
                  <a:cubicBezTo>
                    <a:pt x="720" y="2492"/>
                    <a:pt x="699" y="2945"/>
                    <a:pt x="585" y="3387"/>
                  </a:cubicBezTo>
                  <a:lnTo>
                    <a:pt x="504" y="3699"/>
                  </a:lnTo>
                  <a:close/>
                  <a:moveTo>
                    <a:pt x="535" y="893"/>
                  </a:moveTo>
                  <a:cubicBezTo>
                    <a:pt x="919" y="959"/>
                    <a:pt x="1310" y="962"/>
                    <a:pt x="1700" y="900"/>
                  </a:cubicBezTo>
                  <a:cubicBezTo>
                    <a:pt x="2090" y="839"/>
                    <a:pt x="2461" y="716"/>
                    <a:pt x="2806" y="535"/>
                  </a:cubicBezTo>
                  <a:cubicBezTo>
                    <a:pt x="2740" y="919"/>
                    <a:pt x="2737" y="1309"/>
                    <a:pt x="2799" y="1700"/>
                  </a:cubicBezTo>
                  <a:cubicBezTo>
                    <a:pt x="2860" y="2090"/>
                    <a:pt x="2983" y="2461"/>
                    <a:pt x="3164" y="2806"/>
                  </a:cubicBezTo>
                  <a:cubicBezTo>
                    <a:pt x="2780" y="2740"/>
                    <a:pt x="2390" y="2737"/>
                    <a:pt x="1999" y="2799"/>
                  </a:cubicBezTo>
                  <a:cubicBezTo>
                    <a:pt x="1609" y="2860"/>
                    <a:pt x="1238" y="2983"/>
                    <a:pt x="893" y="3164"/>
                  </a:cubicBezTo>
                  <a:cubicBezTo>
                    <a:pt x="959" y="2780"/>
                    <a:pt x="962" y="2389"/>
                    <a:pt x="900" y="1999"/>
                  </a:cubicBezTo>
                  <a:cubicBezTo>
                    <a:pt x="839" y="1609"/>
                    <a:pt x="716" y="1238"/>
                    <a:pt x="535" y="893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165976" y="33258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196" y="1003"/>
                  </a:moveTo>
                  <a:cubicBezTo>
                    <a:pt x="228" y="1205"/>
                    <a:pt x="244" y="1410"/>
                    <a:pt x="244" y="1611"/>
                  </a:cubicBezTo>
                  <a:cubicBezTo>
                    <a:pt x="244" y="1787"/>
                    <a:pt x="244" y="1787"/>
                    <a:pt x="244" y="1787"/>
                  </a:cubicBezTo>
                  <a:cubicBezTo>
                    <a:pt x="411" y="1733"/>
                    <a:pt x="411" y="1733"/>
                    <a:pt x="411" y="1733"/>
                  </a:cubicBezTo>
                  <a:cubicBezTo>
                    <a:pt x="602" y="1670"/>
                    <a:pt x="802" y="1623"/>
                    <a:pt x="1004" y="1591"/>
                  </a:cubicBezTo>
                  <a:cubicBezTo>
                    <a:pt x="1203" y="1559"/>
                    <a:pt x="1406" y="1543"/>
                    <a:pt x="1606" y="1543"/>
                  </a:cubicBezTo>
                  <a:cubicBezTo>
                    <a:pt x="1608" y="1543"/>
                    <a:pt x="1609" y="1543"/>
                    <a:pt x="1611" y="1543"/>
                  </a:cubicBezTo>
                  <a:cubicBezTo>
                    <a:pt x="1787" y="1544"/>
                    <a:pt x="1787" y="1544"/>
                    <a:pt x="1787" y="1544"/>
                  </a:cubicBezTo>
                  <a:cubicBezTo>
                    <a:pt x="1733" y="1376"/>
                    <a:pt x="1733" y="1376"/>
                    <a:pt x="1733" y="1376"/>
                  </a:cubicBezTo>
                  <a:cubicBezTo>
                    <a:pt x="1670" y="1185"/>
                    <a:pt x="1623" y="985"/>
                    <a:pt x="1591" y="783"/>
                  </a:cubicBezTo>
                  <a:cubicBezTo>
                    <a:pt x="1559" y="582"/>
                    <a:pt x="1543" y="377"/>
                    <a:pt x="1543" y="176"/>
                  </a:cubicBezTo>
                  <a:cubicBezTo>
                    <a:pt x="1544" y="0"/>
                    <a:pt x="1544" y="0"/>
                    <a:pt x="1544" y="0"/>
                  </a:cubicBezTo>
                  <a:cubicBezTo>
                    <a:pt x="1376" y="54"/>
                    <a:pt x="1376" y="54"/>
                    <a:pt x="1376" y="54"/>
                  </a:cubicBezTo>
                  <a:cubicBezTo>
                    <a:pt x="1185" y="117"/>
                    <a:pt x="985" y="164"/>
                    <a:pt x="784" y="196"/>
                  </a:cubicBezTo>
                  <a:cubicBezTo>
                    <a:pt x="584" y="228"/>
                    <a:pt x="381" y="244"/>
                    <a:pt x="182" y="244"/>
                  </a:cubicBezTo>
                  <a:cubicBezTo>
                    <a:pt x="180" y="244"/>
                    <a:pt x="178" y="244"/>
                    <a:pt x="176" y="24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4" y="411"/>
                    <a:pt x="54" y="411"/>
                    <a:pt x="54" y="411"/>
                  </a:cubicBezTo>
                  <a:cubicBezTo>
                    <a:pt x="117" y="602"/>
                    <a:pt x="164" y="802"/>
                    <a:pt x="196" y="1003"/>
                  </a:cubicBezTo>
                  <a:close/>
                  <a:moveTo>
                    <a:pt x="823" y="448"/>
                  </a:moveTo>
                  <a:cubicBezTo>
                    <a:pt x="981" y="423"/>
                    <a:pt x="1138" y="389"/>
                    <a:pt x="1292" y="346"/>
                  </a:cubicBezTo>
                  <a:cubicBezTo>
                    <a:pt x="1298" y="505"/>
                    <a:pt x="1314" y="665"/>
                    <a:pt x="1339" y="823"/>
                  </a:cubicBezTo>
                  <a:cubicBezTo>
                    <a:pt x="1364" y="981"/>
                    <a:pt x="1398" y="1138"/>
                    <a:pt x="1441" y="1292"/>
                  </a:cubicBezTo>
                  <a:cubicBezTo>
                    <a:pt x="1282" y="1298"/>
                    <a:pt x="1122" y="1314"/>
                    <a:pt x="964" y="1339"/>
                  </a:cubicBezTo>
                  <a:cubicBezTo>
                    <a:pt x="806" y="1364"/>
                    <a:pt x="649" y="1398"/>
                    <a:pt x="495" y="1441"/>
                  </a:cubicBezTo>
                  <a:cubicBezTo>
                    <a:pt x="489" y="1282"/>
                    <a:pt x="473" y="1122"/>
                    <a:pt x="448" y="964"/>
                  </a:cubicBezTo>
                  <a:cubicBezTo>
                    <a:pt x="423" y="806"/>
                    <a:pt x="389" y="649"/>
                    <a:pt x="346" y="495"/>
                  </a:cubicBezTo>
                  <a:cubicBezTo>
                    <a:pt x="505" y="489"/>
                    <a:pt x="665" y="473"/>
                    <a:pt x="823" y="448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6297613" y="0"/>
              <a:ext cx="350838" cy="141288"/>
            </a:xfrm>
            <a:custGeom>
              <a:avLst/>
              <a:gdLst/>
              <a:ahLst/>
              <a:cxnLst/>
              <a:rect l="l" t="t" r="r" b="b"/>
              <a:pathLst>
                <a:path w="923" h="373" extrusionOk="0">
                  <a:moveTo>
                    <a:pt x="187" y="0"/>
                  </a:moveTo>
                  <a:cubicBezTo>
                    <a:pt x="124" y="28"/>
                    <a:pt x="62" y="57"/>
                    <a:pt x="0" y="88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94" y="221"/>
                    <a:pt x="603" y="96"/>
                    <a:pt x="923" y="0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821613" y="0"/>
              <a:ext cx="606425" cy="298450"/>
            </a:xfrm>
            <a:custGeom>
              <a:avLst/>
              <a:gdLst/>
              <a:ahLst/>
              <a:cxnLst/>
              <a:rect l="l" t="t" r="r" b="b"/>
              <a:pathLst>
                <a:path w="1590" h="784" extrusionOk="0">
                  <a:moveTo>
                    <a:pt x="1590" y="784"/>
                  </a:moveTo>
                  <a:cubicBezTo>
                    <a:pt x="1590" y="473"/>
                    <a:pt x="1590" y="473"/>
                    <a:pt x="1590" y="473"/>
                  </a:cubicBezTo>
                  <a:cubicBezTo>
                    <a:pt x="1589" y="472"/>
                    <a:pt x="1588" y="471"/>
                    <a:pt x="1586" y="470"/>
                  </a:cubicBezTo>
                  <a:cubicBezTo>
                    <a:pt x="1313" y="288"/>
                    <a:pt x="1028" y="131"/>
                    <a:pt x="7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8" y="153"/>
                    <a:pt x="994" y="381"/>
                    <a:pt x="1445" y="682"/>
                  </a:cubicBezTo>
                  <a:cubicBezTo>
                    <a:pt x="1494" y="715"/>
                    <a:pt x="1542" y="750"/>
                    <a:pt x="1590" y="784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297613" y="6124575"/>
              <a:ext cx="80963" cy="141288"/>
            </a:xfrm>
            <a:custGeom>
              <a:avLst/>
              <a:gdLst/>
              <a:ahLst/>
              <a:cxnLst/>
              <a:rect l="l" t="t" r="r" b="b"/>
              <a:pathLst>
                <a:path w="213" h="370" extrusionOk="0">
                  <a:moveTo>
                    <a:pt x="0" y="0"/>
                  </a:moveTo>
                  <a:cubicBezTo>
                    <a:pt x="0" y="370"/>
                    <a:pt x="0" y="370"/>
                    <a:pt x="0" y="370"/>
                  </a:cubicBezTo>
                  <a:cubicBezTo>
                    <a:pt x="213" y="370"/>
                    <a:pt x="213" y="370"/>
                    <a:pt x="213" y="370"/>
                  </a:cubicBezTo>
                  <a:cubicBezTo>
                    <a:pt x="136" y="250"/>
                    <a:pt x="65" y="127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297613" y="-41275"/>
              <a:ext cx="2130425" cy="587375"/>
            </a:xfrm>
            <a:custGeom>
              <a:avLst/>
              <a:gdLst/>
              <a:ahLst/>
              <a:cxnLst/>
              <a:rect l="l" t="t" r="r" b="b"/>
              <a:pathLst>
                <a:path w="5594" h="1546" extrusionOk="0">
                  <a:moveTo>
                    <a:pt x="5594" y="1546"/>
                  </a:moveTo>
                  <a:cubicBezTo>
                    <a:pt x="5594" y="1210"/>
                    <a:pt x="5594" y="1210"/>
                    <a:pt x="5594" y="1210"/>
                  </a:cubicBezTo>
                  <a:cubicBezTo>
                    <a:pt x="5501" y="1138"/>
                    <a:pt x="5405" y="1069"/>
                    <a:pt x="5307" y="1003"/>
                  </a:cubicBezTo>
                  <a:cubicBezTo>
                    <a:pt x="4233" y="285"/>
                    <a:pt x="2941" y="0"/>
                    <a:pt x="1667" y="201"/>
                  </a:cubicBezTo>
                  <a:cubicBezTo>
                    <a:pt x="1076" y="294"/>
                    <a:pt x="513" y="488"/>
                    <a:pt x="0" y="771"/>
                  </a:cubicBezTo>
                  <a:cubicBezTo>
                    <a:pt x="0" y="1069"/>
                    <a:pt x="0" y="1069"/>
                    <a:pt x="0" y="1069"/>
                  </a:cubicBezTo>
                  <a:cubicBezTo>
                    <a:pt x="513" y="764"/>
                    <a:pt x="1089" y="550"/>
                    <a:pt x="1707" y="453"/>
                  </a:cubicBezTo>
                  <a:cubicBezTo>
                    <a:pt x="3138" y="227"/>
                    <a:pt x="4545" y="666"/>
                    <a:pt x="5594" y="1546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9976" y="3579813"/>
              <a:ext cx="173038" cy="173038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33" y="257"/>
                  </a:moveTo>
                  <a:cubicBezTo>
                    <a:pt x="36" y="279"/>
                    <a:pt x="40" y="302"/>
                    <a:pt x="43" y="324"/>
                  </a:cubicBezTo>
                  <a:cubicBezTo>
                    <a:pt x="62" y="454"/>
                    <a:pt x="62" y="454"/>
                    <a:pt x="62" y="454"/>
                  </a:cubicBezTo>
                  <a:cubicBezTo>
                    <a:pt x="191" y="431"/>
                    <a:pt x="191" y="431"/>
                    <a:pt x="191" y="431"/>
                  </a:cubicBezTo>
                  <a:cubicBezTo>
                    <a:pt x="213" y="427"/>
                    <a:pt x="235" y="424"/>
                    <a:pt x="257" y="420"/>
                  </a:cubicBezTo>
                  <a:cubicBezTo>
                    <a:pt x="257" y="420"/>
                    <a:pt x="257" y="420"/>
                    <a:pt x="257" y="420"/>
                  </a:cubicBezTo>
                  <a:cubicBezTo>
                    <a:pt x="279" y="417"/>
                    <a:pt x="301" y="413"/>
                    <a:pt x="324" y="410"/>
                  </a:cubicBezTo>
                  <a:cubicBezTo>
                    <a:pt x="454" y="392"/>
                    <a:pt x="454" y="392"/>
                    <a:pt x="454" y="392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27" y="240"/>
                    <a:pt x="424" y="218"/>
                    <a:pt x="420" y="196"/>
                  </a:cubicBezTo>
                  <a:cubicBezTo>
                    <a:pt x="417" y="174"/>
                    <a:pt x="413" y="152"/>
                    <a:pt x="410" y="129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263" y="22"/>
                    <a:pt x="263" y="22"/>
                    <a:pt x="263" y="22"/>
                  </a:cubicBezTo>
                  <a:cubicBezTo>
                    <a:pt x="241" y="26"/>
                    <a:pt x="218" y="29"/>
                    <a:pt x="196" y="33"/>
                  </a:cubicBezTo>
                  <a:cubicBezTo>
                    <a:pt x="174" y="36"/>
                    <a:pt x="151" y="40"/>
                    <a:pt x="129" y="4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6" y="212"/>
                    <a:pt x="29" y="235"/>
                    <a:pt x="33" y="257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724651" y="4362450"/>
              <a:ext cx="1703388" cy="1917700"/>
            </a:xfrm>
            <a:custGeom>
              <a:avLst/>
              <a:gdLst/>
              <a:ahLst/>
              <a:cxnLst/>
              <a:rect l="l" t="t" r="r" b="b"/>
              <a:pathLst>
                <a:path w="4471" h="5043" extrusionOk="0">
                  <a:moveTo>
                    <a:pt x="4471" y="4575"/>
                  </a:moveTo>
                  <a:cubicBezTo>
                    <a:pt x="4471" y="4215"/>
                    <a:pt x="4471" y="4215"/>
                    <a:pt x="4471" y="4215"/>
                  </a:cubicBezTo>
                  <a:cubicBezTo>
                    <a:pt x="4118" y="4607"/>
                    <a:pt x="3645" y="4864"/>
                    <a:pt x="3118" y="4947"/>
                  </a:cubicBezTo>
                  <a:cubicBezTo>
                    <a:pt x="2509" y="5043"/>
                    <a:pt x="1898" y="4896"/>
                    <a:pt x="1398" y="4532"/>
                  </a:cubicBezTo>
                  <a:cubicBezTo>
                    <a:pt x="897" y="4168"/>
                    <a:pt x="569" y="3632"/>
                    <a:pt x="473" y="3022"/>
                  </a:cubicBezTo>
                  <a:cubicBezTo>
                    <a:pt x="274" y="1762"/>
                    <a:pt x="1138" y="575"/>
                    <a:pt x="2398" y="377"/>
                  </a:cubicBezTo>
                  <a:cubicBezTo>
                    <a:pt x="2519" y="358"/>
                    <a:pt x="2640" y="348"/>
                    <a:pt x="2759" y="348"/>
                  </a:cubicBezTo>
                  <a:cubicBezTo>
                    <a:pt x="3424" y="348"/>
                    <a:pt x="4041" y="636"/>
                    <a:pt x="4471" y="1108"/>
                  </a:cubicBezTo>
                  <a:cubicBezTo>
                    <a:pt x="4471" y="750"/>
                    <a:pt x="4471" y="750"/>
                    <a:pt x="4471" y="750"/>
                  </a:cubicBezTo>
                  <a:cubicBezTo>
                    <a:pt x="3916" y="253"/>
                    <a:pt x="3150" y="0"/>
                    <a:pt x="2358" y="125"/>
                  </a:cubicBezTo>
                  <a:cubicBezTo>
                    <a:pt x="959" y="345"/>
                    <a:pt x="0" y="1663"/>
                    <a:pt x="221" y="3062"/>
                  </a:cubicBezTo>
                  <a:cubicBezTo>
                    <a:pt x="328" y="3739"/>
                    <a:pt x="692" y="4334"/>
                    <a:pt x="1248" y="4738"/>
                  </a:cubicBezTo>
                  <a:cubicBezTo>
                    <a:pt x="1394" y="4844"/>
                    <a:pt x="1549" y="4934"/>
                    <a:pt x="1710" y="5006"/>
                  </a:cubicBezTo>
                  <a:cubicBezTo>
                    <a:pt x="3808" y="5006"/>
                    <a:pt x="3808" y="5006"/>
                    <a:pt x="3808" y="5006"/>
                  </a:cubicBezTo>
                  <a:cubicBezTo>
                    <a:pt x="4050" y="4898"/>
                    <a:pt x="4273" y="4753"/>
                    <a:pt x="4471" y="4575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6289676" y="908050"/>
              <a:ext cx="1952625" cy="2025650"/>
            </a:xfrm>
            <a:custGeom>
              <a:avLst/>
              <a:gdLst/>
              <a:ahLst/>
              <a:cxnLst/>
              <a:rect l="l" t="t" r="r" b="b"/>
              <a:pathLst>
                <a:path w="5128" h="5327" extrusionOk="0">
                  <a:moveTo>
                    <a:pt x="974" y="4834"/>
                  </a:moveTo>
                  <a:cubicBezTo>
                    <a:pt x="1418" y="5157"/>
                    <a:pt x="1942" y="5327"/>
                    <a:pt x="2480" y="5327"/>
                  </a:cubicBezTo>
                  <a:cubicBezTo>
                    <a:pt x="2614" y="5327"/>
                    <a:pt x="2749" y="5316"/>
                    <a:pt x="2884" y="5295"/>
                  </a:cubicBezTo>
                  <a:cubicBezTo>
                    <a:pt x="3561" y="5188"/>
                    <a:pt x="4156" y="4824"/>
                    <a:pt x="4560" y="4268"/>
                  </a:cubicBezTo>
                  <a:cubicBezTo>
                    <a:pt x="4964" y="3713"/>
                    <a:pt x="5128" y="3035"/>
                    <a:pt x="5021" y="2358"/>
                  </a:cubicBezTo>
                  <a:cubicBezTo>
                    <a:pt x="4801" y="959"/>
                    <a:pt x="3483" y="0"/>
                    <a:pt x="2084" y="221"/>
                  </a:cubicBezTo>
                  <a:cubicBezTo>
                    <a:pt x="1407" y="328"/>
                    <a:pt x="812" y="692"/>
                    <a:pt x="408" y="1248"/>
                  </a:cubicBezTo>
                  <a:cubicBezTo>
                    <a:pt x="232" y="1489"/>
                    <a:pt x="102" y="1754"/>
                    <a:pt x="20" y="2032"/>
                  </a:cubicBezTo>
                  <a:cubicBezTo>
                    <a:pt x="20" y="3481"/>
                    <a:pt x="20" y="3481"/>
                    <a:pt x="20" y="3481"/>
                  </a:cubicBezTo>
                  <a:cubicBezTo>
                    <a:pt x="178" y="4023"/>
                    <a:pt x="509" y="4496"/>
                    <a:pt x="974" y="4834"/>
                  </a:cubicBezTo>
                  <a:close/>
                  <a:moveTo>
                    <a:pt x="2124" y="473"/>
                  </a:moveTo>
                  <a:cubicBezTo>
                    <a:pt x="2245" y="454"/>
                    <a:pt x="2366" y="444"/>
                    <a:pt x="2485" y="444"/>
                  </a:cubicBezTo>
                  <a:cubicBezTo>
                    <a:pt x="3604" y="444"/>
                    <a:pt x="4590" y="1259"/>
                    <a:pt x="4769" y="2398"/>
                  </a:cubicBezTo>
                  <a:cubicBezTo>
                    <a:pt x="4865" y="3007"/>
                    <a:pt x="4718" y="3618"/>
                    <a:pt x="4354" y="4118"/>
                  </a:cubicBezTo>
                  <a:cubicBezTo>
                    <a:pt x="3990" y="4619"/>
                    <a:pt x="3454" y="4947"/>
                    <a:pt x="2844" y="5043"/>
                  </a:cubicBezTo>
                  <a:cubicBezTo>
                    <a:pt x="2235" y="5139"/>
                    <a:pt x="1624" y="4992"/>
                    <a:pt x="1124" y="4628"/>
                  </a:cubicBezTo>
                  <a:cubicBezTo>
                    <a:pt x="623" y="4264"/>
                    <a:pt x="295" y="3728"/>
                    <a:pt x="199" y="3118"/>
                  </a:cubicBezTo>
                  <a:cubicBezTo>
                    <a:pt x="0" y="1858"/>
                    <a:pt x="864" y="672"/>
                    <a:pt x="2124" y="473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6297613" y="700088"/>
              <a:ext cx="2144713" cy="2427288"/>
            </a:xfrm>
            <a:custGeom>
              <a:avLst/>
              <a:gdLst/>
              <a:ahLst/>
              <a:cxnLst/>
              <a:rect l="l" t="t" r="r" b="b"/>
              <a:pathLst>
                <a:path w="5633" h="6384" extrusionOk="0">
                  <a:moveTo>
                    <a:pt x="654" y="5793"/>
                  </a:moveTo>
                  <a:cubicBezTo>
                    <a:pt x="1187" y="6181"/>
                    <a:pt x="1814" y="6384"/>
                    <a:pt x="2459" y="6384"/>
                  </a:cubicBezTo>
                  <a:cubicBezTo>
                    <a:pt x="2620" y="6384"/>
                    <a:pt x="2782" y="6371"/>
                    <a:pt x="2944" y="6346"/>
                  </a:cubicBezTo>
                  <a:cubicBezTo>
                    <a:pt x="3755" y="6218"/>
                    <a:pt x="4468" y="5781"/>
                    <a:pt x="4952" y="5115"/>
                  </a:cubicBezTo>
                  <a:cubicBezTo>
                    <a:pt x="5436" y="4450"/>
                    <a:pt x="5633" y="3637"/>
                    <a:pt x="5505" y="2826"/>
                  </a:cubicBezTo>
                  <a:cubicBezTo>
                    <a:pt x="5241" y="1149"/>
                    <a:pt x="3661" y="0"/>
                    <a:pt x="1985" y="264"/>
                  </a:cubicBezTo>
                  <a:cubicBezTo>
                    <a:pt x="1187" y="390"/>
                    <a:pt x="484" y="816"/>
                    <a:pt x="0" y="1464"/>
                  </a:cubicBezTo>
                  <a:cubicBezTo>
                    <a:pt x="0" y="1931"/>
                    <a:pt x="0" y="1931"/>
                    <a:pt x="0" y="1931"/>
                  </a:cubicBezTo>
                  <a:cubicBezTo>
                    <a:pt x="55" y="1833"/>
                    <a:pt x="115" y="1737"/>
                    <a:pt x="182" y="1645"/>
                  </a:cubicBezTo>
                  <a:cubicBezTo>
                    <a:pt x="627" y="1034"/>
                    <a:pt x="1281" y="633"/>
                    <a:pt x="2024" y="516"/>
                  </a:cubicBezTo>
                  <a:cubicBezTo>
                    <a:pt x="2173" y="493"/>
                    <a:pt x="2320" y="481"/>
                    <a:pt x="2466" y="481"/>
                  </a:cubicBezTo>
                  <a:cubicBezTo>
                    <a:pt x="3830" y="481"/>
                    <a:pt x="5034" y="1476"/>
                    <a:pt x="5253" y="2865"/>
                  </a:cubicBezTo>
                  <a:cubicBezTo>
                    <a:pt x="5370" y="3609"/>
                    <a:pt x="5190" y="4355"/>
                    <a:pt x="4746" y="4965"/>
                  </a:cubicBezTo>
                  <a:cubicBezTo>
                    <a:pt x="4302" y="5576"/>
                    <a:pt x="3648" y="5977"/>
                    <a:pt x="2904" y="6094"/>
                  </a:cubicBezTo>
                  <a:cubicBezTo>
                    <a:pt x="2160" y="6211"/>
                    <a:pt x="1414" y="6031"/>
                    <a:pt x="804" y="5587"/>
                  </a:cubicBezTo>
                  <a:cubicBezTo>
                    <a:pt x="468" y="5343"/>
                    <a:pt x="197" y="5035"/>
                    <a:pt x="0" y="4684"/>
                  </a:cubicBezTo>
                  <a:cubicBezTo>
                    <a:pt x="0" y="5150"/>
                    <a:pt x="0" y="5150"/>
                    <a:pt x="0" y="5150"/>
                  </a:cubicBezTo>
                  <a:cubicBezTo>
                    <a:pt x="182" y="5393"/>
                    <a:pt x="401" y="5609"/>
                    <a:pt x="654" y="5793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208963" y="2820988"/>
              <a:ext cx="219075" cy="1152525"/>
            </a:xfrm>
            <a:custGeom>
              <a:avLst/>
              <a:gdLst/>
              <a:ahLst/>
              <a:cxnLst/>
              <a:rect l="l" t="t" r="r" b="b"/>
              <a:pathLst>
                <a:path w="576" h="3032" extrusionOk="0">
                  <a:moveTo>
                    <a:pt x="576" y="0"/>
                  </a:moveTo>
                  <a:cubicBezTo>
                    <a:pt x="187" y="532"/>
                    <a:pt x="0" y="1213"/>
                    <a:pt x="111" y="1915"/>
                  </a:cubicBezTo>
                  <a:cubicBezTo>
                    <a:pt x="176" y="2326"/>
                    <a:pt x="336" y="2706"/>
                    <a:pt x="576" y="3032"/>
                  </a:cubicBezTo>
                  <a:cubicBezTo>
                    <a:pt x="576" y="2545"/>
                    <a:pt x="576" y="2545"/>
                    <a:pt x="576" y="2545"/>
                  </a:cubicBezTo>
                  <a:cubicBezTo>
                    <a:pt x="473" y="2336"/>
                    <a:pt x="400" y="2111"/>
                    <a:pt x="363" y="1875"/>
                  </a:cubicBezTo>
                  <a:cubicBezTo>
                    <a:pt x="285" y="1384"/>
                    <a:pt x="370" y="904"/>
                    <a:pt x="576" y="489"/>
                  </a:cubicBezTo>
                  <a:lnTo>
                    <a:pt x="576" y="0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010526" y="2530475"/>
              <a:ext cx="417513" cy="1730375"/>
            </a:xfrm>
            <a:custGeom>
              <a:avLst/>
              <a:gdLst/>
              <a:ahLst/>
              <a:cxnLst/>
              <a:rect l="l" t="t" r="r" b="b"/>
              <a:pathLst>
                <a:path w="1097" h="4550" extrusionOk="0">
                  <a:moveTo>
                    <a:pt x="1097" y="0"/>
                  </a:moveTo>
                  <a:cubicBezTo>
                    <a:pt x="945" y="140"/>
                    <a:pt x="805" y="295"/>
                    <a:pt x="681" y="466"/>
                  </a:cubicBezTo>
                  <a:cubicBezTo>
                    <a:pt x="197" y="1131"/>
                    <a:pt x="0" y="1944"/>
                    <a:pt x="128" y="2755"/>
                  </a:cubicBezTo>
                  <a:cubicBezTo>
                    <a:pt x="239" y="3455"/>
                    <a:pt x="579" y="4081"/>
                    <a:pt x="1097" y="4550"/>
                  </a:cubicBezTo>
                  <a:cubicBezTo>
                    <a:pt x="1097" y="4193"/>
                    <a:pt x="1097" y="4193"/>
                    <a:pt x="1097" y="4193"/>
                  </a:cubicBezTo>
                  <a:cubicBezTo>
                    <a:pt x="718" y="3786"/>
                    <a:pt x="469" y="3276"/>
                    <a:pt x="380" y="2716"/>
                  </a:cubicBezTo>
                  <a:cubicBezTo>
                    <a:pt x="263" y="1972"/>
                    <a:pt x="443" y="1226"/>
                    <a:pt x="887" y="616"/>
                  </a:cubicBezTo>
                  <a:cubicBezTo>
                    <a:pt x="953" y="526"/>
                    <a:pt x="1023" y="441"/>
                    <a:pt x="1097" y="361"/>
                  </a:cubicBezTo>
                  <a:lnTo>
                    <a:pt x="1097" y="0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6602413" y="1325563"/>
              <a:ext cx="1266825" cy="1220788"/>
            </a:xfrm>
            <a:custGeom>
              <a:avLst/>
              <a:gdLst/>
              <a:ahLst/>
              <a:cxnLst/>
              <a:rect l="l" t="t" r="r" b="b"/>
              <a:pathLst>
                <a:path w="3326" h="3212" extrusionOk="0">
                  <a:moveTo>
                    <a:pt x="752" y="2915"/>
                  </a:moveTo>
                  <a:cubicBezTo>
                    <a:pt x="1020" y="3110"/>
                    <a:pt x="1336" y="3212"/>
                    <a:pt x="1661" y="3212"/>
                  </a:cubicBezTo>
                  <a:cubicBezTo>
                    <a:pt x="1741" y="3212"/>
                    <a:pt x="1823" y="3206"/>
                    <a:pt x="1904" y="3193"/>
                  </a:cubicBezTo>
                  <a:cubicBezTo>
                    <a:pt x="2748" y="3060"/>
                    <a:pt x="3326" y="2265"/>
                    <a:pt x="3193" y="1422"/>
                  </a:cubicBezTo>
                  <a:cubicBezTo>
                    <a:pt x="3060" y="578"/>
                    <a:pt x="2265" y="0"/>
                    <a:pt x="1422" y="133"/>
                  </a:cubicBezTo>
                  <a:cubicBezTo>
                    <a:pt x="578" y="266"/>
                    <a:pt x="0" y="1061"/>
                    <a:pt x="133" y="1904"/>
                  </a:cubicBezTo>
                  <a:cubicBezTo>
                    <a:pt x="198" y="2312"/>
                    <a:pt x="417" y="2671"/>
                    <a:pt x="752" y="2915"/>
                  </a:cubicBezTo>
                  <a:close/>
                  <a:moveTo>
                    <a:pt x="1462" y="385"/>
                  </a:moveTo>
                  <a:cubicBezTo>
                    <a:pt x="1530" y="374"/>
                    <a:pt x="1597" y="369"/>
                    <a:pt x="1664" y="369"/>
                  </a:cubicBezTo>
                  <a:cubicBezTo>
                    <a:pt x="2289" y="369"/>
                    <a:pt x="2841" y="825"/>
                    <a:pt x="2941" y="1462"/>
                  </a:cubicBezTo>
                  <a:cubicBezTo>
                    <a:pt x="3052" y="2166"/>
                    <a:pt x="2569" y="2830"/>
                    <a:pt x="1865" y="2941"/>
                  </a:cubicBezTo>
                  <a:cubicBezTo>
                    <a:pt x="1524" y="2995"/>
                    <a:pt x="1182" y="2912"/>
                    <a:pt x="902" y="2709"/>
                  </a:cubicBezTo>
                  <a:cubicBezTo>
                    <a:pt x="623" y="2505"/>
                    <a:pt x="439" y="2205"/>
                    <a:pt x="385" y="1865"/>
                  </a:cubicBezTo>
                  <a:cubicBezTo>
                    <a:pt x="274" y="1160"/>
                    <a:pt x="757" y="496"/>
                    <a:pt x="1462" y="385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6427788" y="1150938"/>
              <a:ext cx="1649413" cy="1589088"/>
            </a:xfrm>
            <a:custGeom>
              <a:avLst/>
              <a:gdLst/>
              <a:ahLst/>
              <a:cxnLst/>
              <a:rect l="l" t="t" r="r" b="b"/>
              <a:pathLst>
                <a:path w="4329" h="4178" extrusionOk="0">
                  <a:moveTo>
                    <a:pt x="2118" y="4178"/>
                  </a:moveTo>
                  <a:cubicBezTo>
                    <a:pt x="2224" y="4178"/>
                    <a:pt x="2332" y="4169"/>
                    <a:pt x="2440" y="4152"/>
                  </a:cubicBezTo>
                  <a:cubicBezTo>
                    <a:pt x="3561" y="3976"/>
                    <a:pt x="4329" y="2920"/>
                    <a:pt x="4153" y="1798"/>
                  </a:cubicBezTo>
                  <a:cubicBezTo>
                    <a:pt x="4067" y="1256"/>
                    <a:pt x="3775" y="779"/>
                    <a:pt x="3330" y="455"/>
                  </a:cubicBezTo>
                  <a:cubicBezTo>
                    <a:pt x="2885" y="131"/>
                    <a:pt x="2341" y="0"/>
                    <a:pt x="1799" y="86"/>
                  </a:cubicBezTo>
                  <a:cubicBezTo>
                    <a:pt x="1256" y="171"/>
                    <a:pt x="779" y="463"/>
                    <a:pt x="455" y="908"/>
                  </a:cubicBezTo>
                  <a:cubicBezTo>
                    <a:pt x="132" y="1354"/>
                    <a:pt x="0" y="1897"/>
                    <a:pt x="86" y="2440"/>
                  </a:cubicBezTo>
                  <a:cubicBezTo>
                    <a:pt x="245" y="3453"/>
                    <a:pt x="1123" y="4178"/>
                    <a:pt x="2118" y="4178"/>
                  </a:cubicBezTo>
                  <a:close/>
                  <a:moveTo>
                    <a:pt x="662" y="1058"/>
                  </a:moveTo>
                  <a:cubicBezTo>
                    <a:pt x="945" y="668"/>
                    <a:pt x="1363" y="412"/>
                    <a:pt x="1838" y="338"/>
                  </a:cubicBezTo>
                  <a:cubicBezTo>
                    <a:pt x="1933" y="323"/>
                    <a:pt x="2028" y="315"/>
                    <a:pt x="2122" y="315"/>
                  </a:cubicBezTo>
                  <a:cubicBezTo>
                    <a:pt x="2500" y="315"/>
                    <a:pt x="2868" y="434"/>
                    <a:pt x="3180" y="661"/>
                  </a:cubicBezTo>
                  <a:cubicBezTo>
                    <a:pt x="3570" y="945"/>
                    <a:pt x="3826" y="1363"/>
                    <a:pt x="3901" y="1838"/>
                  </a:cubicBezTo>
                  <a:cubicBezTo>
                    <a:pt x="4056" y="2821"/>
                    <a:pt x="3382" y="3746"/>
                    <a:pt x="2400" y="3901"/>
                  </a:cubicBezTo>
                  <a:cubicBezTo>
                    <a:pt x="1418" y="4056"/>
                    <a:pt x="493" y="3382"/>
                    <a:pt x="338" y="2400"/>
                  </a:cubicBezTo>
                  <a:cubicBezTo>
                    <a:pt x="263" y="1925"/>
                    <a:pt x="378" y="1448"/>
                    <a:pt x="662" y="1058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7559676" y="5167313"/>
              <a:ext cx="423863" cy="407988"/>
            </a:xfrm>
            <a:custGeom>
              <a:avLst/>
              <a:gdLst/>
              <a:ahLst/>
              <a:cxnLst/>
              <a:rect l="l" t="t" r="r" b="b"/>
              <a:pathLst>
                <a:path w="1113" h="1073" extrusionOk="0">
                  <a:moveTo>
                    <a:pt x="879" y="116"/>
                  </a:moveTo>
                  <a:cubicBezTo>
                    <a:pt x="765" y="33"/>
                    <a:pt x="625" y="0"/>
                    <a:pt x="486" y="21"/>
                  </a:cubicBezTo>
                  <a:cubicBezTo>
                    <a:pt x="198" y="67"/>
                    <a:pt x="0" y="338"/>
                    <a:pt x="46" y="626"/>
                  </a:cubicBezTo>
                  <a:cubicBezTo>
                    <a:pt x="68" y="766"/>
                    <a:pt x="143" y="888"/>
                    <a:pt x="257" y="972"/>
                  </a:cubicBezTo>
                  <a:cubicBezTo>
                    <a:pt x="348" y="1038"/>
                    <a:pt x="456" y="1073"/>
                    <a:pt x="567" y="1073"/>
                  </a:cubicBezTo>
                  <a:cubicBezTo>
                    <a:pt x="595" y="1073"/>
                    <a:pt x="622" y="1071"/>
                    <a:pt x="650" y="1066"/>
                  </a:cubicBezTo>
                  <a:cubicBezTo>
                    <a:pt x="790" y="1044"/>
                    <a:pt x="913" y="969"/>
                    <a:pt x="996" y="855"/>
                  </a:cubicBezTo>
                  <a:cubicBezTo>
                    <a:pt x="1079" y="741"/>
                    <a:pt x="1113" y="601"/>
                    <a:pt x="1091" y="462"/>
                  </a:cubicBezTo>
                  <a:cubicBezTo>
                    <a:pt x="1069" y="322"/>
                    <a:pt x="994" y="199"/>
                    <a:pt x="879" y="116"/>
                  </a:cubicBezTo>
                  <a:close/>
                  <a:moveTo>
                    <a:pt x="790" y="705"/>
                  </a:moveTo>
                  <a:cubicBezTo>
                    <a:pt x="747" y="764"/>
                    <a:pt x="683" y="803"/>
                    <a:pt x="611" y="815"/>
                  </a:cubicBezTo>
                  <a:cubicBezTo>
                    <a:pt x="461" y="839"/>
                    <a:pt x="321" y="736"/>
                    <a:pt x="297" y="587"/>
                  </a:cubicBezTo>
                  <a:cubicBezTo>
                    <a:pt x="274" y="437"/>
                    <a:pt x="376" y="297"/>
                    <a:pt x="525" y="273"/>
                  </a:cubicBezTo>
                  <a:cubicBezTo>
                    <a:pt x="540" y="271"/>
                    <a:pt x="554" y="270"/>
                    <a:pt x="569" y="270"/>
                  </a:cubicBezTo>
                  <a:cubicBezTo>
                    <a:pt x="626" y="270"/>
                    <a:pt x="682" y="288"/>
                    <a:pt x="729" y="322"/>
                  </a:cubicBezTo>
                  <a:cubicBezTo>
                    <a:pt x="788" y="365"/>
                    <a:pt x="827" y="429"/>
                    <a:pt x="839" y="501"/>
                  </a:cubicBezTo>
                  <a:cubicBezTo>
                    <a:pt x="850" y="574"/>
                    <a:pt x="833" y="646"/>
                    <a:pt x="790" y="705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6934201" y="4551363"/>
              <a:ext cx="1493838" cy="1606550"/>
            </a:xfrm>
            <a:custGeom>
              <a:avLst/>
              <a:gdLst/>
              <a:ahLst/>
              <a:cxnLst/>
              <a:rect l="l" t="t" r="r" b="b"/>
              <a:pathLst>
                <a:path w="3923" h="4222" extrusionOk="0">
                  <a:moveTo>
                    <a:pt x="3923" y="1023"/>
                  </a:moveTo>
                  <a:cubicBezTo>
                    <a:pt x="3490" y="375"/>
                    <a:pt x="2707" y="0"/>
                    <a:pt x="1889" y="129"/>
                  </a:cubicBezTo>
                  <a:cubicBezTo>
                    <a:pt x="768" y="306"/>
                    <a:pt x="0" y="1362"/>
                    <a:pt x="177" y="2484"/>
                  </a:cubicBezTo>
                  <a:cubicBezTo>
                    <a:pt x="262" y="3026"/>
                    <a:pt x="554" y="3503"/>
                    <a:pt x="999" y="3827"/>
                  </a:cubicBezTo>
                  <a:cubicBezTo>
                    <a:pt x="1356" y="4086"/>
                    <a:pt x="1775" y="4222"/>
                    <a:pt x="2207" y="4222"/>
                  </a:cubicBezTo>
                  <a:cubicBezTo>
                    <a:pt x="2314" y="4222"/>
                    <a:pt x="2422" y="4213"/>
                    <a:pt x="2531" y="4196"/>
                  </a:cubicBezTo>
                  <a:cubicBezTo>
                    <a:pt x="3073" y="4111"/>
                    <a:pt x="3550" y="3819"/>
                    <a:pt x="3874" y="3374"/>
                  </a:cubicBezTo>
                  <a:cubicBezTo>
                    <a:pt x="3891" y="3350"/>
                    <a:pt x="3907" y="3326"/>
                    <a:pt x="3923" y="3302"/>
                  </a:cubicBezTo>
                  <a:cubicBezTo>
                    <a:pt x="3923" y="2727"/>
                    <a:pt x="3923" y="2727"/>
                    <a:pt x="3923" y="2727"/>
                  </a:cubicBezTo>
                  <a:cubicBezTo>
                    <a:pt x="3865" y="2902"/>
                    <a:pt x="3780" y="3070"/>
                    <a:pt x="3668" y="3224"/>
                  </a:cubicBezTo>
                  <a:cubicBezTo>
                    <a:pt x="3384" y="3614"/>
                    <a:pt x="2966" y="3870"/>
                    <a:pt x="2491" y="3944"/>
                  </a:cubicBezTo>
                  <a:cubicBezTo>
                    <a:pt x="2016" y="4019"/>
                    <a:pt x="1539" y="3904"/>
                    <a:pt x="1149" y="3621"/>
                  </a:cubicBezTo>
                  <a:cubicBezTo>
                    <a:pt x="759" y="3337"/>
                    <a:pt x="503" y="2919"/>
                    <a:pt x="429" y="2444"/>
                  </a:cubicBezTo>
                  <a:cubicBezTo>
                    <a:pt x="354" y="1969"/>
                    <a:pt x="469" y="1492"/>
                    <a:pt x="752" y="1102"/>
                  </a:cubicBezTo>
                  <a:cubicBezTo>
                    <a:pt x="1036" y="712"/>
                    <a:pt x="1454" y="456"/>
                    <a:pt x="1929" y="381"/>
                  </a:cubicBezTo>
                  <a:cubicBezTo>
                    <a:pt x="2024" y="366"/>
                    <a:pt x="2118" y="359"/>
                    <a:pt x="2211" y="359"/>
                  </a:cubicBezTo>
                  <a:cubicBezTo>
                    <a:pt x="2987" y="359"/>
                    <a:pt x="3681" y="863"/>
                    <a:pt x="3923" y="1599"/>
                  </a:cubicBezTo>
                  <a:lnTo>
                    <a:pt x="3923" y="1023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6810376" y="1533525"/>
              <a:ext cx="831850" cy="819150"/>
            </a:xfrm>
            <a:custGeom>
              <a:avLst/>
              <a:gdLst/>
              <a:ahLst/>
              <a:cxnLst/>
              <a:rect l="l" t="t" r="r" b="b"/>
              <a:pathLst>
                <a:path w="2184" h="2154" extrusionOk="0">
                  <a:moveTo>
                    <a:pt x="1114" y="2154"/>
                  </a:moveTo>
                  <a:cubicBezTo>
                    <a:pt x="1168" y="2154"/>
                    <a:pt x="1222" y="2150"/>
                    <a:pt x="1277" y="2141"/>
                  </a:cubicBezTo>
                  <a:cubicBezTo>
                    <a:pt x="1551" y="2098"/>
                    <a:pt x="1791" y="1951"/>
                    <a:pt x="1955" y="1726"/>
                  </a:cubicBezTo>
                  <a:cubicBezTo>
                    <a:pt x="2118" y="1501"/>
                    <a:pt x="2184" y="1227"/>
                    <a:pt x="2141" y="953"/>
                  </a:cubicBezTo>
                  <a:cubicBezTo>
                    <a:pt x="2052" y="387"/>
                    <a:pt x="1519" y="0"/>
                    <a:pt x="953" y="89"/>
                  </a:cubicBezTo>
                  <a:cubicBezTo>
                    <a:pt x="388" y="178"/>
                    <a:pt x="0" y="711"/>
                    <a:pt x="89" y="1277"/>
                  </a:cubicBezTo>
                  <a:cubicBezTo>
                    <a:pt x="170" y="1788"/>
                    <a:pt x="612" y="2154"/>
                    <a:pt x="1114" y="2154"/>
                  </a:cubicBezTo>
                  <a:close/>
                  <a:moveTo>
                    <a:pt x="993" y="341"/>
                  </a:moveTo>
                  <a:cubicBezTo>
                    <a:pt x="1034" y="334"/>
                    <a:pt x="1075" y="331"/>
                    <a:pt x="1116" y="331"/>
                  </a:cubicBezTo>
                  <a:cubicBezTo>
                    <a:pt x="1494" y="331"/>
                    <a:pt x="1829" y="607"/>
                    <a:pt x="1889" y="993"/>
                  </a:cubicBezTo>
                  <a:cubicBezTo>
                    <a:pt x="1922" y="1199"/>
                    <a:pt x="1872" y="1406"/>
                    <a:pt x="1749" y="1576"/>
                  </a:cubicBezTo>
                  <a:cubicBezTo>
                    <a:pt x="1625" y="1745"/>
                    <a:pt x="1444" y="1857"/>
                    <a:pt x="1237" y="1889"/>
                  </a:cubicBezTo>
                  <a:cubicBezTo>
                    <a:pt x="810" y="1957"/>
                    <a:pt x="408" y="1664"/>
                    <a:pt x="341" y="1237"/>
                  </a:cubicBezTo>
                  <a:cubicBezTo>
                    <a:pt x="274" y="810"/>
                    <a:pt x="566" y="408"/>
                    <a:pt x="993" y="341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7167563" y="4741863"/>
              <a:ext cx="1241425" cy="1220788"/>
            </a:xfrm>
            <a:custGeom>
              <a:avLst/>
              <a:gdLst/>
              <a:ahLst/>
              <a:cxnLst/>
              <a:rect l="l" t="t" r="r" b="b"/>
              <a:pathLst>
                <a:path w="3257" h="3212" extrusionOk="0">
                  <a:moveTo>
                    <a:pt x="1353" y="133"/>
                  </a:moveTo>
                  <a:cubicBezTo>
                    <a:pt x="945" y="197"/>
                    <a:pt x="586" y="417"/>
                    <a:pt x="342" y="752"/>
                  </a:cubicBezTo>
                  <a:cubicBezTo>
                    <a:pt x="99" y="1087"/>
                    <a:pt x="0" y="1496"/>
                    <a:pt x="64" y="1904"/>
                  </a:cubicBezTo>
                  <a:cubicBezTo>
                    <a:pt x="129" y="2312"/>
                    <a:pt x="348" y="2671"/>
                    <a:pt x="683" y="2915"/>
                  </a:cubicBezTo>
                  <a:cubicBezTo>
                    <a:pt x="951" y="3110"/>
                    <a:pt x="1267" y="3212"/>
                    <a:pt x="1592" y="3212"/>
                  </a:cubicBezTo>
                  <a:cubicBezTo>
                    <a:pt x="1672" y="3212"/>
                    <a:pt x="1754" y="3206"/>
                    <a:pt x="1835" y="3193"/>
                  </a:cubicBezTo>
                  <a:cubicBezTo>
                    <a:pt x="2679" y="3060"/>
                    <a:pt x="3257" y="2265"/>
                    <a:pt x="3124" y="1422"/>
                  </a:cubicBezTo>
                  <a:cubicBezTo>
                    <a:pt x="2991" y="578"/>
                    <a:pt x="2196" y="0"/>
                    <a:pt x="1353" y="133"/>
                  </a:cubicBezTo>
                  <a:close/>
                  <a:moveTo>
                    <a:pt x="1796" y="2941"/>
                  </a:moveTo>
                  <a:cubicBezTo>
                    <a:pt x="1455" y="2995"/>
                    <a:pt x="1113" y="2912"/>
                    <a:pt x="833" y="2709"/>
                  </a:cubicBezTo>
                  <a:cubicBezTo>
                    <a:pt x="553" y="2505"/>
                    <a:pt x="370" y="2205"/>
                    <a:pt x="316" y="1864"/>
                  </a:cubicBezTo>
                  <a:cubicBezTo>
                    <a:pt x="262" y="1524"/>
                    <a:pt x="345" y="1182"/>
                    <a:pt x="548" y="902"/>
                  </a:cubicBezTo>
                  <a:cubicBezTo>
                    <a:pt x="752" y="622"/>
                    <a:pt x="1052" y="439"/>
                    <a:pt x="1393" y="385"/>
                  </a:cubicBezTo>
                  <a:cubicBezTo>
                    <a:pt x="1461" y="374"/>
                    <a:pt x="1528" y="369"/>
                    <a:pt x="1595" y="369"/>
                  </a:cubicBezTo>
                  <a:cubicBezTo>
                    <a:pt x="2220" y="369"/>
                    <a:pt x="2772" y="825"/>
                    <a:pt x="2872" y="1461"/>
                  </a:cubicBezTo>
                  <a:cubicBezTo>
                    <a:pt x="2983" y="2166"/>
                    <a:pt x="2500" y="2830"/>
                    <a:pt x="1796" y="2941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8375651" y="6227763"/>
              <a:ext cx="52388" cy="38100"/>
            </a:xfrm>
            <a:custGeom>
              <a:avLst/>
              <a:gdLst/>
              <a:ahLst/>
              <a:cxnLst/>
              <a:rect l="l" t="t" r="r" b="b"/>
              <a:pathLst>
                <a:path w="139" h="100" extrusionOk="0">
                  <a:moveTo>
                    <a:pt x="139" y="0"/>
                  </a:moveTo>
                  <a:cubicBezTo>
                    <a:pt x="94" y="35"/>
                    <a:pt x="47" y="68"/>
                    <a:pt x="0" y="100"/>
                  </a:cubicBezTo>
                  <a:cubicBezTo>
                    <a:pt x="139" y="100"/>
                    <a:pt x="139" y="100"/>
                    <a:pt x="139" y="100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6569076" y="4171950"/>
              <a:ext cx="1858963" cy="2093913"/>
            </a:xfrm>
            <a:custGeom>
              <a:avLst/>
              <a:gdLst/>
              <a:ahLst/>
              <a:cxnLst/>
              <a:rect l="l" t="t" r="r" b="b"/>
              <a:pathLst>
                <a:path w="4881" h="5506" extrusionOk="0">
                  <a:moveTo>
                    <a:pt x="1508" y="5444"/>
                  </a:moveTo>
                  <a:cubicBezTo>
                    <a:pt x="897" y="5000"/>
                    <a:pt x="496" y="4345"/>
                    <a:pt x="379" y="3602"/>
                  </a:cubicBezTo>
                  <a:cubicBezTo>
                    <a:pt x="137" y="2064"/>
                    <a:pt x="1191" y="616"/>
                    <a:pt x="2728" y="373"/>
                  </a:cubicBezTo>
                  <a:cubicBezTo>
                    <a:pt x="2877" y="350"/>
                    <a:pt x="3024" y="338"/>
                    <a:pt x="3170" y="338"/>
                  </a:cubicBezTo>
                  <a:cubicBezTo>
                    <a:pt x="3802" y="338"/>
                    <a:pt x="4400" y="552"/>
                    <a:pt x="4881" y="920"/>
                  </a:cubicBezTo>
                  <a:cubicBezTo>
                    <a:pt x="4881" y="607"/>
                    <a:pt x="4881" y="607"/>
                    <a:pt x="4881" y="607"/>
                  </a:cubicBezTo>
                  <a:cubicBezTo>
                    <a:pt x="4234" y="172"/>
                    <a:pt x="3461" y="0"/>
                    <a:pt x="2689" y="121"/>
                  </a:cubicBezTo>
                  <a:cubicBezTo>
                    <a:pt x="1878" y="249"/>
                    <a:pt x="1164" y="686"/>
                    <a:pt x="680" y="1352"/>
                  </a:cubicBezTo>
                  <a:cubicBezTo>
                    <a:pt x="196" y="2017"/>
                    <a:pt x="0" y="2830"/>
                    <a:pt x="127" y="3641"/>
                  </a:cubicBezTo>
                  <a:cubicBezTo>
                    <a:pt x="247" y="4397"/>
                    <a:pt x="633" y="5046"/>
                    <a:pt x="1175" y="5506"/>
                  </a:cubicBezTo>
                  <a:cubicBezTo>
                    <a:pt x="1598" y="5506"/>
                    <a:pt x="1598" y="5506"/>
                    <a:pt x="1598" y="5506"/>
                  </a:cubicBezTo>
                  <a:cubicBezTo>
                    <a:pt x="1568" y="5486"/>
                    <a:pt x="1537" y="5465"/>
                    <a:pt x="1508" y="5444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7367588" y="4967288"/>
              <a:ext cx="833438" cy="801688"/>
            </a:xfrm>
            <a:custGeom>
              <a:avLst/>
              <a:gdLst/>
              <a:ahLst/>
              <a:cxnLst/>
              <a:rect l="l" t="t" r="r" b="b"/>
              <a:pathLst>
                <a:path w="2184" h="2108" extrusionOk="0">
                  <a:moveTo>
                    <a:pt x="1680" y="229"/>
                  </a:moveTo>
                  <a:cubicBezTo>
                    <a:pt x="1455" y="66"/>
                    <a:pt x="1181" y="0"/>
                    <a:pt x="907" y="43"/>
                  </a:cubicBezTo>
                  <a:cubicBezTo>
                    <a:pt x="633" y="86"/>
                    <a:pt x="393" y="233"/>
                    <a:pt x="229" y="458"/>
                  </a:cubicBezTo>
                  <a:cubicBezTo>
                    <a:pt x="66" y="683"/>
                    <a:pt x="0" y="957"/>
                    <a:pt x="43" y="1231"/>
                  </a:cubicBezTo>
                  <a:cubicBezTo>
                    <a:pt x="124" y="1742"/>
                    <a:pt x="566" y="2108"/>
                    <a:pt x="1068" y="2108"/>
                  </a:cubicBezTo>
                  <a:cubicBezTo>
                    <a:pt x="1122" y="2108"/>
                    <a:pt x="1176" y="2104"/>
                    <a:pt x="1231" y="2095"/>
                  </a:cubicBezTo>
                  <a:cubicBezTo>
                    <a:pt x="1797" y="2006"/>
                    <a:pt x="2184" y="1473"/>
                    <a:pt x="2095" y="907"/>
                  </a:cubicBezTo>
                  <a:cubicBezTo>
                    <a:pt x="2052" y="633"/>
                    <a:pt x="1905" y="393"/>
                    <a:pt x="1680" y="229"/>
                  </a:cubicBezTo>
                  <a:close/>
                  <a:moveTo>
                    <a:pt x="1191" y="1843"/>
                  </a:moveTo>
                  <a:cubicBezTo>
                    <a:pt x="764" y="1911"/>
                    <a:pt x="362" y="1618"/>
                    <a:pt x="295" y="1191"/>
                  </a:cubicBezTo>
                  <a:cubicBezTo>
                    <a:pt x="227" y="764"/>
                    <a:pt x="520" y="362"/>
                    <a:pt x="947" y="295"/>
                  </a:cubicBezTo>
                  <a:cubicBezTo>
                    <a:pt x="988" y="288"/>
                    <a:pt x="1029" y="285"/>
                    <a:pt x="1070" y="285"/>
                  </a:cubicBezTo>
                  <a:cubicBezTo>
                    <a:pt x="1448" y="285"/>
                    <a:pt x="1783" y="561"/>
                    <a:pt x="1843" y="947"/>
                  </a:cubicBezTo>
                  <a:cubicBezTo>
                    <a:pt x="1911" y="1374"/>
                    <a:pt x="1618" y="1776"/>
                    <a:pt x="1191" y="1843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1"/>
          <p:cNvGrpSpPr/>
          <p:nvPr/>
        </p:nvGrpSpPr>
        <p:grpSpPr>
          <a:xfrm>
            <a:off x="413796" y="6294205"/>
            <a:ext cx="1269308" cy="365125"/>
            <a:chOff x="528" y="3775"/>
            <a:chExt cx="956" cy="275"/>
          </a:xfrm>
        </p:grpSpPr>
        <p:sp>
          <p:nvSpPr>
            <p:cNvPr id="49" name="Google Shape;49;p1"/>
            <p:cNvSpPr/>
            <p:nvPr/>
          </p:nvSpPr>
          <p:spPr>
            <a:xfrm>
              <a:off x="853" y="3818"/>
              <a:ext cx="64" cy="79"/>
            </a:xfrm>
            <a:custGeom>
              <a:avLst/>
              <a:gdLst/>
              <a:ahLst/>
              <a:cxnLst/>
              <a:rect l="l" t="t" r="r" b="b"/>
              <a:pathLst>
                <a:path w="419" h="520" extrusionOk="0">
                  <a:moveTo>
                    <a:pt x="403" y="42"/>
                  </a:moveTo>
                  <a:cubicBezTo>
                    <a:pt x="404" y="152"/>
                    <a:pt x="404" y="152"/>
                    <a:pt x="404" y="152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64" y="70"/>
                    <a:pt x="319" y="26"/>
                    <a:pt x="247" y="26"/>
                  </a:cubicBezTo>
                  <a:cubicBezTo>
                    <a:pt x="142" y="26"/>
                    <a:pt x="92" y="128"/>
                    <a:pt x="92" y="251"/>
                  </a:cubicBezTo>
                  <a:cubicBezTo>
                    <a:pt x="92" y="386"/>
                    <a:pt x="149" y="492"/>
                    <a:pt x="253" y="492"/>
                  </a:cubicBezTo>
                  <a:cubicBezTo>
                    <a:pt x="325" y="492"/>
                    <a:pt x="371" y="450"/>
                    <a:pt x="394" y="348"/>
                  </a:cubicBezTo>
                  <a:cubicBezTo>
                    <a:pt x="419" y="348"/>
                    <a:pt x="419" y="348"/>
                    <a:pt x="419" y="348"/>
                  </a:cubicBezTo>
                  <a:cubicBezTo>
                    <a:pt x="409" y="479"/>
                    <a:pt x="409" y="479"/>
                    <a:pt x="409" y="479"/>
                  </a:cubicBezTo>
                  <a:cubicBezTo>
                    <a:pt x="367" y="504"/>
                    <a:pt x="315" y="520"/>
                    <a:pt x="249" y="520"/>
                  </a:cubicBezTo>
                  <a:cubicBezTo>
                    <a:pt x="96" y="520"/>
                    <a:pt x="0" y="419"/>
                    <a:pt x="0" y="271"/>
                  </a:cubicBezTo>
                  <a:cubicBezTo>
                    <a:pt x="0" y="106"/>
                    <a:pt x="106" y="0"/>
                    <a:pt x="246" y="0"/>
                  </a:cubicBezTo>
                  <a:cubicBezTo>
                    <a:pt x="309" y="0"/>
                    <a:pt x="362" y="16"/>
                    <a:pt x="403" y="4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921" y="3811"/>
              <a:ext cx="61" cy="85"/>
            </a:xfrm>
            <a:custGeom>
              <a:avLst/>
              <a:gdLst/>
              <a:ahLst/>
              <a:cxnLst/>
              <a:rect l="l" t="t" r="r" b="b"/>
              <a:pathLst>
                <a:path w="407" h="563" extrusionOk="0">
                  <a:moveTo>
                    <a:pt x="47" y="70"/>
                  </a:moveTo>
                  <a:cubicBezTo>
                    <a:pt x="2" y="46"/>
                    <a:pt x="2" y="46"/>
                    <a:pt x="2" y="4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248"/>
                    <a:pt x="128" y="248"/>
                    <a:pt x="128" y="248"/>
                  </a:cubicBezTo>
                  <a:cubicBezTo>
                    <a:pt x="160" y="211"/>
                    <a:pt x="202" y="179"/>
                    <a:pt x="260" y="179"/>
                  </a:cubicBezTo>
                  <a:cubicBezTo>
                    <a:pt x="327" y="179"/>
                    <a:pt x="360" y="219"/>
                    <a:pt x="360" y="297"/>
                  </a:cubicBezTo>
                  <a:cubicBezTo>
                    <a:pt x="360" y="509"/>
                    <a:pt x="360" y="509"/>
                    <a:pt x="360" y="509"/>
                  </a:cubicBezTo>
                  <a:cubicBezTo>
                    <a:pt x="360" y="535"/>
                    <a:pt x="371" y="540"/>
                    <a:pt x="407" y="543"/>
                  </a:cubicBezTo>
                  <a:cubicBezTo>
                    <a:pt x="407" y="563"/>
                    <a:pt x="407" y="563"/>
                    <a:pt x="407" y="563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43"/>
                    <a:pt x="232" y="543"/>
                    <a:pt x="232" y="543"/>
                  </a:cubicBezTo>
                  <a:cubicBezTo>
                    <a:pt x="268" y="540"/>
                    <a:pt x="279" y="535"/>
                    <a:pt x="279" y="509"/>
                  </a:cubicBezTo>
                  <a:cubicBezTo>
                    <a:pt x="279" y="298"/>
                    <a:pt x="279" y="298"/>
                    <a:pt x="279" y="298"/>
                  </a:cubicBezTo>
                  <a:cubicBezTo>
                    <a:pt x="279" y="250"/>
                    <a:pt x="260" y="229"/>
                    <a:pt x="219" y="229"/>
                  </a:cubicBezTo>
                  <a:cubicBezTo>
                    <a:pt x="185" y="229"/>
                    <a:pt x="153" y="246"/>
                    <a:pt x="128" y="266"/>
                  </a:cubicBezTo>
                  <a:cubicBezTo>
                    <a:pt x="128" y="509"/>
                    <a:pt x="128" y="509"/>
                    <a:pt x="128" y="509"/>
                  </a:cubicBezTo>
                  <a:cubicBezTo>
                    <a:pt x="128" y="535"/>
                    <a:pt x="139" y="540"/>
                    <a:pt x="175" y="543"/>
                  </a:cubicBezTo>
                  <a:cubicBezTo>
                    <a:pt x="175" y="563"/>
                    <a:pt x="175" y="563"/>
                    <a:pt x="175" y="563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36" y="540"/>
                    <a:pt x="47" y="535"/>
                    <a:pt x="47" y="509"/>
                  </a:cubicBezTo>
                  <a:lnTo>
                    <a:pt x="47" y="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987" y="3838"/>
              <a:ext cx="53" cy="59"/>
            </a:xfrm>
            <a:custGeom>
              <a:avLst/>
              <a:gdLst/>
              <a:ahLst/>
              <a:cxnLst/>
              <a:rect l="l" t="t" r="r" b="b"/>
              <a:pathLst>
                <a:path w="348" h="392" extrusionOk="0">
                  <a:moveTo>
                    <a:pt x="206" y="311"/>
                  </a:moveTo>
                  <a:cubicBezTo>
                    <a:pt x="206" y="176"/>
                    <a:pt x="206" y="176"/>
                    <a:pt x="206" y="176"/>
                  </a:cubicBezTo>
                  <a:cubicBezTo>
                    <a:pt x="131" y="207"/>
                    <a:pt x="131" y="207"/>
                    <a:pt x="131" y="207"/>
                  </a:cubicBezTo>
                  <a:cubicBezTo>
                    <a:pt x="97" y="220"/>
                    <a:pt x="77" y="238"/>
                    <a:pt x="77" y="277"/>
                  </a:cubicBezTo>
                  <a:cubicBezTo>
                    <a:pt x="77" y="316"/>
                    <a:pt x="97" y="343"/>
                    <a:pt x="137" y="343"/>
                  </a:cubicBezTo>
                  <a:cubicBezTo>
                    <a:pt x="162" y="343"/>
                    <a:pt x="181" y="331"/>
                    <a:pt x="206" y="311"/>
                  </a:cubicBezTo>
                  <a:moveTo>
                    <a:pt x="287" y="304"/>
                  </a:moveTo>
                  <a:cubicBezTo>
                    <a:pt x="287" y="333"/>
                    <a:pt x="293" y="348"/>
                    <a:pt x="313" y="348"/>
                  </a:cubicBezTo>
                  <a:cubicBezTo>
                    <a:pt x="324" y="348"/>
                    <a:pt x="334" y="345"/>
                    <a:pt x="344" y="340"/>
                  </a:cubicBezTo>
                  <a:cubicBezTo>
                    <a:pt x="348" y="353"/>
                    <a:pt x="348" y="353"/>
                    <a:pt x="348" y="353"/>
                  </a:cubicBezTo>
                  <a:cubicBezTo>
                    <a:pt x="329" y="379"/>
                    <a:pt x="304" y="392"/>
                    <a:pt x="273" y="392"/>
                  </a:cubicBezTo>
                  <a:cubicBezTo>
                    <a:pt x="236" y="392"/>
                    <a:pt x="214" y="367"/>
                    <a:pt x="208" y="328"/>
                  </a:cubicBezTo>
                  <a:cubicBezTo>
                    <a:pt x="183" y="357"/>
                    <a:pt x="144" y="391"/>
                    <a:pt x="94" y="391"/>
                  </a:cubicBezTo>
                  <a:cubicBezTo>
                    <a:pt x="36" y="391"/>
                    <a:pt x="0" y="355"/>
                    <a:pt x="0" y="299"/>
                  </a:cubicBezTo>
                  <a:cubicBezTo>
                    <a:pt x="0" y="238"/>
                    <a:pt x="44" y="213"/>
                    <a:pt x="100" y="192"/>
                  </a:cubicBezTo>
                  <a:cubicBezTo>
                    <a:pt x="206" y="153"/>
                    <a:pt x="206" y="153"/>
                    <a:pt x="206" y="153"/>
                  </a:cubicBezTo>
                  <a:cubicBezTo>
                    <a:pt x="206" y="99"/>
                    <a:pt x="206" y="99"/>
                    <a:pt x="206" y="99"/>
                  </a:cubicBezTo>
                  <a:cubicBezTo>
                    <a:pt x="206" y="53"/>
                    <a:pt x="190" y="20"/>
                    <a:pt x="147" y="20"/>
                  </a:cubicBezTo>
                  <a:cubicBezTo>
                    <a:pt x="108" y="20"/>
                    <a:pt x="93" y="47"/>
                    <a:pt x="93" y="83"/>
                  </a:cubicBezTo>
                  <a:cubicBezTo>
                    <a:pt x="93" y="96"/>
                    <a:pt x="95" y="108"/>
                    <a:pt x="98" y="123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32" y="124"/>
                    <a:pt x="21" y="109"/>
                    <a:pt x="21" y="88"/>
                  </a:cubicBezTo>
                  <a:cubicBezTo>
                    <a:pt x="21" y="31"/>
                    <a:pt x="80" y="0"/>
                    <a:pt x="155" y="0"/>
                  </a:cubicBezTo>
                  <a:cubicBezTo>
                    <a:pt x="242" y="0"/>
                    <a:pt x="287" y="35"/>
                    <a:pt x="287" y="114"/>
                  </a:cubicBezTo>
                  <a:lnTo>
                    <a:pt x="287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043" y="3838"/>
              <a:ext cx="39" cy="58"/>
            </a:xfrm>
            <a:custGeom>
              <a:avLst/>
              <a:gdLst/>
              <a:ahLst/>
              <a:cxnLst/>
              <a:rect l="l" t="t" r="r" b="b"/>
              <a:pathLst>
                <a:path w="256" h="384" extrusionOk="0">
                  <a:moveTo>
                    <a:pt x="128" y="327"/>
                  </a:moveTo>
                  <a:cubicBezTo>
                    <a:pt x="128" y="356"/>
                    <a:pt x="145" y="361"/>
                    <a:pt x="191" y="364"/>
                  </a:cubicBezTo>
                  <a:cubicBezTo>
                    <a:pt x="191" y="384"/>
                    <a:pt x="191" y="384"/>
                    <a:pt x="191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8" y="356"/>
                    <a:pt x="48" y="330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66" y="28"/>
                    <a:pt x="185" y="0"/>
                    <a:pt x="226" y="0"/>
                  </a:cubicBezTo>
                  <a:cubicBezTo>
                    <a:pt x="240" y="0"/>
                    <a:pt x="250" y="5"/>
                    <a:pt x="256" y="11"/>
                  </a:cubicBezTo>
                  <a:cubicBezTo>
                    <a:pt x="256" y="76"/>
                    <a:pt x="256" y="76"/>
                    <a:pt x="256" y="76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00" y="76"/>
                    <a:pt x="167" y="79"/>
                    <a:pt x="128" y="122"/>
                  </a:cubicBezTo>
                  <a:lnTo>
                    <a:pt x="128" y="3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085" y="3811"/>
              <a:ext cx="27" cy="85"/>
            </a:xfrm>
            <a:custGeom>
              <a:avLst/>
              <a:gdLst/>
              <a:ahLst/>
              <a:cxnLst/>
              <a:rect l="l" t="t" r="r" b="b"/>
              <a:pathLst>
                <a:path w="176" h="563" extrusionOk="0">
                  <a:moveTo>
                    <a:pt x="128" y="509"/>
                  </a:moveTo>
                  <a:cubicBezTo>
                    <a:pt x="128" y="535"/>
                    <a:pt x="140" y="540"/>
                    <a:pt x="176" y="543"/>
                  </a:cubicBezTo>
                  <a:cubicBezTo>
                    <a:pt x="176" y="563"/>
                    <a:pt x="176" y="563"/>
                    <a:pt x="176" y="563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36" y="540"/>
                    <a:pt x="48" y="535"/>
                    <a:pt x="48" y="509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5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1117" y="3838"/>
              <a:ext cx="47" cy="59"/>
            </a:xfrm>
            <a:custGeom>
              <a:avLst/>
              <a:gdLst/>
              <a:ahLst/>
              <a:cxnLst/>
              <a:rect l="l" t="t" r="r" b="b"/>
              <a:pathLst>
                <a:path w="314" h="392" extrusionOk="0">
                  <a:moveTo>
                    <a:pt x="75" y="138"/>
                  </a:moveTo>
                  <a:cubicBezTo>
                    <a:pt x="235" y="138"/>
                    <a:pt x="235" y="138"/>
                    <a:pt x="235" y="138"/>
                  </a:cubicBezTo>
                  <a:cubicBezTo>
                    <a:pt x="235" y="72"/>
                    <a:pt x="214" y="24"/>
                    <a:pt x="163" y="24"/>
                  </a:cubicBezTo>
                  <a:cubicBezTo>
                    <a:pt x="111" y="24"/>
                    <a:pt x="81" y="73"/>
                    <a:pt x="75" y="138"/>
                  </a:cubicBezTo>
                  <a:moveTo>
                    <a:pt x="310" y="146"/>
                  </a:moveTo>
                  <a:cubicBezTo>
                    <a:pt x="310" y="161"/>
                    <a:pt x="310" y="161"/>
                    <a:pt x="310" y="161"/>
                  </a:cubicBezTo>
                  <a:cubicBezTo>
                    <a:pt x="73" y="161"/>
                    <a:pt x="73" y="161"/>
                    <a:pt x="73" y="161"/>
                  </a:cubicBezTo>
                  <a:cubicBezTo>
                    <a:pt x="68" y="271"/>
                    <a:pt x="124" y="334"/>
                    <a:pt x="196" y="334"/>
                  </a:cubicBezTo>
                  <a:cubicBezTo>
                    <a:pt x="247" y="334"/>
                    <a:pt x="279" y="312"/>
                    <a:pt x="304" y="273"/>
                  </a:cubicBezTo>
                  <a:cubicBezTo>
                    <a:pt x="314" y="278"/>
                    <a:pt x="314" y="278"/>
                    <a:pt x="314" y="278"/>
                  </a:cubicBezTo>
                  <a:cubicBezTo>
                    <a:pt x="297" y="345"/>
                    <a:pt x="245" y="392"/>
                    <a:pt x="167" y="392"/>
                  </a:cubicBezTo>
                  <a:cubicBezTo>
                    <a:pt x="63" y="392"/>
                    <a:pt x="0" y="312"/>
                    <a:pt x="0" y="206"/>
                  </a:cubicBezTo>
                  <a:cubicBezTo>
                    <a:pt x="0" y="86"/>
                    <a:pt x="73" y="0"/>
                    <a:pt x="169" y="0"/>
                  </a:cubicBezTo>
                  <a:cubicBezTo>
                    <a:pt x="261" y="0"/>
                    <a:pt x="310" y="63"/>
                    <a:pt x="310" y="14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172" y="3838"/>
              <a:ext cx="40" cy="59"/>
            </a:xfrm>
            <a:custGeom>
              <a:avLst/>
              <a:gdLst/>
              <a:ahLst/>
              <a:cxnLst/>
              <a:rect l="l" t="t" r="r" b="b"/>
              <a:pathLst>
                <a:path w="267" h="392" extrusionOk="0">
                  <a:moveTo>
                    <a:pt x="4" y="356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40" y="321"/>
                    <a:pt x="76" y="369"/>
                    <a:pt x="131" y="369"/>
                  </a:cubicBezTo>
                  <a:cubicBezTo>
                    <a:pt x="172" y="369"/>
                    <a:pt x="204" y="348"/>
                    <a:pt x="204" y="306"/>
                  </a:cubicBezTo>
                  <a:cubicBezTo>
                    <a:pt x="204" y="266"/>
                    <a:pt x="177" y="249"/>
                    <a:pt x="116" y="226"/>
                  </a:cubicBezTo>
                  <a:cubicBezTo>
                    <a:pt x="42" y="199"/>
                    <a:pt x="5" y="171"/>
                    <a:pt x="5" y="107"/>
                  </a:cubicBezTo>
                  <a:cubicBezTo>
                    <a:pt x="5" y="40"/>
                    <a:pt x="55" y="0"/>
                    <a:pt x="130" y="0"/>
                  </a:cubicBezTo>
                  <a:cubicBezTo>
                    <a:pt x="176" y="0"/>
                    <a:pt x="213" y="11"/>
                    <a:pt x="243" y="30"/>
                  </a:cubicBezTo>
                  <a:cubicBezTo>
                    <a:pt x="243" y="117"/>
                    <a:pt x="243" y="117"/>
                    <a:pt x="243" y="117"/>
                  </a:cubicBezTo>
                  <a:cubicBezTo>
                    <a:pt x="222" y="117"/>
                    <a:pt x="222" y="117"/>
                    <a:pt x="222" y="117"/>
                  </a:cubicBezTo>
                  <a:cubicBezTo>
                    <a:pt x="209" y="64"/>
                    <a:pt x="180" y="22"/>
                    <a:pt x="128" y="22"/>
                  </a:cubicBezTo>
                  <a:cubicBezTo>
                    <a:pt x="89" y="22"/>
                    <a:pt x="67" y="45"/>
                    <a:pt x="67" y="78"/>
                  </a:cubicBezTo>
                  <a:cubicBezTo>
                    <a:pt x="67" y="114"/>
                    <a:pt x="89" y="132"/>
                    <a:pt x="150" y="154"/>
                  </a:cubicBezTo>
                  <a:cubicBezTo>
                    <a:pt x="223" y="181"/>
                    <a:pt x="267" y="210"/>
                    <a:pt x="267" y="276"/>
                  </a:cubicBezTo>
                  <a:cubicBezTo>
                    <a:pt x="267" y="348"/>
                    <a:pt x="212" y="392"/>
                    <a:pt x="130" y="392"/>
                  </a:cubicBezTo>
                  <a:cubicBezTo>
                    <a:pt x="78" y="392"/>
                    <a:pt x="32" y="377"/>
                    <a:pt x="4" y="35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1244" y="3818"/>
              <a:ext cx="50" cy="79"/>
            </a:xfrm>
            <a:custGeom>
              <a:avLst/>
              <a:gdLst/>
              <a:ahLst/>
              <a:cxnLst/>
              <a:rect l="l" t="t" r="r" b="b"/>
              <a:pathLst>
                <a:path w="334" h="520" extrusionOk="0">
                  <a:moveTo>
                    <a:pt x="5" y="473"/>
                  </a:moveTo>
                  <a:cubicBezTo>
                    <a:pt x="0" y="350"/>
                    <a:pt x="0" y="350"/>
                    <a:pt x="0" y="350"/>
                  </a:cubicBezTo>
                  <a:cubicBezTo>
                    <a:pt x="26" y="350"/>
                    <a:pt x="26" y="350"/>
                    <a:pt x="26" y="350"/>
                  </a:cubicBezTo>
                  <a:cubicBezTo>
                    <a:pt x="42" y="440"/>
                    <a:pt x="87" y="494"/>
                    <a:pt x="160" y="494"/>
                  </a:cubicBezTo>
                  <a:cubicBezTo>
                    <a:pt x="224" y="494"/>
                    <a:pt x="262" y="458"/>
                    <a:pt x="262" y="405"/>
                  </a:cubicBezTo>
                  <a:cubicBezTo>
                    <a:pt x="262" y="348"/>
                    <a:pt x="230" y="326"/>
                    <a:pt x="139" y="290"/>
                  </a:cubicBezTo>
                  <a:cubicBezTo>
                    <a:pt x="61" y="259"/>
                    <a:pt x="5" y="224"/>
                    <a:pt x="5" y="140"/>
                  </a:cubicBezTo>
                  <a:cubicBezTo>
                    <a:pt x="5" y="60"/>
                    <a:pt x="67" y="0"/>
                    <a:pt x="164" y="0"/>
                  </a:cubicBezTo>
                  <a:cubicBezTo>
                    <a:pt x="222" y="0"/>
                    <a:pt x="275" y="16"/>
                    <a:pt x="311" y="42"/>
                  </a:cubicBezTo>
                  <a:cubicBezTo>
                    <a:pt x="311" y="149"/>
                    <a:pt x="311" y="149"/>
                    <a:pt x="311" y="149"/>
                  </a:cubicBezTo>
                  <a:cubicBezTo>
                    <a:pt x="287" y="149"/>
                    <a:pt x="287" y="149"/>
                    <a:pt x="287" y="149"/>
                  </a:cubicBezTo>
                  <a:cubicBezTo>
                    <a:pt x="275" y="69"/>
                    <a:pt x="233" y="26"/>
                    <a:pt x="164" y="26"/>
                  </a:cubicBezTo>
                  <a:cubicBezTo>
                    <a:pt x="110" y="26"/>
                    <a:pt x="77" y="60"/>
                    <a:pt x="77" y="107"/>
                  </a:cubicBezTo>
                  <a:cubicBezTo>
                    <a:pt x="77" y="160"/>
                    <a:pt x="103" y="181"/>
                    <a:pt x="182" y="212"/>
                  </a:cubicBezTo>
                  <a:cubicBezTo>
                    <a:pt x="280" y="251"/>
                    <a:pt x="334" y="288"/>
                    <a:pt x="334" y="373"/>
                  </a:cubicBezTo>
                  <a:cubicBezTo>
                    <a:pt x="334" y="468"/>
                    <a:pt x="255" y="520"/>
                    <a:pt x="160" y="520"/>
                  </a:cubicBezTo>
                  <a:cubicBezTo>
                    <a:pt x="94" y="520"/>
                    <a:pt x="37" y="499"/>
                    <a:pt x="5" y="47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1300" y="3825"/>
              <a:ext cx="37" cy="72"/>
            </a:xfrm>
            <a:custGeom>
              <a:avLst/>
              <a:gdLst/>
              <a:ahLst/>
              <a:cxnLst/>
              <a:rect l="l" t="t" r="r" b="b"/>
              <a:pathLst>
                <a:path w="246" h="476" extrusionOk="0">
                  <a:moveTo>
                    <a:pt x="127" y="91"/>
                  </a:moveTo>
                  <a:cubicBezTo>
                    <a:pt x="225" y="91"/>
                    <a:pt x="225" y="91"/>
                    <a:pt x="225" y="91"/>
                  </a:cubicBezTo>
                  <a:cubicBezTo>
                    <a:pt x="225" y="121"/>
                    <a:pt x="225" y="121"/>
                    <a:pt x="225" y="121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359"/>
                    <a:pt x="127" y="359"/>
                    <a:pt x="127" y="359"/>
                  </a:cubicBezTo>
                  <a:cubicBezTo>
                    <a:pt x="127" y="408"/>
                    <a:pt x="145" y="428"/>
                    <a:pt x="182" y="428"/>
                  </a:cubicBezTo>
                  <a:cubicBezTo>
                    <a:pt x="204" y="428"/>
                    <a:pt x="219" y="422"/>
                    <a:pt x="238" y="408"/>
                  </a:cubicBezTo>
                  <a:cubicBezTo>
                    <a:pt x="246" y="419"/>
                    <a:pt x="246" y="419"/>
                    <a:pt x="246" y="419"/>
                  </a:cubicBezTo>
                  <a:cubicBezTo>
                    <a:pt x="225" y="450"/>
                    <a:pt x="191" y="476"/>
                    <a:pt x="143" y="476"/>
                  </a:cubicBezTo>
                  <a:cubicBezTo>
                    <a:pt x="89" y="476"/>
                    <a:pt x="47" y="446"/>
                    <a:pt x="47" y="368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5" y="85"/>
                    <a:pt x="82" y="46"/>
                    <a:pt x="110" y="0"/>
                  </a:cubicBezTo>
                  <a:cubicBezTo>
                    <a:pt x="127" y="0"/>
                    <a:pt x="127" y="0"/>
                    <a:pt x="127" y="0"/>
                  </a:cubicBezTo>
                  <a:lnTo>
                    <a:pt x="127" y="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1339" y="3838"/>
              <a:ext cx="61" cy="59"/>
            </a:xfrm>
            <a:custGeom>
              <a:avLst/>
              <a:gdLst/>
              <a:ahLst/>
              <a:cxnLst/>
              <a:rect l="l" t="t" r="r" b="b"/>
              <a:pathLst>
                <a:path w="404" h="391" extrusionOk="0">
                  <a:moveTo>
                    <a:pt x="353" y="311"/>
                  </a:moveTo>
                  <a:cubicBezTo>
                    <a:pt x="353" y="335"/>
                    <a:pt x="355" y="342"/>
                    <a:pt x="385" y="345"/>
                  </a:cubicBezTo>
                  <a:cubicBezTo>
                    <a:pt x="404" y="346"/>
                    <a:pt x="404" y="346"/>
                    <a:pt x="404" y="346"/>
                  </a:cubicBezTo>
                  <a:cubicBezTo>
                    <a:pt x="404" y="365"/>
                    <a:pt x="404" y="365"/>
                    <a:pt x="404" y="365"/>
                  </a:cubicBezTo>
                  <a:cubicBezTo>
                    <a:pt x="285" y="391"/>
                    <a:pt x="285" y="391"/>
                    <a:pt x="285" y="391"/>
                  </a:cubicBezTo>
                  <a:cubicBezTo>
                    <a:pt x="270" y="391"/>
                    <a:pt x="270" y="391"/>
                    <a:pt x="270" y="391"/>
                  </a:cubicBezTo>
                  <a:cubicBezTo>
                    <a:pt x="273" y="322"/>
                    <a:pt x="273" y="322"/>
                    <a:pt x="273" y="322"/>
                  </a:cubicBezTo>
                  <a:cubicBezTo>
                    <a:pt x="240" y="357"/>
                    <a:pt x="202" y="391"/>
                    <a:pt x="149" y="391"/>
                  </a:cubicBezTo>
                  <a:cubicBezTo>
                    <a:pt x="86" y="391"/>
                    <a:pt x="48" y="356"/>
                    <a:pt x="48" y="276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57"/>
                    <a:pt x="42" y="49"/>
                    <a:pt x="11" y="4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82"/>
                    <a:pt x="128" y="82"/>
                    <a:pt x="128" y="82"/>
                  </a:cubicBezTo>
                  <a:cubicBezTo>
                    <a:pt x="128" y="263"/>
                    <a:pt x="128" y="263"/>
                    <a:pt x="128" y="263"/>
                  </a:cubicBezTo>
                  <a:cubicBezTo>
                    <a:pt x="128" y="312"/>
                    <a:pt x="146" y="340"/>
                    <a:pt x="188" y="340"/>
                  </a:cubicBezTo>
                  <a:cubicBezTo>
                    <a:pt x="222" y="340"/>
                    <a:pt x="247" y="324"/>
                    <a:pt x="273" y="306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57"/>
                    <a:pt x="268" y="49"/>
                    <a:pt x="237" y="44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6" y="23"/>
                    <a:pt x="226" y="23"/>
                    <a:pt x="226" y="23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53" y="79"/>
                    <a:pt x="353" y="79"/>
                    <a:pt x="353" y="79"/>
                  </a:cubicBezTo>
                  <a:lnTo>
                    <a:pt x="353" y="3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404" y="3838"/>
              <a:ext cx="39" cy="58"/>
            </a:xfrm>
            <a:custGeom>
              <a:avLst/>
              <a:gdLst/>
              <a:ahLst/>
              <a:cxnLst/>
              <a:rect l="l" t="t" r="r" b="b"/>
              <a:pathLst>
                <a:path w="256" h="384" extrusionOk="0">
                  <a:moveTo>
                    <a:pt x="128" y="327"/>
                  </a:moveTo>
                  <a:cubicBezTo>
                    <a:pt x="128" y="356"/>
                    <a:pt x="145" y="361"/>
                    <a:pt x="191" y="364"/>
                  </a:cubicBezTo>
                  <a:cubicBezTo>
                    <a:pt x="191" y="384"/>
                    <a:pt x="191" y="384"/>
                    <a:pt x="191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8" y="356"/>
                    <a:pt x="48" y="330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66" y="28"/>
                    <a:pt x="185" y="0"/>
                    <a:pt x="226" y="0"/>
                  </a:cubicBezTo>
                  <a:cubicBezTo>
                    <a:pt x="240" y="0"/>
                    <a:pt x="250" y="5"/>
                    <a:pt x="256" y="11"/>
                  </a:cubicBezTo>
                  <a:cubicBezTo>
                    <a:pt x="256" y="76"/>
                    <a:pt x="256" y="76"/>
                    <a:pt x="256" y="76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00" y="76"/>
                    <a:pt x="167" y="79"/>
                    <a:pt x="128" y="122"/>
                  </a:cubicBezTo>
                  <a:lnTo>
                    <a:pt x="128" y="3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447" y="3825"/>
              <a:ext cx="37" cy="72"/>
            </a:xfrm>
            <a:custGeom>
              <a:avLst/>
              <a:gdLst/>
              <a:ahLst/>
              <a:cxnLst/>
              <a:rect l="l" t="t" r="r" b="b"/>
              <a:pathLst>
                <a:path w="246" h="476" extrusionOk="0">
                  <a:moveTo>
                    <a:pt x="127" y="91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6" y="121"/>
                    <a:pt x="226" y="121"/>
                    <a:pt x="226" y="121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359"/>
                    <a:pt x="127" y="359"/>
                    <a:pt x="127" y="359"/>
                  </a:cubicBezTo>
                  <a:cubicBezTo>
                    <a:pt x="127" y="408"/>
                    <a:pt x="145" y="428"/>
                    <a:pt x="183" y="428"/>
                  </a:cubicBezTo>
                  <a:cubicBezTo>
                    <a:pt x="204" y="428"/>
                    <a:pt x="219" y="422"/>
                    <a:pt x="238" y="408"/>
                  </a:cubicBezTo>
                  <a:cubicBezTo>
                    <a:pt x="246" y="419"/>
                    <a:pt x="246" y="419"/>
                    <a:pt x="246" y="419"/>
                  </a:cubicBezTo>
                  <a:cubicBezTo>
                    <a:pt x="225" y="450"/>
                    <a:pt x="191" y="476"/>
                    <a:pt x="144" y="476"/>
                  </a:cubicBezTo>
                  <a:cubicBezTo>
                    <a:pt x="89" y="476"/>
                    <a:pt x="47" y="446"/>
                    <a:pt x="47" y="368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5" y="85"/>
                    <a:pt x="82" y="46"/>
                    <a:pt x="110" y="0"/>
                  </a:cubicBezTo>
                  <a:cubicBezTo>
                    <a:pt x="127" y="0"/>
                    <a:pt x="127" y="0"/>
                    <a:pt x="127" y="0"/>
                  </a:cubicBezTo>
                  <a:lnTo>
                    <a:pt x="127" y="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851" y="3928"/>
              <a:ext cx="76" cy="77"/>
            </a:xfrm>
            <a:custGeom>
              <a:avLst/>
              <a:gdLst/>
              <a:ahLst/>
              <a:cxnLst/>
              <a:rect l="l" t="t" r="r" b="b"/>
              <a:pathLst>
                <a:path w="504" h="513" extrusionOk="0">
                  <a:moveTo>
                    <a:pt x="146" y="325"/>
                  </a:moveTo>
                  <a:cubicBezTo>
                    <a:pt x="146" y="416"/>
                    <a:pt x="188" y="470"/>
                    <a:pt x="267" y="470"/>
                  </a:cubicBezTo>
                  <a:cubicBezTo>
                    <a:pt x="355" y="470"/>
                    <a:pt x="411" y="426"/>
                    <a:pt x="411" y="320"/>
                  </a:cubicBezTo>
                  <a:cubicBezTo>
                    <a:pt x="411" y="73"/>
                    <a:pt x="411" y="73"/>
                    <a:pt x="411" y="73"/>
                  </a:cubicBezTo>
                  <a:cubicBezTo>
                    <a:pt x="411" y="33"/>
                    <a:pt x="401" y="27"/>
                    <a:pt x="341" y="22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04" y="22"/>
                    <a:pt x="504" y="22"/>
                    <a:pt x="504" y="22"/>
                  </a:cubicBezTo>
                  <a:cubicBezTo>
                    <a:pt x="452" y="28"/>
                    <a:pt x="443" y="33"/>
                    <a:pt x="443" y="73"/>
                  </a:cubicBezTo>
                  <a:cubicBezTo>
                    <a:pt x="443" y="333"/>
                    <a:pt x="443" y="333"/>
                    <a:pt x="443" y="333"/>
                  </a:cubicBezTo>
                  <a:cubicBezTo>
                    <a:pt x="443" y="455"/>
                    <a:pt x="361" y="513"/>
                    <a:pt x="258" y="513"/>
                  </a:cubicBezTo>
                  <a:cubicBezTo>
                    <a:pt x="137" y="513"/>
                    <a:pt x="61" y="455"/>
                    <a:pt x="61" y="331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32"/>
                    <a:pt x="52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22"/>
                    <a:pt x="207" y="22"/>
                    <a:pt x="207" y="22"/>
                  </a:cubicBezTo>
                  <a:cubicBezTo>
                    <a:pt x="154" y="28"/>
                    <a:pt x="146" y="32"/>
                    <a:pt x="146" y="73"/>
                  </a:cubicBezTo>
                  <a:lnTo>
                    <a:pt x="146" y="3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930" y="3946"/>
              <a:ext cx="61" cy="58"/>
            </a:xfrm>
            <a:custGeom>
              <a:avLst/>
              <a:gdLst/>
              <a:ahLst/>
              <a:cxnLst/>
              <a:rect l="l" t="t" r="r" b="b"/>
              <a:pathLst>
                <a:path w="407" h="384" extrusionOk="0">
                  <a:moveTo>
                    <a:pt x="279" y="119"/>
                  </a:moveTo>
                  <a:cubicBezTo>
                    <a:pt x="279" y="71"/>
                    <a:pt x="260" y="50"/>
                    <a:pt x="219" y="50"/>
                  </a:cubicBezTo>
                  <a:cubicBezTo>
                    <a:pt x="185" y="50"/>
                    <a:pt x="153" y="67"/>
                    <a:pt x="128" y="87"/>
                  </a:cubicBezTo>
                  <a:cubicBezTo>
                    <a:pt x="128" y="330"/>
                    <a:pt x="128" y="330"/>
                    <a:pt x="128" y="330"/>
                  </a:cubicBezTo>
                  <a:cubicBezTo>
                    <a:pt x="128" y="356"/>
                    <a:pt x="140" y="361"/>
                    <a:pt x="175" y="364"/>
                  </a:cubicBezTo>
                  <a:cubicBezTo>
                    <a:pt x="175" y="384"/>
                    <a:pt x="175" y="384"/>
                    <a:pt x="175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7" y="356"/>
                    <a:pt x="47" y="330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60" y="32"/>
                    <a:pt x="202" y="0"/>
                    <a:pt x="260" y="0"/>
                  </a:cubicBezTo>
                  <a:cubicBezTo>
                    <a:pt x="327" y="0"/>
                    <a:pt x="360" y="38"/>
                    <a:pt x="360" y="116"/>
                  </a:cubicBezTo>
                  <a:cubicBezTo>
                    <a:pt x="360" y="330"/>
                    <a:pt x="360" y="330"/>
                    <a:pt x="360" y="330"/>
                  </a:cubicBezTo>
                  <a:cubicBezTo>
                    <a:pt x="360" y="356"/>
                    <a:pt x="371" y="361"/>
                    <a:pt x="407" y="36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232" y="384"/>
                    <a:pt x="232" y="384"/>
                    <a:pt x="232" y="384"/>
                  </a:cubicBezTo>
                  <a:cubicBezTo>
                    <a:pt x="232" y="364"/>
                    <a:pt x="232" y="364"/>
                    <a:pt x="232" y="364"/>
                  </a:cubicBezTo>
                  <a:cubicBezTo>
                    <a:pt x="268" y="361"/>
                    <a:pt x="279" y="356"/>
                    <a:pt x="279" y="330"/>
                  </a:cubicBezTo>
                  <a:lnTo>
                    <a:pt x="279" y="1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996" y="3923"/>
              <a:ext cx="27" cy="81"/>
            </a:xfrm>
            <a:custGeom>
              <a:avLst/>
              <a:gdLst/>
              <a:ahLst/>
              <a:cxnLst/>
              <a:rect l="l" t="t" r="r" b="b"/>
              <a:pathLst>
                <a:path w="176" h="537" extrusionOk="0">
                  <a:moveTo>
                    <a:pt x="35" y="51"/>
                  </a:moveTo>
                  <a:cubicBezTo>
                    <a:pt x="35" y="23"/>
                    <a:pt x="56" y="0"/>
                    <a:pt x="86" y="0"/>
                  </a:cubicBezTo>
                  <a:cubicBezTo>
                    <a:pt x="115" y="0"/>
                    <a:pt x="138" y="23"/>
                    <a:pt x="138" y="51"/>
                  </a:cubicBezTo>
                  <a:cubicBezTo>
                    <a:pt x="138" y="79"/>
                    <a:pt x="115" y="102"/>
                    <a:pt x="86" y="102"/>
                  </a:cubicBezTo>
                  <a:cubicBezTo>
                    <a:pt x="56" y="102"/>
                    <a:pt x="35" y="79"/>
                    <a:pt x="35" y="51"/>
                  </a:cubicBezTo>
                  <a:moveTo>
                    <a:pt x="128" y="483"/>
                  </a:moveTo>
                  <a:cubicBezTo>
                    <a:pt x="128" y="509"/>
                    <a:pt x="140" y="514"/>
                    <a:pt x="176" y="517"/>
                  </a:cubicBezTo>
                  <a:cubicBezTo>
                    <a:pt x="176" y="537"/>
                    <a:pt x="176" y="537"/>
                    <a:pt x="176" y="537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36" y="514"/>
                    <a:pt x="48" y="509"/>
                    <a:pt x="48" y="483"/>
                  </a:cubicBezTo>
                  <a:cubicBezTo>
                    <a:pt x="48" y="226"/>
                    <a:pt x="48" y="226"/>
                    <a:pt x="48" y="226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117" y="153"/>
                    <a:pt x="117" y="153"/>
                    <a:pt x="117" y="153"/>
                  </a:cubicBezTo>
                  <a:cubicBezTo>
                    <a:pt x="128" y="153"/>
                    <a:pt x="128" y="153"/>
                    <a:pt x="128" y="153"/>
                  </a:cubicBezTo>
                  <a:lnTo>
                    <a:pt x="128" y="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1024" y="3947"/>
              <a:ext cx="59" cy="58"/>
            </a:xfrm>
            <a:custGeom>
              <a:avLst/>
              <a:gdLst/>
              <a:ahLst/>
              <a:cxnLst/>
              <a:rect l="l" t="t" r="r" b="b"/>
              <a:pathLst>
                <a:path w="385" h="384" extrusionOk="0">
                  <a:moveTo>
                    <a:pt x="385" y="21"/>
                  </a:moveTo>
                  <a:cubicBezTo>
                    <a:pt x="358" y="28"/>
                    <a:pt x="355" y="33"/>
                    <a:pt x="348" y="48"/>
                  </a:cubicBezTo>
                  <a:cubicBezTo>
                    <a:pt x="209" y="384"/>
                    <a:pt x="209" y="384"/>
                    <a:pt x="209" y="384"/>
                  </a:cubicBezTo>
                  <a:cubicBezTo>
                    <a:pt x="189" y="384"/>
                    <a:pt x="189" y="384"/>
                    <a:pt x="189" y="384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0" y="33"/>
                    <a:pt x="26" y="28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21"/>
                    <a:pt x="176" y="21"/>
                    <a:pt x="176" y="21"/>
                  </a:cubicBezTo>
                  <a:cubicBezTo>
                    <a:pt x="140" y="25"/>
                    <a:pt x="127" y="28"/>
                    <a:pt x="127" y="45"/>
                  </a:cubicBezTo>
                  <a:cubicBezTo>
                    <a:pt x="127" y="51"/>
                    <a:pt x="128" y="56"/>
                    <a:pt x="131" y="65"/>
                  </a:cubicBezTo>
                  <a:cubicBezTo>
                    <a:pt x="222" y="284"/>
                    <a:pt x="222" y="284"/>
                    <a:pt x="222" y="284"/>
                  </a:cubicBezTo>
                  <a:cubicBezTo>
                    <a:pt x="310" y="64"/>
                    <a:pt x="310" y="64"/>
                    <a:pt x="310" y="64"/>
                  </a:cubicBezTo>
                  <a:cubicBezTo>
                    <a:pt x="313" y="55"/>
                    <a:pt x="315" y="51"/>
                    <a:pt x="315" y="45"/>
                  </a:cubicBezTo>
                  <a:cubicBezTo>
                    <a:pt x="315" y="28"/>
                    <a:pt x="301" y="26"/>
                    <a:pt x="264" y="21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385" y="0"/>
                    <a:pt x="385" y="0"/>
                    <a:pt x="385" y="0"/>
                  </a:cubicBezTo>
                  <a:lnTo>
                    <a:pt x="385" y="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1084" y="3946"/>
              <a:ext cx="47" cy="59"/>
            </a:xfrm>
            <a:custGeom>
              <a:avLst/>
              <a:gdLst/>
              <a:ahLst/>
              <a:cxnLst/>
              <a:rect l="l" t="t" r="r" b="b"/>
              <a:pathLst>
                <a:path w="314" h="392" extrusionOk="0">
                  <a:moveTo>
                    <a:pt x="75" y="138"/>
                  </a:moveTo>
                  <a:cubicBezTo>
                    <a:pt x="234" y="138"/>
                    <a:pt x="234" y="138"/>
                    <a:pt x="234" y="138"/>
                  </a:cubicBezTo>
                  <a:cubicBezTo>
                    <a:pt x="234" y="72"/>
                    <a:pt x="214" y="24"/>
                    <a:pt x="162" y="24"/>
                  </a:cubicBezTo>
                  <a:cubicBezTo>
                    <a:pt x="111" y="24"/>
                    <a:pt x="80" y="73"/>
                    <a:pt x="75" y="138"/>
                  </a:cubicBezTo>
                  <a:moveTo>
                    <a:pt x="309" y="146"/>
                  </a:moveTo>
                  <a:cubicBezTo>
                    <a:pt x="309" y="161"/>
                    <a:pt x="309" y="161"/>
                    <a:pt x="309" y="161"/>
                  </a:cubicBezTo>
                  <a:cubicBezTo>
                    <a:pt x="72" y="161"/>
                    <a:pt x="72" y="161"/>
                    <a:pt x="72" y="161"/>
                  </a:cubicBezTo>
                  <a:cubicBezTo>
                    <a:pt x="68" y="271"/>
                    <a:pt x="124" y="334"/>
                    <a:pt x="196" y="334"/>
                  </a:cubicBezTo>
                  <a:cubicBezTo>
                    <a:pt x="247" y="334"/>
                    <a:pt x="278" y="312"/>
                    <a:pt x="304" y="273"/>
                  </a:cubicBezTo>
                  <a:cubicBezTo>
                    <a:pt x="314" y="278"/>
                    <a:pt x="314" y="278"/>
                    <a:pt x="314" y="278"/>
                  </a:cubicBezTo>
                  <a:cubicBezTo>
                    <a:pt x="296" y="345"/>
                    <a:pt x="245" y="392"/>
                    <a:pt x="167" y="392"/>
                  </a:cubicBezTo>
                  <a:cubicBezTo>
                    <a:pt x="63" y="392"/>
                    <a:pt x="0" y="312"/>
                    <a:pt x="0" y="206"/>
                  </a:cubicBezTo>
                  <a:cubicBezTo>
                    <a:pt x="0" y="86"/>
                    <a:pt x="73" y="0"/>
                    <a:pt x="169" y="0"/>
                  </a:cubicBezTo>
                  <a:cubicBezTo>
                    <a:pt x="261" y="0"/>
                    <a:pt x="309" y="63"/>
                    <a:pt x="309" y="14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1137" y="3946"/>
              <a:ext cx="38" cy="58"/>
            </a:xfrm>
            <a:custGeom>
              <a:avLst/>
              <a:gdLst/>
              <a:ahLst/>
              <a:cxnLst/>
              <a:rect l="l" t="t" r="r" b="b"/>
              <a:pathLst>
                <a:path w="255" h="384" extrusionOk="0">
                  <a:moveTo>
                    <a:pt x="128" y="327"/>
                  </a:moveTo>
                  <a:cubicBezTo>
                    <a:pt x="128" y="356"/>
                    <a:pt x="144" y="361"/>
                    <a:pt x="190" y="364"/>
                  </a:cubicBezTo>
                  <a:cubicBezTo>
                    <a:pt x="190" y="384"/>
                    <a:pt x="190" y="384"/>
                    <a:pt x="190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7" y="356"/>
                    <a:pt x="47" y="330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65" y="28"/>
                    <a:pt x="184" y="0"/>
                    <a:pt x="226" y="0"/>
                  </a:cubicBezTo>
                  <a:cubicBezTo>
                    <a:pt x="239" y="0"/>
                    <a:pt x="250" y="5"/>
                    <a:pt x="255" y="11"/>
                  </a:cubicBezTo>
                  <a:cubicBezTo>
                    <a:pt x="255" y="76"/>
                    <a:pt x="255" y="76"/>
                    <a:pt x="255" y="76"/>
                  </a:cubicBezTo>
                  <a:cubicBezTo>
                    <a:pt x="243" y="76"/>
                    <a:pt x="243" y="76"/>
                    <a:pt x="243" y="76"/>
                  </a:cubicBezTo>
                  <a:cubicBezTo>
                    <a:pt x="199" y="76"/>
                    <a:pt x="167" y="79"/>
                    <a:pt x="128" y="122"/>
                  </a:cubicBezTo>
                  <a:lnTo>
                    <a:pt x="128" y="3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1181" y="3946"/>
              <a:ext cx="41" cy="59"/>
            </a:xfrm>
            <a:custGeom>
              <a:avLst/>
              <a:gdLst/>
              <a:ahLst/>
              <a:cxnLst/>
              <a:rect l="l" t="t" r="r" b="b"/>
              <a:pathLst>
                <a:path w="268" h="392" extrusionOk="0">
                  <a:moveTo>
                    <a:pt x="5" y="356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41" y="321"/>
                    <a:pt x="76" y="369"/>
                    <a:pt x="132" y="369"/>
                  </a:cubicBezTo>
                  <a:cubicBezTo>
                    <a:pt x="173" y="369"/>
                    <a:pt x="204" y="348"/>
                    <a:pt x="204" y="306"/>
                  </a:cubicBezTo>
                  <a:cubicBezTo>
                    <a:pt x="204" y="266"/>
                    <a:pt x="178" y="249"/>
                    <a:pt x="116" y="226"/>
                  </a:cubicBezTo>
                  <a:cubicBezTo>
                    <a:pt x="42" y="199"/>
                    <a:pt x="5" y="171"/>
                    <a:pt x="5" y="107"/>
                  </a:cubicBezTo>
                  <a:cubicBezTo>
                    <a:pt x="5" y="40"/>
                    <a:pt x="55" y="0"/>
                    <a:pt x="131" y="0"/>
                  </a:cubicBezTo>
                  <a:cubicBezTo>
                    <a:pt x="176" y="0"/>
                    <a:pt x="214" y="11"/>
                    <a:pt x="244" y="30"/>
                  </a:cubicBezTo>
                  <a:cubicBezTo>
                    <a:pt x="244" y="117"/>
                    <a:pt x="244" y="117"/>
                    <a:pt x="244" y="117"/>
                  </a:cubicBezTo>
                  <a:cubicBezTo>
                    <a:pt x="223" y="117"/>
                    <a:pt x="223" y="117"/>
                    <a:pt x="223" y="117"/>
                  </a:cubicBezTo>
                  <a:cubicBezTo>
                    <a:pt x="210" y="64"/>
                    <a:pt x="180" y="22"/>
                    <a:pt x="129" y="22"/>
                  </a:cubicBezTo>
                  <a:cubicBezTo>
                    <a:pt x="89" y="22"/>
                    <a:pt x="67" y="45"/>
                    <a:pt x="67" y="78"/>
                  </a:cubicBezTo>
                  <a:cubicBezTo>
                    <a:pt x="67" y="114"/>
                    <a:pt x="90" y="132"/>
                    <a:pt x="150" y="154"/>
                  </a:cubicBezTo>
                  <a:cubicBezTo>
                    <a:pt x="224" y="181"/>
                    <a:pt x="268" y="210"/>
                    <a:pt x="268" y="276"/>
                  </a:cubicBezTo>
                  <a:cubicBezTo>
                    <a:pt x="268" y="348"/>
                    <a:pt x="213" y="392"/>
                    <a:pt x="130" y="392"/>
                  </a:cubicBezTo>
                  <a:cubicBezTo>
                    <a:pt x="78" y="392"/>
                    <a:pt x="33" y="377"/>
                    <a:pt x="5" y="35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1229" y="3923"/>
              <a:ext cx="26" cy="81"/>
            </a:xfrm>
            <a:custGeom>
              <a:avLst/>
              <a:gdLst/>
              <a:ahLst/>
              <a:cxnLst/>
              <a:rect l="l" t="t" r="r" b="b"/>
              <a:pathLst>
                <a:path w="175" h="537" extrusionOk="0">
                  <a:moveTo>
                    <a:pt x="34" y="51"/>
                  </a:moveTo>
                  <a:cubicBezTo>
                    <a:pt x="34" y="23"/>
                    <a:pt x="56" y="0"/>
                    <a:pt x="85" y="0"/>
                  </a:cubicBezTo>
                  <a:cubicBezTo>
                    <a:pt x="115" y="0"/>
                    <a:pt x="137" y="23"/>
                    <a:pt x="137" y="51"/>
                  </a:cubicBezTo>
                  <a:cubicBezTo>
                    <a:pt x="137" y="79"/>
                    <a:pt x="115" y="102"/>
                    <a:pt x="85" y="102"/>
                  </a:cubicBezTo>
                  <a:cubicBezTo>
                    <a:pt x="56" y="102"/>
                    <a:pt x="34" y="79"/>
                    <a:pt x="34" y="51"/>
                  </a:cubicBezTo>
                  <a:moveTo>
                    <a:pt x="128" y="483"/>
                  </a:moveTo>
                  <a:cubicBezTo>
                    <a:pt x="128" y="509"/>
                    <a:pt x="139" y="514"/>
                    <a:pt x="175" y="517"/>
                  </a:cubicBezTo>
                  <a:cubicBezTo>
                    <a:pt x="175" y="537"/>
                    <a:pt x="175" y="537"/>
                    <a:pt x="175" y="537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36" y="514"/>
                    <a:pt x="47" y="509"/>
                    <a:pt x="47" y="483"/>
                  </a:cubicBezTo>
                  <a:cubicBezTo>
                    <a:pt x="47" y="226"/>
                    <a:pt x="47" y="226"/>
                    <a:pt x="47" y="226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28" y="153"/>
                    <a:pt x="128" y="153"/>
                    <a:pt x="128" y="153"/>
                  </a:cubicBezTo>
                  <a:lnTo>
                    <a:pt x="128" y="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259" y="3933"/>
              <a:ext cx="37" cy="72"/>
            </a:xfrm>
            <a:custGeom>
              <a:avLst/>
              <a:gdLst/>
              <a:ahLst/>
              <a:cxnLst/>
              <a:rect l="l" t="t" r="r" b="b"/>
              <a:pathLst>
                <a:path w="245" h="476" extrusionOk="0">
                  <a:moveTo>
                    <a:pt x="126" y="91"/>
                  </a:moveTo>
                  <a:cubicBezTo>
                    <a:pt x="225" y="91"/>
                    <a:pt x="225" y="91"/>
                    <a:pt x="225" y="91"/>
                  </a:cubicBezTo>
                  <a:cubicBezTo>
                    <a:pt x="225" y="121"/>
                    <a:pt x="225" y="121"/>
                    <a:pt x="225" y="121"/>
                  </a:cubicBezTo>
                  <a:cubicBezTo>
                    <a:pt x="126" y="121"/>
                    <a:pt x="126" y="121"/>
                    <a:pt x="126" y="121"/>
                  </a:cubicBezTo>
                  <a:cubicBezTo>
                    <a:pt x="126" y="359"/>
                    <a:pt x="126" y="359"/>
                    <a:pt x="126" y="359"/>
                  </a:cubicBezTo>
                  <a:cubicBezTo>
                    <a:pt x="126" y="408"/>
                    <a:pt x="144" y="428"/>
                    <a:pt x="182" y="428"/>
                  </a:cubicBezTo>
                  <a:cubicBezTo>
                    <a:pt x="203" y="428"/>
                    <a:pt x="218" y="422"/>
                    <a:pt x="237" y="408"/>
                  </a:cubicBezTo>
                  <a:cubicBezTo>
                    <a:pt x="245" y="419"/>
                    <a:pt x="245" y="419"/>
                    <a:pt x="245" y="419"/>
                  </a:cubicBezTo>
                  <a:cubicBezTo>
                    <a:pt x="224" y="450"/>
                    <a:pt x="190" y="476"/>
                    <a:pt x="143" y="476"/>
                  </a:cubicBezTo>
                  <a:cubicBezTo>
                    <a:pt x="88" y="476"/>
                    <a:pt x="46" y="446"/>
                    <a:pt x="46" y="368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4" y="85"/>
                    <a:pt x="82" y="46"/>
                    <a:pt x="109" y="0"/>
                  </a:cubicBezTo>
                  <a:cubicBezTo>
                    <a:pt x="126" y="0"/>
                    <a:pt x="126" y="0"/>
                    <a:pt x="126" y="0"/>
                  </a:cubicBezTo>
                  <a:lnTo>
                    <a:pt x="126" y="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297" y="3947"/>
              <a:ext cx="57" cy="81"/>
            </a:xfrm>
            <a:custGeom>
              <a:avLst/>
              <a:gdLst/>
              <a:ahLst/>
              <a:cxnLst/>
              <a:rect l="l" t="t" r="r" b="b"/>
              <a:pathLst>
                <a:path w="383" h="535" extrusionOk="0">
                  <a:moveTo>
                    <a:pt x="309" y="65"/>
                  </a:moveTo>
                  <a:cubicBezTo>
                    <a:pt x="312" y="56"/>
                    <a:pt x="313" y="51"/>
                    <a:pt x="313" y="45"/>
                  </a:cubicBezTo>
                  <a:cubicBezTo>
                    <a:pt x="313" y="28"/>
                    <a:pt x="300" y="25"/>
                    <a:pt x="264" y="21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383" y="21"/>
                    <a:pt x="383" y="21"/>
                    <a:pt x="383" y="21"/>
                  </a:cubicBezTo>
                  <a:cubicBezTo>
                    <a:pt x="357" y="28"/>
                    <a:pt x="352" y="33"/>
                    <a:pt x="346" y="48"/>
                  </a:cubicBezTo>
                  <a:cubicBezTo>
                    <a:pt x="191" y="449"/>
                    <a:pt x="191" y="449"/>
                    <a:pt x="191" y="449"/>
                  </a:cubicBezTo>
                  <a:cubicBezTo>
                    <a:pt x="169" y="504"/>
                    <a:pt x="147" y="535"/>
                    <a:pt x="102" y="535"/>
                  </a:cubicBezTo>
                  <a:cubicBezTo>
                    <a:pt x="79" y="535"/>
                    <a:pt x="55" y="522"/>
                    <a:pt x="48" y="501"/>
                  </a:cubicBezTo>
                  <a:cubicBezTo>
                    <a:pt x="48" y="472"/>
                    <a:pt x="48" y="472"/>
                    <a:pt x="48" y="472"/>
                  </a:cubicBezTo>
                  <a:cubicBezTo>
                    <a:pt x="62" y="476"/>
                    <a:pt x="73" y="479"/>
                    <a:pt x="93" y="479"/>
                  </a:cubicBezTo>
                  <a:cubicBezTo>
                    <a:pt x="132" y="479"/>
                    <a:pt x="156" y="468"/>
                    <a:pt x="173" y="424"/>
                  </a:cubicBezTo>
                  <a:cubicBezTo>
                    <a:pt x="186" y="389"/>
                    <a:pt x="186" y="389"/>
                    <a:pt x="186" y="389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0" y="33"/>
                    <a:pt x="26" y="28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21"/>
                    <a:pt x="176" y="21"/>
                    <a:pt x="176" y="21"/>
                  </a:cubicBezTo>
                  <a:cubicBezTo>
                    <a:pt x="139" y="25"/>
                    <a:pt x="126" y="28"/>
                    <a:pt x="126" y="45"/>
                  </a:cubicBezTo>
                  <a:cubicBezTo>
                    <a:pt x="126" y="51"/>
                    <a:pt x="128" y="56"/>
                    <a:pt x="130" y="65"/>
                  </a:cubicBezTo>
                  <a:cubicBezTo>
                    <a:pt x="223" y="295"/>
                    <a:pt x="223" y="295"/>
                    <a:pt x="223" y="295"/>
                  </a:cubicBezTo>
                  <a:lnTo>
                    <a:pt x="309" y="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528" y="3775"/>
              <a:ext cx="244" cy="275"/>
            </a:xfrm>
            <a:custGeom>
              <a:avLst/>
              <a:gdLst/>
              <a:ahLst/>
              <a:cxnLst/>
              <a:rect l="l" t="t" r="r" b="b"/>
              <a:pathLst>
                <a:path w="1615" h="1826" extrusionOk="0">
                  <a:moveTo>
                    <a:pt x="861" y="1617"/>
                  </a:moveTo>
                  <a:cubicBezTo>
                    <a:pt x="944" y="1609"/>
                    <a:pt x="1025" y="1589"/>
                    <a:pt x="1098" y="1547"/>
                  </a:cubicBezTo>
                  <a:cubicBezTo>
                    <a:pt x="861" y="1440"/>
                    <a:pt x="861" y="1440"/>
                    <a:pt x="861" y="1440"/>
                  </a:cubicBezTo>
                  <a:lnTo>
                    <a:pt x="861" y="1617"/>
                  </a:lnTo>
                  <a:close/>
                  <a:moveTo>
                    <a:pt x="861" y="1200"/>
                  </a:moveTo>
                  <a:cubicBezTo>
                    <a:pt x="861" y="1325"/>
                    <a:pt x="861" y="1325"/>
                    <a:pt x="861" y="1325"/>
                  </a:cubicBezTo>
                  <a:cubicBezTo>
                    <a:pt x="1135" y="1450"/>
                    <a:pt x="1135" y="1450"/>
                    <a:pt x="1135" y="1450"/>
                  </a:cubicBezTo>
                  <a:cubicBezTo>
                    <a:pt x="1291" y="1380"/>
                    <a:pt x="1291" y="1380"/>
                    <a:pt x="1291" y="1380"/>
                  </a:cubicBezTo>
                  <a:cubicBezTo>
                    <a:pt x="1328" y="1333"/>
                    <a:pt x="1359" y="1273"/>
                    <a:pt x="1380" y="1213"/>
                  </a:cubicBezTo>
                  <a:cubicBezTo>
                    <a:pt x="1135" y="1328"/>
                    <a:pt x="1135" y="1328"/>
                    <a:pt x="1135" y="1328"/>
                  </a:cubicBezTo>
                  <a:lnTo>
                    <a:pt x="861" y="1200"/>
                  </a:lnTo>
                  <a:close/>
                  <a:moveTo>
                    <a:pt x="861" y="960"/>
                  </a:moveTo>
                  <a:cubicBezTo>
                    <a:pt x="861" y="1085"/>
                    <a:pt x="861" y="1085"/>
                    <a:pt x="861" y="1085"/>
                  </a:cubicBezTo>
                  <a:cubicBezTo>
                    <a:pt x="1135" y="1210"/>
                    <a:pt x="1135" y="1210"/>
                    <a:pt x="1135" y="1210"/>
                  </a:cubicBezTo>
                  <a:cubicBezTo>
                    <a:pt x="1409" y="1088"/>
                    <a:pt x="1409" y="1088"/>
                    <a:pt x="1409" y="1088"/>
                  </a:cubicBezTo>
                  <a:cubicBezTo>
                    <a:pt x="1409" y="960"/>
                    <a:pt x="1409" y="960"/>
                    <a:pt x="1409" y="960"/>
                  </a:cubicBezTo>
                  <a:cubicBezTo>
                    <a:pt x="1135" y="1088"/>
                    <a:pt x="1135" y="1088"/>
                    <a:pt x="1135" y="1088"/>
                  </a:cubicBezTo>
                  <a:lnTo>
                    <a:pt x="861" y="960"/>
                  </a:lnTo>
                  <a:close/>
                  <a:moveTo>
                    <a:pt x="1362" y="866"/>
                  </a:moveTo>
                  <a:cubicBezTo>
                    <a:pt x="905" y="866"/>
                    <a:pt x="905" y="866"/>
                    <a:pt x="905" y="866"/>
                  </a:cubicBezTo>
                  <a:cubicBezTo>
                    <a:pt x="1135" y="973"/>
                    <a:pt x="1135" y="973"/>
                    <a:pt x="1135" y="973"/>
                  </a:cubicBezTo>
                  <a:lnTo>
                    <a:pt x="1362" y="866"/>
                  </a:lnTo>
                  <a:close/>
                  <a:moveTo>
                    <a:pt x="425" y="1484"/>
                  </a:moveTo>
                  <a:cubicBezTo>
                    <a:pt x="461" y="1513"/>
                    <a:pt x="498" y="1536"/>
                    <a:pt x="540" y="1557"/>
                  </a:cubicBezTo>
                  <a:cubicBezTo>
                    <a:pt x="540" y="866"/>
                    <a:pt x="540" y="866"/>
                    <a:pt x="540" y="866"/>
                  </a:cubicBezTo>
                  <a:cubicBezTo>
                    <a:pt x="425" y="866"/>
                    <a:pt x="425" y="866"/>
                    <a:pt x="425" y="866"/>
                  </a:cubicBezTo>
                  <a:lnTo>
                    <a:pt x="425" y="1484"/>
                  </a:lnTo>
                  <a:close/>
                  <a:moveTo>
                    <a:pt x="644" y="1596"/>
                  </a:moveTo>
                  <a:cubicBezTo>
                    <a:pt x="678" y="1609"/>
                    <a:pt x="715" y="1615"/>
                    <a:pt x="756" y="1617"/>
                  </a:cubicBezTo>
                  <a:cubicBezTo>
                    <a:pt x="756" y="866"/>
                    <a:pt x="756" y="866"/>
                    <a:pt x="756" y="866"/>
                  </a:cubicBezTo>
                  <a:cubicBezTo>
                    <a:pt x="644" y="866"/>
                    <a:pt x="644" y="866"/>
                    <a:pt x="644" y="866"/>
                  </a:cubicBezTo>
                  <a:lnTo>
                    <a:pt x="644" y="1596"/>
                  </a:lnTo>
                  <a:close/>
                  <a:moveTo>
                    <a:pt x="0" y="0"/>
                  </a:moveTo>
                  <a:cubicBezTo>
                    <a:pt x="0" y="1020"/>
                    <a:pt x="0" y="1020"/>
                    <a:pt x="0" y="1020"/>
                  </a:cubicBezTo>
                  <a:cubicBezTo>
                    <a:pt x="0" y="1469"/>
                    <a:pt x="357" y="1826"/>
                    <a:pt x="806" y="1826"/>
                  </a:cubicBezTo>
                  <a:cubicBezTo>
                    <a:pt x="1257" y="1826"/>
                    <a:pt x="1615" y="1469"/>
                    <a:pt x="1615" y="1020"/>
                  </a:cubicBezTo>
                  <a:cubicBezTo>
                    <a:pt x="1615" y="0"/>
                    <a:pt x="1615" y="0"/>
                    <a:pt x="1615" y="0"/>
                  </a:cubicBezTo>
                  <a:lnTo>
                    <a:pt x="0" y="0"/>
                  </a:lnTo>
                  <a:close/>
                  <a:moveTo>
                    <a:pt x="321" y="866"/>
                  </a:moveTo>
                  <a:cubicBezTo>
                    <a:pt x="208" y="866"/>
                    <a:pt x="208" y="866"/>
                    <a:pt x="208" y="866"/>
                  </a:cubicBezTo>
                  <a:cubicBezTo>
                    <a:pt x="208" y="1020"/>
                    <a:pt x="208" y="1020"/>
                    <a:pt x="208" y="1020"/>
                  </a:cubicBezTo>
                  <a:cubicBezTo>
                    <a:pt x="208" y="1150"/>
                    <a:pt x="248" y="1273"/>
                    <a:pt x="321" y="1372"/>
                  </a:cubicBezTo>
                  <a:lnTo>
                    <a:pt x="321" y="866"/>
                  </a:lnTo>
                  <a:close/>
                  <a:moveTo>
                    <a:pt x="1513" y="1020"/>
                  </a:moveTo>
                  <a:cubicBezTo>
                    <a:pt x="1513" y="1409"/>
                    <a:pt x="1197" y="1722"/>
                    <a:pt x="806" y="1722"/>
                  </a:cubicBezTo>
                  <a:cubicBezTo>
                    <a:pt x="417" y="1722"/>
                    <a:pt x="104" y="1409"/>
                    <a:pt x="104" y="1020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513" y="104"/>
                    <a:pt x="1513" y="104"/>
                    <a:pt x="1513" y="104"/>
                  </a:cubicBezTo>
                  <a:lnTo>
                    <a:pt x="1513" y="1020"/>
                  </a:lnTo>
                  <a:close/>
                  <a:moveTo>
                    <a:pt x="1409" y="336"/>
                  </a:moveTo>
                  <a:cubicBezTo>
                    <a:pt x="1367" y="326"/>
                    <a:pt x="1294" y="321"/>
                    <a:pt x="1236" y="321"/>
                  </a:cubicBezTo>
                  <a:cubicBezTo>
                    <a:pt x="1054" y="321"/>
                    <a:pt x="928" y="378"/>
                    <a:pt x="795" y="435"/>
                  </a:cubicBezTo>
                  <a:cubicBezTo>
                    <a:pt x="683" y="485"/>
                    <a:pt x="563" y="545"/>
                    <a:pt x="388" y="545"/>
                  </a:cubicBezTo>
                  <a:cubicBezTo>
                    <a:pt x="334" y="545"/>
                    <a:pt x="274" y="540"/>
                    <a:pt x="208" y="527"/>
                  </a:cubicBezTo>
                  <a:cubicBezTo>
                    <a:pt x="208" y="415"/>
                    <a:pt x="208" y="415"/>
                    <a:pt x="208" y="415"/>
                  </a:cubicBezTo>
                  <a:cubicBezTo>
                    <a:pt x="268" y="425"/>
                    <a:pt x="326" y="430"/>
                    <a:pt x="381" y="430"/>
                  </a:cubicBezTo>
                  <a:cubicBezTo>
                    <a:pt x="550" y="430"/>
                    <a:pt x="670" y="368"/>
                    <a:pt x="780" y="318"/>
                  </a:cubicBezTo>
                  <a:cubicBezTo>
                    <a:pt x="918" y="258"/>
                    <a:pt x="1048" y="208"/>
                    <a:pt x="1242" y="208"/>
                  </a:cubicBezTo>
                  <a:cubicBezTo>
                    <a:pt x="1299" y="208"/>
                    <a:pt x="1364" y="216"/>
                    <a:pt x="1409" y="227"/>
                  </a:cubicBezTo>
                  <a:lnTo>
                    <a:pt x="1409" y="336"/>
                  </a:lnTo>
                  <a:close/>
                  <a:moveTo>
                    <a:pt x="1409" y="555"/>
                  </a:moveTo>
                  <a:cubicBezTo>
                    <a:pt x="1367" y="545"/>
                    <a:pt x="1296" y="540"/>
                    <a:pt x="1236" y="540"/>
                  </a:cubicBezTo>
                  <a:cubicBezTo>
                    <a:pt x="1059" y="540"/>
                    <a:pt x="934" y="608"/>
                    <a:pt x="806" y="665"/>
                  </a:cubicBezTo>
                  <a:cubicBezTo>
                    <a:pt x="691" y="712"/>
                    <a:pt x="568" y="762"/>
                    <a:pt x="388" y="762"/>
                  </a:cubicBezTo>
                  <a:cubicBezTo>
                    <a:pt x="334" y="762"/>
                    <a:pt x="274" y="756"/>
                    <a:pt x="208" y="743"/>
                  </a:cubicBezTo>
                  <a:cubicBezTo>
                    <a:pt x="208" y="634"/>
                    <a:pt x="208" y="634"/>
                    <a:pt x="208" y="634"/>
                  </a:cubicBezTo>
                  <a:cubicBezTo>
                    <a:pt x="268" y="644"/>
                    <a:pt x="326" y="649"/>
                    <a:pt x="381" y="649"/>
                  </a:cubicBezTo>
                  <a:cubicBezTo>
                    <a:pt x="581" y="649"/>
                    <a:pt x="678" y="597"/>
                    <a:pt x="790" y="548"/>
                  </a:cubicBezTo>
                  <a:cubicBezTo>
                    <a:pt x="926" y="490"/>
                    <a:pt x="1051" y="425"/>
                    <a:pt x="1242" y="425"/>
                  </a:cubicBezTo>
                  <a:cubicBezTo>
                    <a:pt x="1299" y="425"/>
                    <a:pt x="1364" y="433"/>
                    <a:pt x="1409" y="443"/>
                  </a:cubicBezTo>
                  <a:lnTo>
                    <a:pt x="1409" y="555"/>
                  </a:lnTo>
                  <a:close/>
                  <a:moveTo>
                    <a:pt x="1247" y="644"/>
                  </a:moveTo>
                  <a:cubicBezTo>
                    <a:pt x="1116" y="644"/>
                    <a:pt x="955" y="696"/>
                    <a:pt x="840" y="762"/>
                  </a:cubicBezTo>
                  <a:cubicBezTo>
                    <a:pt x="1409" y="762"/>
                    <a:pt x="1409" y="762"/>
                    <a:pt x="1409" y="762"/>
                  </a:cubicBezTo>
                  <a:cubicBezTo>
                    <a:pt x="1409" y="660"/>
                    <a:pt x="1409" y="660"/>
                    <a:pt x="1409" y="660"/>
                  </a:cubicBezTo>
                  <a:cubicBezTo>
                    <a:pt x="1362" y="647"/>
                    <a:pt x="1320" y="644"/>
                    <a:pt x="1247" y="644"/>
                  </a:cubicBezTo>
                  <a:moveTo>
                    <a:pt x="370" y="326"/>
                  </a:moveTo>
                  <a:cubicBezTo>
                    <a:pt x="501" y="326"/>
                    <a:pt x="662" y="274"/>
                    <a:pt x="777" y="208"/>
                  </a:cubicBezTo>
                  <a:cubicBezTo>
                    <a:pt x="208" y="208"/>
                    <a:pt x="208" y="208"/>
                    <a:pt x="208" y="208"/>
                  </a:cubicBezTo>
                  <a:cubicBezTo>
                    <a:pt x="208" y="310"/>
                    <a:pt x="208" y="310"/>
                    <a:pt x="208" y="310"/>
                  </a:cubicBezTo>
                  <a:cubicBezTo>
                    <a:pt x="255" y="323"/>
                    <a:pt x="297" y="326"/>
                    <a:pt x="370" y="32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"/>
          <p:cNvSpPr/>
          <p:nvPr/>
        </p:nvSpPr>
        <p:spPr>
          <a:xfrm>
            <a:off x="9896995" y="6142247"/>
            <a:ext cx="2295005" cy="1806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"/>
          <p:cNvGrpSpPr/>
          <p:nvPr/>
        </p:nvGrpSpPr>
        <p:grpSpPr>
          <a:xfrm>
            <a:off x="10056283" y="-43393"/>
            <a:ext cx="2158700" cy="6339191"/>
            <a:chOff x="6289676" y="-41275"/>
            <a:chExt cx="2152650" cy="6321425"/>
          </a:xfrm>
        </p:grpSpPr>
        <p:sp>
          <p:nvSpPr>
            <p:cNvPr id="74" name="Google Shape;74;p1"/>
            <p:cNvSpPr/>
            <p:nvPr/>
          </p:nvSpPr>
          <p:spPr>
            <a:xfrm>
              <a:off x="6297613" y="3098800"/>
              <a:ext cx="527050" cy="1673225"/>
            </a:xfrm>
            <a:custGeom>
              <a:avLst/>
              <a:gdLst/>
              <a:ahLst/>
              <a:cxnLst/>
              <a:rect l="l" t="t" r="r" b="b"/>
              <a:pathLst>
                <a:path w="1384" h="4403" extrusionOk="0">
                  <a:moveTo>
                    <a:pt x="1216" y="1801"/>
                  </a:moveTo>
                  <a:cubicBezTo>
                    <a:pt x="1093" y="1021"/>
                    <a:pt x="629" y="378"/>
                    <a:pt x="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499" y="651"/>
                    <a:pt x="862" y="1193"/>
                    <a:pt x="964" y="1841"/>
                  </a:cubicBezTo>
                  <a:cubicBezTo>
                    <a:pt x="1107" y="2744"/>
                    <a:pt x="704" y="3609"/>
                    <a:pt x="0" y="4100"/>
                  </a:cubicBezTo>
                  <a:cubicBezTo>
                    <a:pt x="0" y="4403"/>
                    <a:pt x="0" y="4403"/>
                    <a:pt x="0" y="4403"/>
                  </a:cubicBezTo>
                  <a:cubicBezTo>
                    <a:pt x="870" y="3880"/>
                    <a:pt x="1384" y="2864"/>
                    <a:pt x="1216" y="1801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7027863" y="1741488"/>
              <a:ext cx="423863" cy="417513"/>
            </a:xfrm>
            <a:custGeom>
              <a:avLst/>
              <a:gdLst/>
              <a:ahLst/>
              <a:cxnLst/>
              <a:rect l="l" t="t" r="r" b="b"/>
              <a:pathLst>
                <a:path w="1112" h="1097" extrusionOk="0">
                  <a:moveTo>
                    <a:pt x="233" y="996"/>
                  </a:moveTo>
                  <a:cubicBezTo>
                    <a:pt x="324" y="1062"/>
                    <a:pt x="432" y="1097"/>
                    <a:pt x="543" y="1097"/>
                  </a:cubicBezTo>
                  <a:cubicBezTo>
                    <a:pt x="571" y="1097"/>
                    <a:pt x="599" y="1095"/>
                    <a:pt x="627" y="1091"/>
                  </a:cubicBezTo>
                  <a:cubicBezTo>
                    <a:pt x="915" y="1045"/>
                    <a:pt x="1112" y="774"/>
                    <a:pt x="1067" y="486"/>
                  </a:cubicBezTo>
                  <a:cubicBezTo>
                    <a:pt x="1021" y="198"/>
                    <a:pt x="750" y="0"/>
                    <a:pt x="462" y="46"/>
                  </a:cubicBezTo>
                  <a:cubicBezTo>
                    <a:pt x="322" y="68"/>
                    <a:pt x="200" y="143"/>
                    <a:pt x="116" y="257"/>
                  </a:cubicBezTo>
                  <a:cubicBezTo>
                    <a:pt x="33" y="371"/>
                    <a:pt x="0" y="511"/>
                    <a:pt x="22" y="650"/>
                  </a:cubicBezTo>
                  <a:cubicBezTo>
                    <a:pt x="44" y="790"/>
                    <a:pt x="119" y="913"/>
                    <a:pt x="233" y="996"/>
                  </a:cubicBezTo>
                  <a:close/>
                  <a:moveTo>
                    <a:pt x="323" y="407"/>
                  </a:moveTo>
                  <a:cubicBezTo>
                    <a:pt x="366" y="348"/>
                    <a:pt x="429" y="309"/>
                    <a:pt x="501" y="297"/>
                  </a:cubicBezTo>
                  <a:cubicBezTo>
                    <a:pt x="574" y="286"/>
                    <a:pt x="646" y="303"/>
                    <a:pt x="705" y="346"/>
                  </a:cubicBezTo>
                  <a:cubicBezTo>
                    <a:pt x="765" y="390"/>
                    <a:pt x="803" y="453"/>
                    <a:pt x="815" y="525"/>
                  </a:cubicBezTo>
                  <a:cubicBezTo>
                    <a:pt x="838" y="675"/>
                    <a:pt x="736" y="815"/>
                    <a:pt x="587" y="839"/>
                  </a:cubicBezTo>
                  <a:cubicBezTo>
                    <a:pt x="438" y="862"/>
                    <a:pt x="297" y="760"/>
                    <a:pt x="274" y="611"/>
                  </a:cubicBezTo>
                  <a:cubicBezTo>
                    <a:pt x="262" y="538"/>
                    <a:pt x="280" y="466"/>
                    <a:pt x="323" y="407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8318501" y="0"/>
              <a:ext cx="109538" cy="65088"/>
            </a:xfrm>
            <a:custGeom>
              <a:avLst/>
              <a:gdLst/>
              <a:ahLst/>
              <a:cxnLst/>
              <a:rect l="l" t="t" r="r" b="b"/>
              <a:pathLst>
                <a:path w="287" h="170" extrusionOk="0">
                  <a:moveTo>
                    <a:pt x="2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7" y="54"/>
                    <a:pt x="193" y="111"/>
                    <a:pt x="287" y="170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297613" y="2878138"/>
              <a:ext cx="703263" cy="2114550"/>
            </a:xfrm>
            <a:custGeom>
              <a:avLst/>
              <a:gdLst/>
              <a:ahLst/>
              <a:cxnLst/>
              <a:rect l="l" t="t" r="r" b="b"/>
              <a:pathLst>
                <a:path w="1848" h="5560" extrusionOk="0">
                  <a:moveTo>
                    <a:pt x="1167" y="4589"/>
                  </a:moveTo>
                  <a:cubicBezTo>
                    <a:pt x="1651" y="3924"/>
                    <a:pt x="1848" y="3110"/>
                    <a:pt x="1720" y="2300"/>
                  </a:cubicBezTo>
                  <a:cubicBezTo>
                    <a:pt x="1556" y="1259"/>
                    <a:pt x="885" y="423"/>
                    <a:pt x="0" y="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758" y="687"/>
                    <a:pt x="1324" y="1428"/>
                    <a:pt x="1468" y="2339"/>
                  </a:cubicBezTo>
                  <a:cubicBezTo>
                    <a:pt x="1585" y="3083"/>
                    <a:pt x="1405" y="3829"/>
                    <a:pt x="961" y="4439"/>
                  </a:cubicBezTo>
                  <a:cubicBezTo>
                    <a:pt x="703" y="4793"/>
                    <a:pt x="375" y="5076"/>
                    <a:pt x="0" y="5275"/>
                  </a:cubicBezTo>
                  <a:cubicBezTo>
                    <a:pt x="0" y="5560"/>
                    <a:pt x="0" y="5560"/>
                    <a:pt x="0" y="5560"/>
                  </a:cubicBezTo>
                  <a:cubicBezTo>
                    <a:pt x="459" y="5342"/>
                    <a:pt x="859" y="5012"/>
                    <a:pt x="1167" y="4589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297613" y="3627438"/>
              <a:ext cx="101600" cy="614363"/>
            </a:xfrm>
            <a:custGeom>
              <a:avLst/>
              <a:gdLst/>
              <a:ahLst/>
              <a:cxnLst/>
              <a:rect l="l" t="t" r="r" b="b"/>
              <a:pathLst>
                <a:path w="267" h="1617" extrusionOk="0">
                  <a:moveTo>
                    <a:pt x="209" y="569"/>
                  </a:moveTo>
                  <a:cubicBezTo>
                    <a:pt x="177" y="364"/>
                    <a:pt x="105" y="172"/>
                    <a:pt x="0" y="0"/>
                  </a:cubicBezTo>
                  <a:cubicBezTo>
                    <a:pt x="0" y="1617"/>
                    <a:pt x="0" y="1617"/>
                    <a:pt x="0" y="1617"/>
                  </a:cubicBezTo>
                  <a:cubicBezTo>
                    <a:pt x="192" y="1303"/>
                    <a:pt x="267" y="935"/>
                    <a:pt x="209" y="569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297613" y="3335338"/>
              <a:ext cx="315913" cy="1200150"/>
            </a:xfrm>
            <a:custGeom>
              <a:avLst/>
              <a:gdLst/>
              <a:ahLst/>
              <a:cxnLst/>
              <a:rect l="l" t="t" r="r" b="b"/>
              <a:pathLst>
                <a:path w="829" h="3155" extrusionOk="0">
                  <a:moveTo>
                    <a:pt x="713" y="1256"/>
                  </a:moveTo>
                  <a:cubicBezTo>
                    <a:pt x="632" y="745"/>
                    <a:pt x="369" y="308"/>
                    <a:pt x="0" y="0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236" y="604"/>
                    <a:pt x="403" y="928"/>
                    <a:pt x="461" y="1296"/>
                  </a:cubicBezTo>
                  <a:cubicBezTo>
                    <a:pt x="550" y="1863"/>
                    <a:pt x="363" y="2411"/>
                    <a:pt x="0" y="2803"/>
                  </a:cubicBezTo>
                  <a:cubicBezTo>
                    <a:pt x="0" y="3155"/>
                    <a:pt x="0" y="3155"/>
                    <a:pt x="0" y="3155"/>
                  </a:cubicBezTo>
                  <a:cubicBezTo>
                    <a:pt x="535" y="2706"/>
                    <a:pt x="829" y="1995"/>
                    <a:pt x="713" y="1256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297613" y="4940300"/>
              <a:ext cx="576263" cy="1325563"/>
            </a:xfrm>
            <a:custGeom>
              <a:avLst/>
              <a:gdLst/>
              <a:ahLst/>
              <a:cxnLst/>
              <a:rect l="l" t="t" r="r" b="b"/>
              <a:pathLst>
                <a:path w="1514" h="3485" extrusionOk="0">
                  <a:moveTo>
                    <a:pt x="589" y="1660"/>
                  </a:moveTo>
                  <a:cubicBezTo>
                    <a:pt x="517" y="1207"/>
                    <a:pt x="539" y="753"/>
                    <a:pt x="653" y="312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313" y="267"/>
                    <a:pt x="159" y="348"/>
                    <a:pt x="0" y="417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117" y="646"/>
                    <a:pt x="232" y="594"/>
                    <a:pt x="344" y="535"/>
                  </a:cubicBezTo>
                  <a:cubicBezTo>
                    <a:pt x="278" y="919"/>
                    <a:pt x="275" y="1309"/>
                    <a:pt x="337" y="1700"/>
                  </a:cubicBezTo>
                  <a:cubicBezTo>
                    <a:pt x="442" y="2371"/>
                    <a:pt x="731" y="2984"/>
                    <a:pt x="1166" y="3485"/>
                  </a:cubicBezTo>
                  <a:cubicBezTo>
                    <a:pt x="1514" y="3485"/>
                    <a:pt x="1514" y="3485"/>
                    <a:pt x="1514" y="3485"/>
                  </a:cubicBezTo>
                  <a:cubicBezTo>
                    <a:pt x="1022" y="2992"/>
                    <a:pt x="699" y="2360"/>
                    <a:pt x="589" y="1660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6297613" y="552450"/>
              <a:ext cx="2130425" cy="968375"/>
            </a:xfrm>
            <a:custGeom>
              <a:avLst/>
              <a:gdLst/>
              <a:ahLst/>
              <a:cxnLst/>
              <a:rect l="l" t="t" r="r" b="b"/>
              <a:pathLst>
                <a:path w="5594" h="2545" extrusionOk="0">
                  <a:moveTo>
                    <a:pt x="1945" y="401"/>
                  </a:moveTo>
                  <a:cubicBezTo>
                    <a:pt x="2823" y="262"/>
                    <a:pt x="3704" y="475"/>
                    <a:pt x="4424" y="999"/>
                  </a:cubicBezTo>
                  <a:cubicBezTo>
                    <a:pt x="4967" y="1394"/>
                    <a:pt x="5369" y="1930"/>
                    <a:pt x="5594" y="2545"/>
                  </a:cubicBezTo>
                  <a:cubicBezTo>
                    <a:pt x="5594" y="1937"/>
                    <a:pt x="5594" y="1937"/>
                    <a:pt x="5594" y="1937"/>
                  </a:cubicBezTo>
                  <a:cubicBezTo>
                    <a:pt x="5344" y="1493"/>
                    <a:pt x="5000" y="1103"/>
                    <a:pt x="4574" y="793"/>
                  </a:cubicBezTo>
                  <a:cubicBezTo>
                    <a:pt x="3798" y="229"/>
                    <a:pt x="2851" y="0"/>
                    <a:pt x="1905" y="149"/>
                  </a:cubicBezTo>
                  <a:cubicBezTo>
                    <a:pt x="1162" y="266"/>
                    <a:pt x="508" y="605"/>
                    <a:pt x="0" y="1087"/>
                  </a:cubicBezTo>
                  <a:cubicBezTo>
                    <a:pt x="0" y="1452"/>
                    <a:pt x="0" y="1452"/>
                    <a:pt x="0" y="1452"/>
                  </a:cubicBezTo>
                  <a:cubicBezTo>
                    <a:pt x="493" y="909"/>
                    <a:pt x="1166" y="523"/>
                    <a:pt x="1945" y="401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6297613" y="5303838"/>
              <a:ext cx="319088" cy="962025"/>
            </a:xfrm>
            <a:custGeom>
              <a:avLst/>
              <a:gdLst/>
              <a:ahLst/>
              <a:cxnLst/>
              <a:rect l="l" t="t" r="r" b="b"/>
              <a:pathLst>
                <a:path w="837" h="2529" extrusionOk="0">
                  <a:moveTo>
                    <a:pt x="85" y="783"/>
                  </a:moveTo>
                  <a:cubicBezTo>
                    <a:pt x="53" y="582"/>
                    <a:pt x="37" y="377"/>
                    <a:pt x="37" y="17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99"/>
                    <a:pt x="0" y="1499"/>
                    <a:pt x="0" y="1499"/>
                  </a:cubicBezTo>
                  <a:cubicBezTo>
                    <a:pt x="126" y="1871"/>
                    <a:pt x="303" y="2217"/>
                    <a:pt x="521" y="2529"/>
                  </a:cubicBezTo>
                  <a:cubicBezTo>
                    <a:pt x="837" y="2529"/>
                    <a:pt x="837" y="2529"/>
                    <a:pt x="837" y="2529"/>
                  </a:cubicBezTo>
                  <a:cubicBezTo>
                    <a:pt x="455" y="2035"/>
                    <a:pt x="189" y="1442"/>
                    <a:pt x="85" y="783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6297613" y="354013"/>
              <a:ext cx="2130425" cy="755650"/>
            </a:xfrm>
            <a:custGeom>
              <a:avLst/>
              <a:gdLst/>
              <a:ahLst/>
              <a:cxnLst/>
              <a:rect l="l" t="t" r="r" b="b"/>
              <a:pathLst>
                <a:path w="5594" h="1989" extrusionOk="0">
                  <a:moveTo>
                    <a:pt x="4724" y="1112"/>
                  </a:moveTo>
                  <a:cubicBezTo>
                    <a:pt x="5065" y="1360"/>
                    <a:pt x="5356" y="1656"/>
                    <a:pt x="5594" y="1989"/>
                  </a:cubicBezTo>
                  <a:cubicBezTo>
                    <a:pt x="5594" y="1573"/>
                    <a:pt x="5594" y="1573"/>
                    <a:pt x="5594" y="1573"/>
                  </a:cubicBezTo>
                  <a:cubicBezTo>
                    <a:pt x="5384" y="1326"/>
                    <a:pt x="5143" y="1102"/>
                    <a:pt x="4874" y="906"/>
                  </a:cubicBezTo>
                  <a:cubicBezTo>
                    <a:pt x="3988" y="261"/>
                    <a:pt x="2905" y="0"/>
                    <a:pt x="1826" y="170"/>
                  </a:cubicBezTo>
                  <a:cubicBezTo>
                    <a:pt x="1139" y="278"/>
                    <a:pt x="519" y="552"/>
                    <a:pt x="0" y="945"/>
                  </a:cubicBezTo>
                  <a:cubicBezTo>
                    <a:pt x="0" y="1270"/>
                    <a:pt x="0" y="1270"/>
                    <a:pt x="0" y="1270"/>
                  </a:cubicBezTo>
                  <a:cubicBezTo>
                    <a:pt x="516" y="837"/>
                    <a:pt x="1153" y="534"/>
                    <a:pt x="1866" y="422"/>
                  </a:cubicBezTo>
                  <a:cubicBezTo>
                    <a:pt x="2878" y="262"/>
                    <a:pt x="3893" y="507"/>
                    <a:pt x="4724" y="1112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6297613" y="139700"/>
              <a:ext cx="2130425" cy="668338"/>
            </a:xfrm>
            <a:custGeom>
              <a:avLst/>
              <a:gdLst/>
              <a:ahLst/>
              <a:cxnLst/>
              <a:rect l="l" t="t" r="r" b="b"/>
              <a:pathLst>
                <a:path w="5594" h="1757" extrusionOk="0">
                  <a:moveTo>
                    <a:pt x="5594" y="1757"/>
                  </a:moveTo>
                  <a:cubicBezTo>
                    <a:pt x="5594" y="1401"/>
                    <a:pt x="5594" y="1401"/>
                    <a:pt x="5594" y="1401"/>
                  </a:cubicBezTo>
                  <a:cubicBezTo>
                    <a:pt x="4593" y="476"/>
                    <a:pt x="3194" y="0"/>
                    <a:pt x="1747" y="228"/>
                  </a:cubicBezTo>
                  <a:cubicBezTo>
                    <a:pt x="1116" y="328"/>
                    <a:pt x="524" y="553"/>
                    <a:pt x="0" y="885"/>
                  </a:cubicBezTo>
                  <a:cubicBezTo>
                    <a:pt x="0" y="1191"/>
                    <a:pt x="0" y="1191"/>
                    <a:pt x="0" y="1191"/>
                  </a:cubicBezTo>
                  <a:cubicBezTo>
                    <a:pt x="528" y="827"/>
                    <a:pt x="1135" y="583"/>
                    <a:pt x="1786" y="480"/>
                  </a:cubicBezTo>
                  <a:cubicBezTo>
                    <a:pt x="3239" y="251"/>
                    <a:pt x="4641" y="773"/>
                    <a:pt x="5594" y="1757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800851" y="2962275"/>
              <a:ext cx="1409700" cy="1406525"/>
            </a:xfrm>
            <a:custGeom>
              <a:avLst/>
              <a:gdLst/>
              <a:ahLst/>
              <a:cxnLst/>
              <a:rect l="l" t="t" r="r" b="b"/>
              <a:pathLst>
                <a:path w="3699" h="3699" extrusionOk="0">
                  <a:moveTo>
                    <a:pt x="504" y="3699"/>
                  </a:moveTo>
                  <a:cubicBezTo>
                    <a:pt x="776" y="3526"/>
                    <a:pt x="776" y="3526"/>
                    <a:pt x="776" y="3526"/>
                  </a:cubicBezTo>
                  <a:cubicBezTo>
                    <a:pt x="1161" y="3282"/>
                    <a:pt x="1586" y="3122"/>
                    <a:pt x="2039" y="3050"/>
                  </a:cubicBezTo>
                  <a:cubicBezTo>
                    <a:pt x="2492" y="2979"/>
                    <a:pt x="2945" y="3001"/>
                    <a:pt x="3387" y="3114"/>
                  </a:cubicBezTo>
                  <a:cubicBezTo>
                    <a:pt x="3699" y="3195"/>
                    <a:pt x="3699" y="3195"/>
                    <a:pt x="3699" y="3195"/>
                  </a:cubicBezTo>
                  <a:cubicBezTo>
                    <a:pt x="3526" y="2923"/>
                    <a:pt x="3526" y="2923"/>
                    <a:pt x="3526" y="2923"/>
                  </a:cubicBezTo>
                  <a:cubicBezTo>
                    <a:pt x="3282" y="2538"/>
                    <a:pt x="3122" y="2113"/>
                    <a:pt x="3051" y="1660"/>
                  </a:cubicBezTo>
                  <a:cubicBezTo>
                    <a:pt x="2979" y="1207"/>
                    <a:pt x="3001" y="754"/>
                    <a:pt x="3115" y="313"/>
                  </a:cubicBezTo>
                  <a:cubicBezTo>
                    <a:pt x="3195" y="0"/>
                    <a:pt x="3195" y="0"/>
                    <a:pt x="3195" y="0"/>
                  </a:cubicBezTo>
                  <a:cubicBezTo>
                    <a:pt x="2923" y="173"/>
                    <a:pt x="2923" y="173"/>
                    <a:pt x="2923" y="173"/>
                  </a:cubicBezTo>
                  <a:cubicBezTo>
                    <a:pt x="2538" y="417"/>
                    <a:pt x="2113" y="577"/>
                    <a:pt x="1660" y="649"/>
                  </a:cubicBezTo>
                  <a:cubicBezTo>
                    <a:pt x="1207" y="720"/>
                    <a:pt x="754" y="698"/>
                    <a:pt x="313" y="585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73" y="776"/>
                    <a:pt x="173" y="776"/>
                    <a:pt x="173" y="776"/>
                  </a:cubicBezTo>
                  <a:cubicBezTo>
                    <a:pt x="417" y="1161"/>
                    <a:pt x="577" y="1586"/>
                    <a:pt x="649" y="2039"/>
                  </a:cubicBezTo>
                  <a:cubicBezTo>
                    <a:pt x="720" y="2492"/>
                    <a:pt x="699" y="2945"/>
                    <a:pt x="585" y="3387"/>
                  </a:cubicBezTo>
                  <a:lnTo>
                    <a:pt x="504" y="3699"/>
                  </a:lnTo>
                  <a:close/>
                  <a:moveTo>
                    <a:pt x="535" y="893"/>
                  </a:moveTo>
                  <a:cubicBezTo>
                    <a:pt x="919" y="959"/>
                    <a:pt x="1310" y="962"/>
                    <a:pt x="1700" y="900"/>
                  </a:cubicBezTo>
                  <a:cubicBezTo>
                    <a:pt x="2090" y="839"/>
                    <a:pt x="2461" y="716"/>
                    <a:pt x="2806" y="535"/>
                  </a:cubicBezTo>
                  <a:cubicBezTo>
                    <a:pt x="2740" y="919"/>
                    <a:pt x="2737" y="1309"/>
                    <a:pt x="2799" y="1700"/>
                  </a:cubicBezTo>
                  <a:cubicBezTo>
                    <a:pt x="2860" y="2090"/>
                    <a:pt x="2983" y="2461"/>
                    <a:pt x="3164" y="2806"/>
                  </a:cubicBezTo>
                  <a:cubicBezTo>
                    <a:pt x="2780" y="2740"/>
                    <a:pt x="2390" y="2737"/>
                    <a:pt x="1999" y="2799"/>
                  </a:cubicBezTo>
                  <a:cubicBezTo>
                    <a:pt x="1609" y="2860"/>
                    <a:pt x="1238" y="2983"/>
                    <a:pt x="893" y="3164"/>
                  </a:cubicBezTo>
                  <a:cubicBezTo>
                    <a:pt x="959" y="2780"/>
                    <a:pt x="962" y="2389"/>
                    <a:pt x="900" y="1999"/>
                  </a:cubicBezTo>
                  <a:cubicBezTo>
                    <a:pt x="839" y="1609"/>
                    <a:pt x="716" y="1238"/>
                    <a:pt x="535" y="893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7165976" y="33258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196" y="1003"/>
                  </a:moveTo>
                  <a:cubicBezTo>
                    <a:pt x="228" y="1205"/>
                    <a:pt x="244" y="1410"/>
                    <a:pt x="244" y="1611"/>
                  </a:cubicBezTo>
                  <a:cubicBezTo>
                    <a:pt x="244" y="1787"/>
                    <a:pt x="244" y="1787"/>
                    <a:pt x="244" y="1787"/>
                  </a:cubicBezTo>
                  <a:cubicBezTo>
                    <a:pt x="411" y="1733"/>
                    <a:pt x="411" y="1733"/>
                    <a:pt x="411" y="1733"/>
                  </a:cubicBezTo>
                  <a:cubicBezTo>
                    <a:pt x="602" y="1670"/>
                    <a:pt x="802" y="1623"/>
                    <a:pt x="1004" y="1591"/>
                  </a:cubicBezTo>
                  <a:cubicBezTo>
                    <a:pt x="1203" y="1559"/>
                    <a:pt x="1406" y="1543"/>
                    <a:pt x="1606" y="1543"/>
                  </a:cubicBezTo>
                  <a:cubicBezTo>
                    <a:pt x="1608" y="1543"/>
                    <a:pt x="1609" y="1543"/>
                    <a:pt x="1611" y="1543"/>
                  </a:cubicBezTo>
                  <a:cubicBezTo>
                    <a:pt x="1787" y="1544"/>
                    <a:pt x="1787" y="1544"/>
                    <a:pt x="1787" y="1544"/>
                  </a:cubicBezTo>
                  <a:cubicBezTo>
                    <a:pt x="1733" y="1376"/>
                    <a:pt x="1733" y="1376"/>
                    <a:pt x="1733" y="1376"/>
                  </a:cubicBezTo>
                  <a:cubicBezTo>
                    <a:pt x="1670" y="1185"/>
                    <a:pt x="1623" y="985"/>
                    <a:pt x="1591" y="783"/>
                  </a:cubicBezTo>
                  <a:cubicBezTo>
                    <a:pt x="1559" y="582"/>
                    <a:pt x="1543" y="377"/>
                    <a:pt x="1543" y="176"/>
                  </a:cubicBezTo>
                  <a:cubicBezTo>
                    <a:pt x="1544" y="0"/>
                    <a:pt x="1544" y="0"/>
                    <a:pt x="1544" y="0"/>
                  </a:cubicBezTo>
                  <a:cubicBezTo>
                    <a:pt x="1376" y="54"/>
                    <a:pt x="1376" y="54"/>
                    <a:pt x="1376" y="54"/>
                  </a:cubicBezTo>
                  <a:cubicBezTo>
                    <a:pt x="1185" y="117"/>
                    <a:pt x="985" y="164"/>
                    <a:pt x="784" y="196"/>
                  </a:cubicBezTo>
                  <a:cubicBezTo>
                    <a:pt x="584" y="228"/>
                    <a:pt x="381" y="244"/>
                    <a:pt x="182" y="244"/>
                  </a:cubicBezTo>
                  <a:cubicBezTo>
                    <a:pt x="180" y="244"/>
                    <a:pt x="178" y="244"/>
                    <a:pt x="176" y="24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4" y="411"/>
                    <a:pt x="54" y="411"/>
                    <a:pt x="54" y="411"/>
                  </a:cubicBezTo>
                  <a:cubicBezTo>
                    <a:pt x="117" y="602"/>
                    <a:pt x="164" y="802"/>
                    <a:pt x="196" y="1003"/>
                  </a:cubicBezTo>
                  <a:close/>
                  <a:moveTo>
                    <a:pt x="823" y="448"/>
                  </a:moveTo>
                  <a:cubicBezTo>
                    <a:pt x="981" y="423"/>
                    <a:pt x="1138" y="389"/>
                    <a:pt x="1292" y="346"/>
                  </a:cubicBezTo>
                  <a:cubicBezTo>
                    <a:pt x="1298" y="505"/>
                    <a:pt x="1314" y="665"/>
                    <a:pt x="1339" y="823"/>
                  </a:cubicBezTo>
                  <a:cubicBezTo>
                    <a:pt x="1364" y="981"/>
                    <a:pt x="1398" y="1138"/>
                    <a:pt x="1441" y="1292"/>
                  </a:cubicBezTo>
                  <a:cubicBezTo>
                    <a:pt x="1282" y="1298"/>
                    <a:pt x="1122" y="1314"/>
                    <a:pt x="964" y="1339"/>
                  </a:cubicBezTo>
                  <a:cubicBezTo>
                    <a:pt x="806" y="1364"/>
                    <a:pt x="649" y="1398"/>
                    <a:pt x="495" y="1441"/>
                  </a:cubicBezTo>
                  <a:cubicBezTo>
                    <a:pt x="489" y="1282"/>
                    <a:pt x="473" y="1122"/>
                    <a:pt x="448" y="964"/>
                  </a:cubicBezTo>
                  <a:cubicBezTo>
                    <a:pt x="423" y="806"/>
                    <a:pt x="389" y="649"/>
                    <a:pt x="346" y="495"/>
                  </a:cubicBezTo>
                  <a:cubicBezTo>
                    <a:pt x="505" y="489"/>
                    <a:pt x="665" y="473"/>
                    <a:pt x="823" y="448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6297613" y="0"/>
              <a:ext cx="350838" cy="141288"/>
            </a:xfrm>
            <a:custGeom>
              <a:avLst/>
              <a:gdLst/>
              <a:ahLst/>
              <a:cxnLst/>
              <a:rect l="l" t="t" r="r" b="b"/>
              <a:pathLst>
                <a:path w="923" h="373" extrusionOk="0">
                  <a:moveTo>
                    <a:pt x="187" y="0"/>
                  </a:moveTo>
                  <a:cubicBezTo>
                    <a:pt x="124" y="28"/>
                    <a:pt x="62" y="57"/>
                    <a:pt x="0" y="88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94" y="221"/>
                    <a:pt x="603" y="96"/>
                    <a:pt x="923" y="0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7821613" y="0"/>
              <a:ext cx="606425" cy="298450"/>
            </a:xfrm>
            <a:custGeom>
              <a:avLst/>
              <a:gdLst/>
              <a:ahLst/>
              <a:cxnLst/>
              <a:rect l="l" t="t" r="r" b="b"/>
              <a:pathLst>
                <a:path w="1590" h="784" extrusionOk="0">
                  <a:moveTo>
                    <a:pt x="1590" y="784"/>
                  </a:moveTo>
                  <a:cubicBezTo>
                    <a:pt x="1590" y="473"/>
                    <a:pt x="1590" y="473"/>
                    <a:pt x="1590" y="473"/>
                  </a:cubicBezTo>
                  <a:cubicBezTo>
                    <a:pt x="1589" y="472"/>
                    <a:pt x="1588" y="471"/>
                    <a:pt x="1586" y="470"/>
                  </a:cubicBezTo>
                  <a:cubicBezTo>
                    <a:pt x="1313" y="288"/>
                    <a:pt x="1028" y="131"/>
                    <a:pt x="7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8" y="153"/>
                    <a:pt x="994" y="381"/>
                    <a:pt x="1445" y="682"/>
                  </a:cubicBezTo>
                  <a:cubicBezTo>
                    <a:pt x="1494" y="715"/>
                    <a:pt x="1542" y="750"/>
                    <a:pt x="1590" y="784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97613" y="6124575"/>
              <a:ext cx="80963" cy="141288"/>
            </a:xfrm>
            <a:custGeom>
              <a:avLst/>
              <a:gdLst/>
              <a:ahLst/>
              <a:cxnLst/>
              <a:rect l="l" t="t" r="r" b="b"/>
              <a:pathLst>
                <a:path w="213" h="370" extrusionOk="0">
                  <a:moveTo>
                    <a:pt x="0" y="0"/>
                  </a:moveTo>
                  <a:cubicBezTo>
                    <a:pt x="0" y="370"/>
                    <a:pt x="0" y="370"/>
                    <a:pt x="0" y="370"/>
                  </a:cubicBezTo>
                  <a:cubicBezTo>
                    <a:pt x="213" y="370"/>
                    <a:pt x="213" y="370"/>
                    <a:pt x="213" y="370"/>
                  </a:cubicBezTo>
                  <a:cubicBezTo>
                    <a:pt x="136" y="250"/>
                    <a:pt x="65" y="127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297613" y="-41275"/>
              <a:ext cx="2130425" cy="587375"/>
            </a:xfrm>
            <a:custGeom>
              <a:avLst/>
              <a:gdLst/>
              <a:ahLst/>
              <a:cxnLst/>
              <a:rect l="l" t="t" r="r" b="b"/>
              <a:pathLst>
                <a:path w="5594" h="1546" extrusionOk="0">
                  <a:moveTo>
                    <a:pt x="5594" y="1546"/>
                  </a:moveTo>
                  <a:cubicBezTo>
                    <a:pt x="5594" y="1210"/>
                    <a:pt x="5594" y="1210"/>
                    <a:pt x="5594" y="1210"/>
                  </a:cubicBezTo>
                  <a:cubicBezTo>
                    <a:pt x="5501" y="1138"/>
                    <a:pt x="5405" y="1069"/>
                    <a:pt x="5307" y="1003"/>
                  </a:cubicBezTo>
                  <a:cubicBezTo>
                    <a:pt x="4233" y="285"/>
                    <a:pt x="2941" y="0"/>
                    <a:pt x="1667" y="201"/>
                  </a:cubicBezTo>
                  <a:cubicBezTo>
                    <a:pt x="1076" y="294"/>
                    <a:pt x="513" y="488"/>
                    <a:pt x="0" y="771"/>
                  </a:cubicBezTo>
                  <a:cubicBezTo>
                    <a:pt x="0" y="1069"/>
                    <a:pt x="0" y="1069"/>
                    <a:pt x="0" y="1069"/>
                  </a:cubicBezTo>
                  <a:cubicBezTo>
                    <a:pt x="513" y="764"/>
                    <a:pt x="1089" y="550"/>
                    <a:pt x="1707" y="453"/>
                  </a:cubicBezTo>
                  <a:cubicBezTo>
                    <a:pt x="3138" y="227"/>
                    <a:pt x="4545" y="666"/>
                    <a:pt x="5594" y="1546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419976" y="3579813"/>
              <a:ext cx="173038" cy="173038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33" y="257"/>
                  </a:moveTo>
                  <a:cubicBezTo>
                    <a:pt x="36" y="279"/>
                    <a:pt x="40" y="302"/>
                    <a:pt x="43" y="324"/>
                  </a:cubicBezTo>
                  <a:cubicBezTo>
                    <a:pt x="62" y="454"/>
                    <a:pt x="62" y="454"/>
                    <a:pt x="62" y="454"/>
                  </a:cubicBezTo>
                  <a:cubicBezTo>
                    <a:pt x="191" y="431"/>
                    <a:pt x="191" y="431"/>
                    <a:pt x="191" y="431"/>
                  </a:cubicBezTo>
                  <a:cubicBezTo>
                    <a:pt x="213" y="427"/>
                    <a:pt x="235" y="424"/>
                    <a:pt x="257" y="420"/>
                  </a:cubicBezTo>
                  <a:cubicBezTo>
                    <a:pt x="257" y="420"/>
                    <a:pt x="257" y="420"/>
                    <a:pt x="257" y="420"/>
                  </a:cubicBezTo>
                  <a:cubicBezTo>
                    <a:pt x="279" y="417"/>
                    <a:pt x="301" y="413"/>
                    <a:pt x="324" y="410"/>
                  </a:cubicBezTo>
                  <a:cubicBezTo>
                    <a:pt x="454" y="392"/>
                    <a:pt x="454" y="392"/>
                    <a:pt x="454" y="392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27" y="240"/>
                    <a:pt x="424" y="218"/>
                    <a:pt x="420" y="196"/>
                  </a:cubicBezTo>
                  <a:cubicBezTo>
                    <a:pt x="417" y="174"/>
                    <a:pt x="413" y="152"/>
                    <a:pt x="410" y="129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263" y="22"/>
                    <a:pt x="263" y="22"/>
                    <a:pt x="263" y="22"/>
                  </a:cubicBezTo>
                  <a:cubicBezTo>
                    <a:pt x="241" y="26"/>
                    <a:pt x="218" y="29"/>
                    <a:pt x="196" y="33"/>
                  </a:cubicBezTo>
                  <a:cubicBezTo>
                    <a:pt x="174" y="36"/>
                    <a:pt x="151" y="40"/>
                    <a:pt x="129" y="4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6" y="212"/>
                    <a:pt x="29" y="235"/>
                    <a:pt x="33" y="257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724651" y="4362450"/>
              <a:ext cx="1703388" cy="1917700"/>
            </a:xfrm>
            <a:custGeom>
              <a:avLst/>
              <a:gdLst/>
              <a:ahLst/>
              <a:cxnLst/>
              <a:rect l="l" t="t" r="r" b="b"/>
              <a:pathLst>
                <a:path w="4471" h="5043" extrusionOk="0">
                  <a:moveTo>
                    <a:pt x="4471" y="4575"/>
                  </a:moveTo>
                  <a:cubicBezTo>
                    <a:pt x="4471" y="4215"/>
                    <a:pt x="4471" y="4215"/>
                    <a:pt x="4471" y="4215"/>
                  </a:cubicBezTo>
                  <a:cubicBezTo>
                    <a:pt x="4118" y="4607"/>
                    <a:pt x="3645" y="4864"/>
                    <a:pt x="3118" y="4947"/>
                  </a:cubicBezTo>
                  <a:cubicBezTo>
                    <a:pt x="2509" y="5043"/>
                    <a:pt x="1898" y="4896"/>
                    <a:pt x="1398" y="4532"/>
                  </a:cubicBezTo>
                  <a:cubicBezTo>
                    <a:pt x="897" y="4168"/>
                    <a:pt x="569" y="3632"/>
                    <a:pt x="473" y="3022"/>
                  </a:cubicBezTo>
                  <a:cubicBezTo>
                    <a:pt x="274" y="1762"/>
                    <a:pt x="1138" y="575"/>
                    <a:pt x="2398" y="377"/>
                  </a:cubicBezTo>
                  <a:cubicBezTo>
                    <a:pt x="2519" y="358"/>
                    <a:pt x="2640" y="348"/>
                    <a:pt x="2759" y="348"/>
                  </a:cubicBezTo>
                  <a:cubicBezTo>
                    <a:pt x="3424" y="348"/>
                    <a:pt x="4041" y="636"/>
                    <a:pt x="4471" y="1108"/>
                  </a:cubicBezTo>
                  <a:cubicBezTo>
                    <a:pt x="4471" y="750"/>
                    <a:pt x="4471" y="750"/>
                    <a:pt x="4471" y="750"/>
                  </a:cubicBezTo>
                  <a:cubicBezTo>
                    <a:pt x="3916" y="253"/>
                    <a:pt x="3150" y="0"/>
                    <a:pt x="2358" y="125"/>
                  </a:cubicBezTo>
                  <a:cubicBezTo>
                    <a:pt x="959" y="345"/>
                    <a:pt x="0" y="1663"/>
                    <a:pt x="221" y="3062"/>
                  </a:cubicBezTo>
                  <a:cubicBezTo>
                    <a:pt x="328" y="3739"/>
                    <a:pt x="692" y="4334"/>
                    <a:pt x="1248" y="4738"/>
                  </a:cubicBezTo>
                  <a:cubicBezTo>
                    <a:pt x="1394" y="4844"/>
                    <a:pt x="1549" y="4934"/>
                    <a:pt x="1710" y="5006"/>
                  </a:cubicBezTo>
                  <a:cubicBezTo>
                    <a:pt x="3808" y="5006"/>
                    <a:pt x="3808" y="5006"/>
                    <a:pt x="3808" y="5006"/>
                  </a:cubicBezTo>
                  <a:cubicBezTo>
                    <a:pt x="4050" y="4898"/>
                    <a:pt x="4273" y="4753"/>
                    <a:pt x="4471" y="4575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89676" y="908050"/>
              <a:ext cx="1952625" cy="2025650"/>
            </a:xfrm>
            <a:custGeom>
              <a:avLst/>
              <a:gdLst/>
              <a:ahLst/>
              <a:cxnLst/>
              <a:rect l="l" t="t" r="r" b="b"/>
              <a:pathLst>
                <a:path w="5128" h="5327" extrusionOk="0">
                  <a:moveTo>
                    <a:pt x="974" y="4834"/>
                  </a:moveTo>
                  <a:cubicBezTo>
                    <a:pt x="1418" y="5157"/>
                    <a:pt x="1942" y="5327"/>
                    <a:pt x="2480" y="5327"/>
                  </a:cubicBezTo>
                  <a:cubicBezTo>
                    <a:pt x="2614" y="5327"/>
                    <a:pt x="2749" y="5316"/>
                    <a:pt x="2884" y="5295"/>
                  </a:cubicBezTo>
                  <a:cubicBezTo>
                    <a:pt x="3561" y="5188"/>
                    <a:pt x="4156" y="4824"/>
                    <a:pt x="4560" y="4268"/>
                  </a:cubicBezTo>
                  <a:cubicBezTo>
                    <a:pt x="4964" y="3713"/>
                    <a:pt x="5128" y="3035"/>
                    <a:pt x="5021" y="2358"/>
                  </a:cubicBezTo>
                  <a:cubicBezTo>
                    <a:pt x="4801" y="959"/>
                    <a:pt x="3483" y="0"/>
                    <a:pt x="2084" y="221"/>
                  </a:cubicBezTo>
                  <a:cubicBezTo>
                    <a:pt x="1407" y="328"/>
                    <a:pt x="812" y="692"/>
                    <a:pt x="408" y="1248"/>
                  </a:cubicBezTo>
                  <a:cubicBezTo>
                    <a:pt x="232" y="1489"/>
                    <a:pt x="102" y="1754"/>
                    <a:pt x="20" y="2032"/>
                  </a:cubicBezTo>
                  <a:cubicBezTo>
                    <a:pt x="20" y="3481"/>
                    <a:pt x="20" y="3481"/>
                    <a:pt x="20" y="3481"/>
                  </a:cubicBezTo>
                  <a:cubicBezTo>
                    <a:pt x="178" y="4023"/>
                    <a:pt x="509" y="4496"/>
                    <a:pt x="974" y="4834"/>
                  </a:cubicBezTo>
                  <a:close/>
                  <a:moveTo>
                    <a:pt x="2124" y="473"/>
                  </a:moveTo>
                  <a:cubicBezTo>
                    <a:pt x="2245" y="454"/>
                    <a:pt x="2366" y="444"/>
                    <a:pt x="2485" y="444"/>
                  </a:cubicBezTo>
                  <a:cubicBezTo>
                    <a:pt x="3604" y="444"/>
                    <a:pt x="4590" y="1259"/>
                    <a:pt x="4769" y="2398"/>
                  </a:cubicBezTo>
                  <a:cubicBezTo>
                    <a:pt x="4865" y="3007"/>
                    <a:pt x="4718" y="3618"/>
                    <a:pt x="4354" y="4118"/>
                  </a:cubicBezTo>
                  <a:cubicBezTo>
                    <a:pt x="3990" y="4619"/>
                    <a:pt x="3454" y="4947"/>
                    <a:pt x="2844" y="5043"/>
                  </a:cubicBezTo>
                  <a:cubicBezTo>
                    <a:pt x="2235" y="5139"/>
                    <a:pt x="1624" y="4992"/>
                    <a:pt x="1124" y="4628"/>
                  </a:cubicBezTo>
                  <a:cubicBezTo>
                    <a:pt x="623" y="4264"/>
                    <a:pt x="295" y="3728"/>
                    <a:pt x="199" y="3118"/>
                  </a:cubicBezTo>
                  <a:cubicBezTo>
                    <a:pt x="0" y="1858"/>
                    <a:pt x="864" y="672"/>
                    <a:pt x="2124" y="473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6297613" y="700088"/>
              <a:ext cx="2144713" cy="2427288"/>
            </a:xfrm>
            <a:custGeom>
              <a:avLst/>
              <a:gdLst/>
              <a:ahLst/>
              <a:cxnLst/>
              <a:rect l="l" t="t" r="r" b="b"/>
              <a:pathLst>
                <a:path w="5633" h="6384" extrusionOk="0">
                  <a:moveTo>
                    <a:pt x="654" y="5793"/>
                  </a:moveTo>
                  <a:cubicBezTo>
                    <a:pt x="1187" y="6181"/>
                    <a:pt x="1814" y="6384"/>
                    <a:pt x="2459" y="6384"/>
                  </a:cubicBezTo>
                  <a:cubicBezTo>
                    <a:pt x="2620" y="6384"/>
                    <a:pt x="2782" y="6371"/>
                    <a:pt x="2944" y="6346"/>
                  </a:cubicBezTo>
                  <a:cubicBezTo>
                    <a:pt x="3755" y="6218"/>
                    <a:pt x="4468" y="5781"/>
                    <a:pt x="4952" y="5115"/>
                  </a:cubicBezTo>
                  <a:cubicBezTo>
                    <a:pt x="5436" y="4450"/>
                    <a:pt x="5633" y="3637"/>
                    <a:pt x="5505" y="2826"/>
                  </a:cubicBezTo>
                  <a:cubicBezTo>
                    <a:pt x="5241" y="1149"/>
                    <a:pt x="3661" y="0"/>
                    <a:pt x="1985" y="264"/>
                  </a:cubicBezTo>
                  <a:cubicBezTo>
                    <a:pt x="1187" y="390"/>
                    <a:pt x="484" y="816"/>
                    <a:pt x="0" y="1464"/>
                  </a:cubicBezTo>
                  <a:cubicBezTo>
                    <a:pt x="0" y="1931"/>
                    <a:pt x="0" y="1931"/>
                    <a:pt x="0" y="1931"/>
                  </a:cubicBezTo>
                  <a:cubicBezTo>
                    <a:pt x="55" y="1833"/>
                    <a:pt x="115" y="1737"/>
                    <a:pt x="182" y="1645"/>
                  </a:cubicBezTo>
                  <a:cubicBezTo>
                    <a:pt x="627" y="1034"/>
                    <a:pt x="1281" y="633"/>
                    <a:pt x="2024" y="516"/>
                  </a:cubicBezTo>
                  <a:cubicBezTo>
                    <a:pt x="2173" y="493"/>
                    <a:pt x="2320" y="481"/>
                    <a:pt x="2466" y="481"/>
                  </a:cubicBezTo>
                  <a:cubicBezTo>
                    <a:pt x="3830" y="481"/>
                    <a:pt x="5034" y="1476"/>
                    <a:pt x="5253" y="2865"/>
                  </a:cubicBezTo>
                  <a:cubicBezTo>
                    <a:pt x="5370" y="3609"/>
                    <a:pt x="5190" y="4355"/>
                    <a:pt x="4746" y="4965"/>
                  </a:cubicBezTo>
                  <a:cubicBezTo>
                    <a:pt x="4302" y="5576"/>
                    <a:pt x="3648" y="5977"/>
                    <a:pt x="2904" y="6094"/>
                  </a:cubicBezTo>
                  <a:cubicBezTo>
                    <a:pt x="2160" y="6211"/>
                    <a:pt x="1414" y="6031"/>
                    <a:pt x="804" y="5587"/>
                  </a:cubicBezTo>
                  <a:cubicBezTo>
                    <a:pt x="468" y="5343"/>
                    <a:pt x="197" y="5035"/>
                    <a:pt x="0" y="4684"/>
                  </a:cubicBezTo>
                  <a:cubicBezTo>
                    <a:pt x="0" y="5150"/>
                    <a:pt x="0" y="5150"/>
                    <a:pt x="0" y="5150"/>
                  </a:cubicBezTo>
                  <a:cubicBezTo>
                    <a:pt x="182" y="5393"/>
                    <a:pt x="401" y="5609"/>
                    <a:pt x="654" y="5793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8208963" y="2820988"/>
              <a:ext cx="219075" cy="1152525"/>
            </a:xfrm>
            <a:custGeom>
              <a:avLst/>
              <a:gdLst/>
              <a:ahLst/>
              <a:cxnLst/>
              <a:rect l="l" t="t" r="r" b="b"/>
              <a:pathLst>
                <a:path w="576" h="3032" extrusionOk="0">
                  <a:moveTo>
                    <a:pt x="576" y="0"/>
                  </a:moveTo>
                  <a:cubicBezTo>
                    <a:pt x="187" y="532"/>
                    <a:pt x="0" y="1213"/>
                    <a:pt x="111" y="1915"/>
                  </a:cubicBezTo>
                  <a:cubicBezTo>
                    <a:pt x="176" y="2326"/>
                    <a:pt x="336" y="2706"/>
                    <a:pt x="576" y="3032"/>
                  </a:cubicBezTo>
                  <a:cubicBezTo>
                    <a:pt x="576" y="2545"/>
                    <a:pt x="576" y="2545"/>
                    <a:pt x="576" y="2545"/>
                  </a:cubicBezTo>
                  <a:cubicBezTo>
                    <a:pt x="473" y="2336"/>
                    <a:pt x="400" y="2111"/>
                    <a:pt x="363" y="1875"/>
                  </a:cubicBezTo>
                  <a:cubicBezTo>
                    <a:pt x="285" y="1384"/>
                    <a:pt x="370" y="904"/>
                    <a:pt x="576" y="489"/>
                  </a:cubicBezTo>
                  <a:lnTo>
                    <a:pt x="576" y="0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8010526" y="2530475"/>
              <a:ext cx="417513" cy="1730375"/>
            </a:xfrm>
            <a:custGeom>
              <a:avLst/>
              <a:gdLst/>
              <a:ahLst/>
              <a:cxnLst/>
              <a:rect l="l" t="t" r="r" b="b"/>
              <a:pathLst>
                <a:path w="1097" h="4550" extrusionOk="0">
                  <a:moveTo>
                    <a:pt x="1097" y="0"/>
                  </a:moveTo>
                  <a:cubicBezTo>
                    <a:pt x="945" y="140"/>
                    <a:pt x="805" y="295"/>
                    <a:pt x="681" y="466"/>
                  </a:cubicBezTo>
                  <a:cubicBezTo>
                    <a:pt x="197" y="1131"/>
                    <a:pt x="0" y="1944"/>
                    <a:pt x="128" y="2755"/>
                  </a:cubicBezTo>
                  <a:cubicBezTo>
                    <a:pt x="239" y="3455"/>
                    <a:pt x="579" y="4081"/>
                    <a:pt x="1097" y="4550"/>
                  </a:cubicBezTo>
                  <a:cubicBezTo>
                    <a:pt x="1097" y="4193"/>
                    <a:pt x="1097" y="4193"/>
                    <a:pt x="1097" y="4193"/>
                  </a:cubicBezTo>
                  <a:cubicBezTo>
                    <a:pt x="718" y="3786"/>
                    <a:pt x="469" y="3276"/>
                    <a:pt x="380" y="2716"/>
                  </a:cubicBezTo>
                  <a:cubicBezTo>
                    <a:pt x="263" y="1972"/>
                    <a:pt x="443" y="1226"/>
                    <a:pt x="887" y="616"/>
                  </a:cubicBezTo>
                  <a:cubicBezTo>
                    <a:pt x="953" y="526"/>
                    <a:pt x="1023" y="441"/>
                    <a:pt x="1097" y="361"/>
                  </a:cubicBezTo>
                  <a:lnTo>
                    <a:pt x="1097" y="0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6602413" y="1325563"/>
              <a:ext cx="1266825" cy="1220788"/>
            </a:xfrm>
            <a:custGeom>
              <a:avLst/>
              <a:gdLst/>
              <a:ahLst/>
              <a:cxnLst/>
              <a:rect l="l" t="t" r="r" b="b"/>
              <a:pathLst>
                <a:path w="3326" h="3212" extrusionOk="0">
                  <a:moveTo>
                    <a:pt x="752" y="2915"/>
                  </a:moveTo>
                  <a:cubicBezTo>
                    <a:pt x="1020" y="3110"/>
                    <a:pt x="1336" y="3212"/>
                    <a:pt x="1661" y="3212"/>
                  </a:cubicBezTo>
                  <a:cubicBezTo>
                    <a:pt x="1741" y="3212"/>
                    <a:pt x="1823" y="3206"/>
                    <a:pt x="1904" y="3193"/>
                  </a:cubicBezTo>
                  <a:cubicBezTo>
                    <a:pt x="2748" y="3060"/>
                    <a:pt x="3326" y="2265"/>
                    <a:pt x="3193" y="1422"/>
                  </a:cubicBezTo>
                  <a:cubicBezTo>
                    <a:pt x="3060" y="578"/>
                    <a:pt x="2265" y="0"/>
                    <a:pt x="1422" y="133"/>
                  </a:cubicBezTo>
                  <a:cubicBezTo>
                    <a:pt x="578" y="266"/>
                    <a:pt x="0" y="1061"/>
                    <a:pt x="133" y="1904"/>
                  </a:cubicBezTo>
                  <a:cubicBezTo>
                    <a:pt x="198" y="2312"/>
                    <a:pt x="417" y="2671"/>
                    <a:pt x="752" y="2915"/>
                  </a:cubicBezTo>
                  <a:close/>
                  <a:moveTo>
                    <a:pt x="1462" y="385"/>
                  </a:moveTo>
                  <a:cubicBezTo>
                    <a:pt x="1530" y="374"/>
                    <a:pt x="1597" y="369"/>
                    <a:pt x="1664" y="369"/>
                  </a:cubicBezTo>
                  <a:cubicBezTo>
                    <a:pt x="2289" y="369"/>
                    <a:pt x="2841" y="825"/>
                    <a:pt x="2941" y="1462"/>
                  </a:cubicBezTo>
                  <a:cubicBezTo>
                    <a:pt x="3052" y="2166"/>
                    <a:pt x="2569" y="2830"/>
                    <a:pt x="1865" y="2941"/>
                  </a:cubicBezTo>
                  <a:cubicBezTo>
                    <a:pt x="1524" y="2995"/>
                    <a:pt x="1182" y="2912"/>
                    <a:pt x="902" y="2709"/>
                  </a:cubicBezTo>
                  <a:cubicBezTo>
                    <a:pt x="623" y="2505"/>
                    <a:pt x="439" y="2205"/>
                    <a:pt x="385" y="1865"/>
                  </a:cubicBezTo>
                  <a:cubicBezTo>
                    <a:pt x="274" y="1160"/>
                    <a:pt x="757" y="496"/>
                    <a:pt x="1462" y="385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6427788" y="1150938"/>
              <a:ext cx="1649413" cy="1589088"/>
            </a:xfrm>
            <a:custGeom>
              <a:avLst/>
              <a:gdLst/>
              <a:ahLst/>
              <a:cxnLst/>
              <a:rect l="l" t="t" r="r" b="b"/>
              <a:pathLst>
                <a:path w="4329" h="4178" extrusionOk="0">
                  <a:moveTo>
                    <a:pt x="2118" y="4178"/>
                  </a:moveTo>
                  <a:cubicBezTo>
                    <a:pt x="2224" y="4178"/>
                    <a:pt x="2332" y="4169"/>
                    <a:pt x="2440" y="4152"/>
                  </a:cubicBezTo>
                  <a:cubicBezTo>
                    <a:pt x="3561" y="3976"/>
                    <a:pt x="4329" y="2920"/>
                    <a:pt x="4153" y="1798"/>
                  </a:cubicBezTo>
                  <a:cubicBezTo>
                    <a:pt x="4067" y="1256"/>
                    <a:pt x="3775" y="779"/>
                    <a:pt x="3330" y="455"/>
                  </a:cubicBezTo>
                  <a:cubicBezTo>
                    <a:pt x="2885" y="131"/>
                    <a:pt x="2341" y="0"/>
                    <a:pt x="1799" y="86"/>
                  </a:cubicBezTo>
                  <a:cubicBezTo>
                    <a:pt x="1256" y="171"/>
                    <a:pt x="779" y="463"/>
                    <a:pt x="455" y="908"/>
                  </a:cubicBezTo>
                  <a:cubicBezTo>
                    <a:pt x="132" y="1354"/>
                    <a:pt x="0" y="1897"/>
                    <a:pt x="86" y="2440"/>
                  </a:cubicBezTo>
                  <a:cubicBezTo>
                    <a:pt x="245" y="3453"/>
                    <a:pt x="1123" y="4178"/>
                    <a:pt x="2118" y="4178"/>
                  </a:cubicBezTo>
                  <a:close/>
                  <a:moveTo>
                    <a:pt x="662" y="1058"/>
                  </a:moveTo>
                  <a:cubicBezTo>
                    <a:pt x="945" y="668"/>
                    <a:pt x="1363" y="412"/>
                    <a:pt x="1838" y="338"/>
                  </a:cubicBezTo>
                  <a:cubicBezTo>
                    <a:pt x="1933" y="323"/>
                    <a:pt x="2028" y="315"/>
                    <a:pt x="2122" y="315"/>
                  </a:cubicBezTo>
                  <a:cubicBezTo>
                    <a:pt x="2500" y="315"/>
                    <a:pt x="2868" y="434"/>
                    <a:pt x="3180" y="661"/>
                  </a:cubicBezTo>
                  <a:cubicBezTo>
                    <a:pt x="3570" y="945"/>
                    <a:pt x="3826" y="1363"/>
                    <a:pt x="3901" y="1838"/>
                  </a:cubicBezTo>
                  <a:cubicBezTo>
                    <a:pt x="4056" y="2821"/>
                    <a:pt x="3382" y="3746"/>
                    <a:pt x="2400" y="3901"/>
                  </a:cubicBezTo>
                  <a:cubicBezTo>
                    <a:pt x="1418" y="4056"/>
                    <a:pt x="493" y="3382"/>
                    <a:pt x="338" y="2400"/>
                  </a:cubicBezTo>
                  <a:cubicBezTo>
                    <a:pt x="263" y="1925"/>
                    <a:pt x="378" y="1448"/>
                    <a:pt x="662" y="1058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7559676" y="5167313"/>
              <a:ext cx="423863" cy="407988"/>
            </a:xfrm>
            <a:custGeom>
              <a:avLst/>
              <a:gdLst/>
              <a:ahLst/>
              <a:cxnLst/>
              <a:rect l="l" t="t" r="r" b="b"/>
              <a:pathLst>
                <a:path w="1113" h="1073" extrusionOk="0">
                  <a:moveTo>
                    <a:pt x="879" y="116"/>
                  </a:moveTo>
                  <a:cubicBezTo>
                    <a:pt x="765" y="33"/>
                    <a:pt x="625" y="0"/>
                    <a:pt x="486" y="21"/>
                  </a:cubicBezTo>
                  <a:cubicBezTo>
                    <a:pt x="198" y="67"/>
                    <a:pt x="0" y="338"/>
                    <a:pt x="46" y="626"/>
                  </a:cubicBezTo>
                  <a:cubicBezTo>
                    <a:pt x="68" y="766"/>
                    <a:pt x="143" y="888"/>
                    <a:pt x="257" y="972"/>
                  </a:cubicBezTo>
                  <a:cubicBezTo>
                    <a:pt x="348" y="1038"/>
                    <a:pt x="456" y="1073"/>
                    <a:pt x="567" y="1073"/>
                  </a:cubicBezTo>
                  <a:cubicBezTo>
                    <a:pt x="595" y="1073"/>
                    <a:pt x="622" y="1071"/>
                    <a:pt x="650" y="1066"/>
                  </a:cubicBezTo>
                  <a:cubicBezTo>
                    <a:pt x="790" y="1044"/>
                    <a:pt x="913" y="969"/>
                    <a:pt x="996" y="855"/>
                  </a:cubicBezTo>
                  <a:cubicBezTo>
                    <a:pt x="1079" y="741"/>
                    <a:pt x="1113" y="601"/>
                    <a:pt x="1091" y="462"/>
                  </a:cubicBezTo>
                  <a:cubicBezTo>
                    <a:pt x="1069" y="322"/>
                    <a:pt x="994" y="199"/>
                    <a:pt x="879" y="116"/>
                  </a:cubicBezTo>
                  <a:close/>
                  <a:moveTo>
                    <a:pt x="790" y="705"/>
                  </a:moveTo>
                  <a:cubicBezTo>
                    <a:pt x="747" y="764"/>
                    <a:pt x="683" y="803"/>
                    <a:pt x="611" y="815"/>
                  </a:cubicBezTo>
                  <a:cubicBezTo>
                    <a:pt x="461" y="839"/>
                    <a:pt x="321" y="736"/>
                    <a:pt x="297" y="587"/>
                  </a:cubicBezTo>
                  <a:cubicBezTo>
                    <a:pt x="274" y="437"/>
                    <a:pt x="376" y="297"/>
                    <a:pt x="525" y="273"/>
                  </a:cubicBezTo>
                  <a:cubicBezTo>
                    <a:pt x="540" y="271"/>
                    <a:pt x="554" y="270"/>
                    <a:pt x="569" y="270"/>
                  </a:cubicBezTo>
                  <a:cubicBezTo>
                    <a:pt x="626" y="270"/>
                    <a:pt x="682" y="288"/>
                    <a:pt x="729" y="322"/>
                  </a:cubicBezTo>
                  <a:cubicBezTo>
                    <a:pt x="788" y="365"/>
                    <a:pt x="827" y="429"/>
                    <a:pt x="839" y="501"/>
                  </a:cubicBezTo>
                  <a:cubicBezTo>
                    <a:pt x="850" y="574"/>
                    <a:pt x="833" y="646"/>
                    <a:pt x="790" y="705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6934201" y="4551363"/>
              <a:ext cx="1493838" cy="1606550"/>
            </a:xfrm>
            <a:custGeom>
              <a:avLst/>
              <a:gdLst/>
              <a:ahLst/>
              <a:cxnLst/>
              <a:rect l="l" t="t" r="r" b="b"/>
              <a:pathLst>
                <a:path w="3923" h="4222" extrusionOk="0">
                  <a:moveTo>
                    <a:pt x="3923" y="1023"/>
                  </a:moveTo>
                  <a:cubicBezTo>
                    <a:pt x="3490" y="375"/>
                    <a:pt x="2707" y="0"/>
                    <a:pt x="1889" y="129"/>
                  </a:cubicBezTo>
                  <a:cubicBezTo>
                    <a:pt x="768" y="306"/>
                    <a:pt x="0" y="1362"/>
                    <a:pt x="177" y="2484"/>
                  </a:cubicBezTo>
                  <a:cubicBezTo>
                    <a:pt x="262" y="3026"/>
                    <a:pt x="554" y="3503"/>
                    <a:pt x="999" y="3827"/>
                  </a:cubicBezTo>
                  <a:cubicBezTo>
                    <a:pt x="1356" y="4086"/>
                    <a:pt x="1775" y="4222"/>
                    <a:pt x="2207" y="4222"/>
                  </a:cubicBezTo>
                  <a:cubicBezTo>
                    <a:pt x="2314" y="4222"/>
                    <a:pt x="2422" y="4213"/>
                    <a:pt x="2531" y="4196"/>
                  </a:cubicBezTo>
                  <a:cubicBezTo>
                    <a:pt x="3073" y="4111"/>
                    <a:pt x="3550" y="3819"/>
                    <a:pt x="3874" y="3374"/>
                  </a:cubicBezTo>
                  <a:cubicBezTo>
                    <a:pt x="3891" y="3350"/>
                    <a:pt x="3907" y="3326"/>
                    <a:pt x="3923" y="3302"/>
                  </a:cubicBezTo>
                  <a:cubicBezTo>
                    <a:pt x="3923" y="2727"/>
                    <a:pt x="3923" y="2727"/>
                    <a:pt x="3923" y="2727"/>
                  </a:cubicBezTo>
                  <a:cubicBezTo>
                    <a:pt x="3865" y="2902"/>
                    <a:pt x="3780" y="3070"/>
                    <a:pt x="3668" y="3224"/>
                  </a:cubicBezTo>
                  <a:cubicBezTo>
                    <a:pt x="3384" y="3614"/>
                    <a:pt x="2966" y="3870"/>
                    <a:pt x="2491" y="3944"/>
                  </a:cubicBezTo>
                  <a:cubicBezTo>
                    <a:pt x="2016" y="4019"/>
                    <a:pt x="1539" y="3904"/>
                    <a:pt x="1149" y="3621"/>
                  </a:cubicBezTo>
                  <a:cubicBezTo>
                    <a:pt x="759" y="3337"/>
                    <a:pt x="503" y="2919"/>
                    <a:pt x="429" y="2444"/>
                  </a:cubicBezTo>
                  <a:cubicBezTo>
                    <a:pt x="354" y="1969"/>
                    <a:pt x="469" y="1492"/>
                    <a:pt x="752" y="1102"/>
                  </a:cubicBezTo>
                  <a:cubicBezTo>
                    <a:pt x="1036" y="712"/>
                    <a:pt x="1454" y="456"/>
                    <a:pt x="1929" y="381"/>
                  </a:cubicBezTo>
                  <a:cubicBezTo>
                    <a:pt x="2024" y="366"/>
                    <a:pt x="2118" y="359"/>
                    <a:pt x="2211" y="359"/>
                  </a:cubicBezTo>
                  <a:cubicBezTo>
                    <a:pt x="2987" y="359"/>
                    <a:pt x="3681" y="863"/>
                    <a:pt x="3923" y="1599"/>
                  </a:cubicBezTo>
                  <a:lnTo>
                    <a:pt x="3923" y="1023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6810376" y="1533525"/>
              <a:ext cx="831850" cy="819150"/>
            </a:xfrm>
            <a:custGeom>
              <a:avLst/>
              <a:gdLst/>
              <a:ahLst/>
              <a:cxnLst/>
              <a:rect l="l" t="t" r="r" b="b"/>
              <a:pathLst>
                <a:path w="2184" h="2154" extrusionOk="0">
                  <a:moveTo>
                    <a:pt x="1114" y="2154"/>
                  </a:moveTo>
                  <a:cubicBezTo>
                    <a:pt x="1168" y="2154"/>
                    <a:pt x="1222" y="2150"/>
                    <a:pt x="1277" y="2141"/>
                  </a:cubicBezTo>
                  <a:cubicBezTo>
                    <a:pt x="1551" y="2098"/>
                    <a:pt x="1791" y="1951"/>
                    <a:pt x="1955" y="1726"/>
                  </a:cubicBezTo>
                  <a:cubicBezTo>
                    <a:pt x="2118" y="1501"/>
                    <a:pt x="2184" y="1227"/>
                    <a:pt x="2141" y="953"/>
                  </a:cubicBezTo>
                  <a:cubicBezTo>
                    <a:pt x="2052" y="387"/>
                    <a:pt x="1519" y="0"/>
                    <a:pt x="953" y="89"/>
                  </a:cubicBezTo>
                  <a:cubicBezTo>
                    <a:pt x="388" y="178"/>
                    <a:pt x="0" y="711"/>
                    <a:pt x="89" y="1277"/>
                  </a:cubicBezTo>
                  <a:cubicBezTo>
                    <a:pt x="170" y="1788"/>
                    <a:pt x="612" y="2154"/>
                    <a:pt x="1114" y="2154"/>
                  </a:cubicBezTo>
                  <a:close/>
                  <a:moveTo>
                    <a:pt x="993" y="341"/>
                  </a:moveTo>
                  <a:cubicBezTo>
                    <a:pt x="1034" y="334"/>
                    <a:pt x="1075" y="331"/>
                    <a:pt x="1116" y="331"/>
                  </a:cubicBezTo>
                  <a:cubicBezTo>
                    <a:pt x="1494" y="331"/>
                    <a:pt x="1829" y="607"/>
                    <a:pt x="1889" y="993"/>
                  </a:cubicBezTo>
                  <a:cubicBezTo>
                    <a:pt x="1922" y="1199"/>
                    <a:pt x="1872" y="1406"/>
                    <a:pt x="1749" y="1576"/>
                  </a:cubicBezTo>
                  <a:cubicBezTo>
                    <a:pt x="1625" y="1745"/>
                    <a:pt x="1444" y="1857"/>
                    <a:pt x="1237" y="1889"/>
                  </a:cubicBezTo>
                  <a:cubicBezTo>
                    <a:pt x="810" y="1957"/>
                    <a:pt x="408" y="1664"/>
                    <a:pt x="341" y="1237"/>
                  </a:cubicBezTo>
                  <a:cubicBezTo>
                    <a:pt x="274" y="810"/>
                    <a:pt x="566" y="408"/>
                    <a:pt x="993" y="341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7167563" y="4741863"/>
              <a:ext cx="1241425" cy="1220788"/>
            </a:xfrm>
            <a:custGeom>
              <a:avLst/>
              <a:gdLst/>
              <a:ahLst/>
              <a:cxnLst/>
              <a:rect l="l" t="t" r="r" b="b"/>
              <a:pathLst>
                <a:path w="3257" h="3212" extrusionOk="0">
                  <a:moveTo>
                    <a:pt x="1353" y="133"/>
                  </a:moveTo>
                  <a:cubicBezTo>
                    <a:pt x="945" y="197"/>
                    <a:pt x="586" y="417"/>
                    <a:pt x="342" y="752"/>
                  </a:cubicBezTo>
                  <a:cubicBezTo>
                    <a:pt x="99" y="1087"/>
                    <a:pt x="0" y="1496"/>
                    <a:pt x="64" y="1904"/>
                  </a:cubicBezTo>
                  <a:cubicBezTo>
                    <a:pt x="129" y="2312"/>
                    <a:pt x="348" y="2671"/>
                    <a:pt x="683" y="2915"/>
                  </a:cubicBezTo>
                  <a:cubicBezTo>
                    <a:pt x="951" y="3110"/>
                    <a:pt x="1267" y="3212"/>
                    <a:pt x="1592" y="3212"/>
                  </a:cubicBezTo>
                  <a:cubicBezTo>
                    <a:pt x="1672" y="3212"/>
                    <a:pt x="1754" y="3206"/>
                    <a:pt x="1835" y="3193"/>
                  </a:cubicBezTo>
                  <a:cubicBezTo>
                    <a:pt x="2679" y="3060"/>
                    <a:pt x="3257" y="2265"/>
                    <a:pt x="3124" y="1422"/>
                  </a:cubicBezTo>
                  <a:cubicBezTo>
                    <a:pt x="2991" y="578"/>
                    <a:pt x="2196" y="0"/>
                    <a:pt x="1353" y="133"/>
                  </a:cubicBezTo>
                  <a:close/>
                  <a:moveTo>
                    <a:pt x="1796" y="2941"/>
                  </a:moveTo>
                  <a:cubicBezTo>
                    <a:pt x="1455" y="2995"/>
                    <a:pt x="1113" y="2912"/>
                    <a:pt x="833" y="2709"/>
                  </a:cubicBezTo>
                  <a:cubicBezTo>
                    <a:pt x="553" y="2505"/>
                    <a:pt x="370" y="2205"/>
                    <a:pt x="316" y="1864"/>
                  </a:cubicBezTo>
                  <a:cubicBezTo>
                    <a:pt x="262" y="1524"/>
                    <a:pt x="345" y="1182"/>
                    <a:pt x="548" y="902"/>
                  </a:cubicBezTo>
                  <a:cubicBezTo>
                    <a:pt x="752" y="622"/>
                    <a:pt x="1052" y="439"/>
                    <a:pt x="1393" y="385"/>
                  </a:cubicBezTo>
                  <a:cubicBezTo>
                    <a:pt x="1461" y="374"/>
                    <a:pt x="1528" y="369"/>
                    <a:pt x="1595" y="369"/>
                  </a:cubicBezTo>
                  <a:cubicBezTo>
                    <a:pt x="2220" y="369"/>
                    <a:pt x="2772" y="825"/>
                    <a:pt x="2872" y="1461"/>
                  </a:cubicBezTo>
                  <a:cubicBezTo>
                    <a:pt x="2983" y="2166"/>
                    <a:pt x="2500" y="2830"/>
                    <a:pt x="1796" y="2941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8375651" y="6227763"/>
              <a:ext cx="52388" cy="38100"/>
            </a:xfrm>
            <a:custGeom>
              <a:avLst/>
              <a:gdLst/>
              <a:ahLst/>
              <a:cxnLst/>
              <a:rect l="l" t="t" r="r" b="b"/>
              <a:pathLst>
                <a:path w="139" h="100" extrusionOk="0">
                  <a:moveTo>
                    <a:pt x="139" y="0"/>
                  </a:moveTo>
                  <a:cubicBezTo>
                    <a:pt x="94" y="35"/>
                    <a:pt x="47" y="68"/>
                    <a:pt x="0" y="100"/>
                  </a:cubicBezTo>
                  <a:cubicBezTo>
                    <a:pt x="139" y="100"/>
                    <a:pt x="139" y="100"/>
                    <a:pt x="139" y="100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6569076" y="4171950"/>
              <a:ext cx="1858963" cy="2093913"/>
            </a:xfrm>
            <a:custGeom>
              <a:avLst/>
              <a:gdLst/>
              <a:ahLst/>
              <a:cxnLst/>
              <a:rect l="l" t="t" r="r" b="b"/>
              <a:pathLst>
                <a:path w="4881" h="5506" extrusionOk="0">
                  <a:moveTo>
                    <a:pt x="1508" y="5444"/>
                  </a:moveTo>
                  <a:cubicBezTo>
                    <a:pt x="897" y="5000"/>
                    <a:pt x="496" y="4345"/>
                    <a:pt x="379" y="3602"/>
                  </a:cubicBezTo>
                  <a:cubicBezTo>
                    <a:pt x="137" y="2064"/>
                    <a:pt x="1191" y="616"/>
                    <a:pt x="2728" y="373"/>
                  </a:cubicBezTo>
                  <a:cubicBezTo>
                    <a:pt x="2877" y="350"/>
                    <a:pt x="3024" y="338"/>
                    <a:pt x="3170" y="338"/>
                  </a:cubicBezTo>
                  <a:cubicBezTo>
                    <a:pt x="3802" y="338"/>
                    <a:pt x="4400" y="552"/>
                    <a:pt x="4881" y="920"/>
                  </a:cubicBezTo>
                  <a:cubicBezTo>
                    <a:pt x="4881" y="607"/>
                    <a:pt x="4881" y="607"/>
                    <a:pt x="4881" y="607"/>
                  </a:cubicBezTo>
                  <a:cubicBezTo>
                    <a:pt x="4234" y="172"/>
                    <a:pt x="3461" y="0"/>
                    <a:pt x="2689" y="121"/>
                  </a:cubicBezTo>
                  <a:cubicBezTo>
                    <a:pt x="1878" y="249"/>
                    <a:pt x="1164" y="686"/>
                    <a:pt x="680" y="1352"/>
                  </a:cubicBezTo>
                  <a:cubicBezTo>
                    <a:pt x="196" y="2017"/>
                    <a:pt x="0" y="2830"/>
                    <a:pt x="127" y="3641"/>
                  </a:cubicBezTo>
                  <a:cubicBezTo>
                    <a:pt x="247" y="4397"/>
                    <a:pt x="633" y="5046"/>
                    <a:pt x="1175" y="5506"/>
                  </a:cubicBezTo>
                  <a:cubicBezTo>
                    <a:pt x="1598" y="5506"/>
                    <a:pt x="1598" y="5506"/>
                    <a:pt x="1598" y="5506"/>
                  </a:cubicBezTo>
                  <a:cubicBezTo>
                    <a:pt x="1568" y="5486"/>
                    <a:pt x="1537" y="5465"/>
                    <a:pt x="1508" y="5444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7367588" y="4967288"/>
              <a:ext cx="833438" cy="801688"/>
            </a:xfrm>
            <a:custGeom>
              <a:avLst/>
              <a:gdLst/>
              <a:ahLst/>
              <a:cxnLst/>
              <a:rect l="l" t="t" r="r" b="b"/>
              <a:pathLst>
                <a:path w="2184" h="2108" extrusionOk="0">
                  <a:moveTo>
                    <a:pt x="1680" y="229"/>
                  </a:moveTo>
                  <a:cubicBezTo>
                    <a:pt x="1455" y="66"/>
                    <a:pt x="1181" y="0"/>
                    <a:pt x="907" y="43"/>
                  </a:cubicBezTo>
                  <a:cubicBezTo>
                    <a:pt x="633" y="86"/>
                    <a:pt x="393" y="233"/>
                    <a:pt x="229" y="458"/>
                  </a:cubicBezTo>
                  <a:cubicBezTo>
                    <a:pt x="66" y="683"/>
                    <a:pt x="0" y="957"/>
                    <a:pt x="43" y="1231"/>
                  </a:cubicBezTo>
                  <a:cubicBezTo>
                    <a:pt x="124" y="1742"/>
                    <a:pt x="566" y="2108"/>
                    <a:pt x="1068" y="2108"/>
                  </a:cubicBezTo>
                  <a:cubicBezTo>
                    <a:pt x="1122" y="2108"/>
                    <a:pt x="1176" y="2104"/>
                    <a:pt x="1231" y="2095"/>
                  </a:cubicBezTo>
                  <a:cubicBezTo>
                    <a:pt x="1797" y="2006"/>
                    <a:pt x="2184" y="1473"/>
                    <a:pt x="2095" y="907"/>
                  </a:cubicBezTo>
                  <a:cubicBezTo>
                    <a:pt x="2052" y="633"/>
                    <a:pt x="1905" y="393"/>
                    <a:pt x="1680" y="229"/>
                  </a:cubicBezTo>
                  <a:close/>
                  <a:moveTo>
                    <a:pt x="1191" y="1843"/>
                  </a:moveTo>
                  <a:cubicBezTo>
                    <a:pt x="764" y="1911"/>
                    <a:pt x="362" y="1618"/>
                    <a:pt x="295" y="1191"/>
                  </a:cubicBezTo>
                  <a:cubicBezTo>
                    <a:pt x="227" y="764"/>
                    <a:pt x="520" y="362"/>
                    <a:pt x="947" y="295"/>
                  </a:cubicBezTo>
                  <a:cubicBezTo>
                    <a:pt x="988" y="288"/>
                    <a:pt x="1029" y="285"/>
                    <a:pt x="1070" y="285"/>
                  </a:cubicBezTo>
                  <a:cubicBezTo>
                    <a:pt x="1448" y="285"/>
                    <a:pt x="1783" y="561"/>
                    <a:pt x="1843" y="947"/>
                  </a:cubicBezTo>
                  <a:cubicBezTo>
                    <a:pt x="1911" y="1374"/>
                    <a:pt x="1618" y="1776"/>
                    <a:pt x="1191" y="1843"/>
                  </a:cubicBezTo>
                  <a:close/>
                </a:path>
              </a:pathLst>
            </a:custGeom>
            <a:solidFill>
              <a:schemeClr val="dk2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1"/>
          <p:cNvGrpSpPr/>
          <p:nvPr/>
        </p:nvGrpSpPr>
        <p:grpSpPr>
          <a:xfrm>
            <a:off x="413796" y="6294205"/>
            <a:ext cx="1269308" cy="365125"/>
            <a:chOff x="528" y="3775"/>
            <a:chExt cx="956" cy="275"/>
          </a:xfrm>
        </p:grpSpPr>
        <p:sp>
          <p:nvSpPr>
            <p:cNvPr id="107" name="Google Shape;107;p1"/>
            <p:cNvSpPr/>
            <p:nvPr/>
          </p:nvSpPr>
          <p:spPr>
            <a:xfrm>
              <a:off x="853" y="3818"/>
              <a:ext cx="64" cy="79"/>
            </a:xfrm>
            <a:custGeom>
              <a:avLst/>
              <a:gdLst/>
              <a:ahLst/>
              <a:cxnLst/>
              <a:rect l="l" t="t" r="r" b="b"/>
              <a:pathLst>
                <a:path w="419" h="520" extrusionOk="0">
                  <a:moveTo>
                    <a:pt x="403" y="42"/>
                  </a:moveTo>
                  <a:cubicBezTo>
                    <a:pt x="404" y="152"/>
                    <a:pt x="404" y="152"/>
                    <a:pt x="404" y="152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64" y="70"/>
                    <a:pt x="319" y="26"/>
                    <a:pt x="247" y="26"/>
                  </a:cubicBezTo>
                  <a:cubicBezTo>
                    <a:pt x="142" y="26"/>
                    <a:pt x="92" y="128"/>
                    <a:pt x="92" y="251"/>
                  </a:cubicBezTo>
                  <a:cubicBezTo>
                    <a:pt x="92" y="386"/>
                    <a:pt x="149" y="492"/>
                    <a:pt x="253" y="492"/>
                  </a:cubicBezTo>
                  <a:cubicBezTo>
                    <a:pt x="325" y="492"/>
                    <a:pt x="371" y="450"/>
                    <a:pt x="394" y="348"/>
                  </a:cubicBezTo>
                  <a:cubicBezTo>
                    <a:pt x="419" y="348"/>
                    <a:pt x="419" y="348"/>
                    <a:pt x="419" y="348"/>
                  </a:cubicBezTo>
                  <a:cubicBezTo>
                    <a:pt x="409" y="479"/>
                    <a:pt x="409" y="479"/>
                    <a:pt x="409" y="479"/>
                  </a:cubicBezTo>
                  <a:cubicBezTo>
                    <a:pt x="367" y="504"/>
                    <a:pt x="315" y="520"/>
                    <a:pt x="249" y="520"/>
                  </a:cubicBezTo>
                  <a:cubicBezTo>
                    <a:pt x="96" y="520"/>
                    <a:pt x="0" y="419"/>
                    <a:pt x="0" y="271"/>
                  </a:cubicBezTo>
                  <a:cubicBezTo>
                    <a:pt x="0" y="106"/>
                    <a:pt x="106" y="0"/>
                    <a:pt x="246" y="0"/>
                  </a:cubicBezTo>
                  <a:cubicBezTo>
                    <a:pt x="309" y="0"/>
                    <a:pt x="362" y="16"/>
                    <a:pt x="403" y="4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21" y="3811"/>
              <a:ext cx="61" cy="85"/>
            </a:xfrm>
            <a:custGeom>
              <a:avLst/>
              <a:gdLst/>
              <a:ahLst/>
              <a:cxnLst/>
              <a:rect l="l" t="t" r="r" b="b"/>
              <a:pathLst>
                <a:path w="407" h="563" extrusionOk="0">
                  <a:moveTo>
                    <a:pt x="47" y="70"/>
                  </a:moveTo>
                  <a:cubicBezTo>
                    <a:pt x="2" y="46"/>
                    <a:pt x="2" y="46"/>
                    <a:pt x="2" y="4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248"/>
                    <a:pt x="128" y="248"/>
                    <a:pt x="128" y="248"/>
                  </a:cubicBezTo>
                  <a:cubicBezTo>
                    <a:pt x="160" y="211"/>
                    <a:pt x="202" y="179"/>
                    <a:pt x="260" y="179"/>
                  </a:cubicBezTo>
                  <a:cubicBezTo>
                    <a:pt x="327" y="179"/>
                    <a:pt x="360" y="219"/>
                    <a:pt x="360" y="297"/>
                  </a:cubicBezTo>
                  <a:cubicBezTo>
                    <a:pt x="360" y="509"/>
                    <a:pt x="360" y="509"/>
                    <a:pt x="360" y="509"/>
                  </a:cubicBezTo>
                  <a:cubicBezTo>
                    <a:pt x="360" y="535"/>
                    <a:pt x="371" y="540"/>
                    <a:pt x="407" y="543"/>
                  </a:cubicBezTo>
                  <a:cubicBezTo>
                    <a:pt x="407" y="563"/>
                    <a:pt x="407" y="563"/>
                    <a:pt x="407" y="563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43"/>
                    <a:pt x="232" y="543"/>
                    <a:pt x="232" y="543"/>
                  </a:cubicBezTo>
                  <a:cubicBezTo>
                    <a:pt x="268" y="540"/>
                    <a:pt x="279" y="535"/>
                    <a:pt x="279" y="509"/>
                  </a:cubicBezTo>
                  <a:cubicBezTo>
                    <a:pt x="279" y="298"/>
                    <a:pt x="279" y="298"/>
                    <a:pt x="279" y="298"/>
                  </a:cubicBezTo>
                  <a:cubicBezTo>
                    <a:pt x="279" y="250"/>
                    <a:pt x="260" y="229"/>
                    <a:pt x="219" y="229"/>
                  </a:cubicBezTo>
                  <a:cubicBezTo>
                    <a:pt x="185" y="229"/>
                    <a:pt x="153" y="246"/>
                    <a:pt x="128" y="266"/>
                  </a:cubicBezTo>
                  <a:cubicBezTo>
                    <a:pt x="128" y="509"/>
                    <a:pt x="128" y="509"/>
                    <a:pt x="128" y="509"/>
                  </a:cubicBezTo>
                  <a:cubicBezTo>
                    <a:pt x="128" y="535"/>
                    <a:pt x="139" y="540"/>
                    <a:pt x="175" y="543"/>
                  </a:cubicBezTo>
                  <a:cubicBezTo>
                    <a:pt x="175" y="563"/>
                    <a:pt x="175" y="563"/>
                    <a:pt x="175" y="563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36" y="540"/>
                    <a:pt x="47" y="535"/>
                    <a:pt x="47" y="509"/>
                  </a:cubicBezTo>
                  <a:lnTo>
                    <a:pt x="47" y="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987" y="3838"/>
              <a:ext cx="53" cy="59"/>
            </a:xfrm>
            <a:custGeom>
              <a:avLst/>
              <a:gdLst/>
              <a:ahLst/>
              <a:cxnLst/>
              <a:rect l="l" t="t" r="r" b="b"/>
              <a:pathLst>
                <a:path w="348" h="392" extrusionOk="0">
                  <a:moveTo>
                    <a:pt x="206" y="311"/>
                  </a:moveTo>
                  <a:cubicBezTo>
                    <a:pt x="206" y="176"/>
                    <a:pt x="206" y="176"/>
                    <a:pt x="206" y="176"/>
                  </a:cubicBezTo>
                  <a:cubicBezTo>
                    <a:pt x="131" y="207"/>
                    <a:pt x="131" y="207"/>
                    <a:pt x="131" y="207"/>
                  </a:cubicBezTo>
                  <a:cubicBezTo>
                    <a:pt x="97" y="220"/>
                    <a:pt x="77" y="238"/>
                    <a:pt x="77" y="277"/>
                  </a:cubicBezTo>
                  <a:cubicBezTo>
                    <a:pt x="77" y="316"/>
                    <a:pt x="97" y="343"/>
                    <a:pt x="137" y="343"/>
                  </a:cubicBezTo>
                  <a:cubicBezTo>
                    <a:pt x="162" y="343"/>
                    <a:pt x="181" y="331"/>
                    <a:pt x="206" y="311"/>
                  </a:cubicBezTo>
                  <a:moveTo>
                    <a:pt x="287" y="304"/>
                  </a:moveTo>
                  <a:cubicBezTo>
                    <a:pt x="287" y="333"/>
                    <a:pt x="293" y="348"/>
                    <a:pt x="313" y="348"/>
                  </a:cubicBezTo>
                  <a:cubicBezTo>
                    <a:pt x="324" y="348"/>
                    <a:pt x="334" y="345"/>
                    <a:pt x="344" y="340"/>
                  </a:cubicBezTo>
                  <a:cubicBezTo>
                    <a:pt x="348" y="353"/>
                    <a:pt x="348" y="353"/>
                    <a:pt x="348" y="353"/>
                  </a:cubicBezTo>
                  <a:cubicBezTo>
                    <a:pt x="329" y="379"/>
                    <a:pt x="304" y="392"/>
                    <a:pt x="273" y="392"/>
                  </a:cubicBezTo>
                  <a:cubicBezTo>
                    <a:pt x="236" y="392"/>
                    <a:pt x="214" y="367"/>
                    <a:pt x="208" y="328"/>
                  </a:cubicBezTo>
                  <a:cubicBezTo>
                    <a:pt x="183" y="357"/>
                    <a:pt x="144" y="391"/>
                    <a:pt x="94" y="391"/>
                  </a:cubicBezTo>
                  <a:cubicBezTo>
                    <a:pt x="36" y="391"/>
                    <a:pt x="0" y="355"/>
                    <a:pt x="0" y="299"/>
                  </a:cubicBezTo>
                  <a:cubicBezTo>
                    <a:pt x="0" y="238"/>
                    <a:pt x="44" y="213"/>
                    <a:pt x="100" y="192"/>
                  </a:cubicBezTo>
                  <a:cubicBezTo>
                    <a:pt x="206" y="153"/>
                    <a:pt x="206" y="153"/>
                    <a:pt x="206" y="153"/>
                  </a:cubicBezTo>
                  <a:cubicBezTo>
                    <a:pt x="206" y="99"/>
                    <a:pt x="206" y="99"/>
                    <a:pt x="206" y="99"/>
                  </a:cubicBezTo>
                  <a:cubicBezTo>
                    <a:pt x="206" y="53"/>
                    <a:pt x="190" y="20"/>
                    <a:pt x="147" y="20"/>
                  </a:cubicBezTo>
                  <a:cubicBezTo>
                    <a:pt x="108" y="20"/>
                    <a:pt x="93" y="47"/>
                    <a:pt x="93" y="83"/>
                  </a:cubicBezTo>
                  <a:cubicBezTo>
                    <a:pt x="93" y="96"/>
                    <a:pt x="95" y="108"/>
                    <a:pt x="98" y="123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32" y="124"/>
                    <a:pt x="21" y="109"/>
                    <a:pt x="21" y="88"/>
                  </a:cubicBezTo>
                  <a:cubicBezTo>
                    <a:pt x="21" y="31"/>
                    <a:pt x="80" y="0"/>
                    <a:pt x="155" y="0"/>
                  </a:cubicBezTo>
                  <a:cubicBezTo>
                    <a:pt x="242" y="0"/>
                    <a:pt x="287" y="35"/>
                    <a:pt x="287" y="114"/>
                  </a:cubicBezTo>
                  <a:lnTo>
                    <a:pt x="287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43" y="3838"/>
              <a:ext cx="39" cy="58"/>
            </a:xfrm>
            <a:custGeom>
              <a:avLst/>
              <a:gdLst/>
              <a:ahLst/>
              <a:cxnLst/>
              <a:rect l="l" t="t" r="r" b="b"/>
              <a:pathLst>
                <a:path w="256" h="384" extrusionOk="0">
                  <a:moveTo>
                    <a:pt x="128" y="327"/>
                  </a:moveTo>
                  <a:cubicBezTo>
                    <a:pt x="128" y="356"/>
                    <a:pt x="145" y="361"/>
                    <a:pt x="191" y="364"/>
                  </a:cubicBezTo>
                  <a:cubicBezTo>
                    <a:pt x="191" y="384"/>
                    <a:pt x="191" y="384"/>
                    <a:pt x="191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8" y="356"/>
                    <a:pt x="48" y="330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66" y="28"/>
                    <a:pt x="185" y="0"/>
                    <a:pt x="226" y="0"/>
                  </a:cubicBezTo>
                  <a:cubicBezTo>
                    <a:pt x="240" y="0"/>
                    <a:pt x="250" y="5"/>
                    <a:pt x="256" y="11"/>
                  </a:cubicBezTo>
                  <a:cubicBezTo>
                    <a:pt x="256" y="76"/>
                    <a:pt x="256" y="76"/>
                    <a:pt x="256" y="76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00" y="76"/>
                    <a:pt x="167" y="79"/>
                    <a:pt x="128" y="122"/>
                  </a:cubicBezTo>
                  <a:lnTo>
                    <a:pt x="128" y="3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85" y="3811"/>
              <a:ext cx="27" cy="85"/>
            </a:xfrm>
            <a:custGeom>
              <a:avLst/>
              <a:gdLst/>
              <a:ahLst/>
              <a:cxnLst/>
              <a:rect l="l" t="t" r="r" b="b"/>
              <a:pathLst>
                <a:path w="176" h="563" extrusionOk="0">
                  <a:moveTo>
                    <a:pt x="128" y="509"/>
                  </a:moveTo>
                  <a:cubicBezTo>
                    <a:pt x="128" y="535"/>
                    <a:pt x="140" y="540"/>
                    <a:pt x="176" y="543"/>
                  </a:cubicBezTo>
                  <a:cubicBezTo>
                    <a:pt x="176" y="563"/>
                    <a:pt x="176" y="563"/>
                    <a:pt x="176" y="563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36" y="540"/>
                    <a:pt x="48" y="535"/>
                    <a:pt x="48" y="509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5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117" y="3838"/>
              <a:ext cx="47" cy="59"/>
            </a:xfrm>
            <a:custGeom>
              <a:avLst/>
              <a:gdLst/>
              <a:ahLst/>
              <a:cxnLst/>
              <a:rect l="l" t="t" r="r" b="b"/>
              <a:pathLst>
                <a:path w="314" h="392" extrusionOk="0">
                  <a:moveTo>
                    <a:pt x="75" y="138"/>
                  </a:moveTo>
                  <a:cubicBezTo>
                    <a:pt x="235" y="138"/>
                    <a:pt x="235" y="138"/>
                    <a:pt x="235" y="138"/>
                  </a:cubicBezTo>
                  <a:cubicBezTo>
                    <a:pt x="235" y="72"/>
                    <a:pt x="214" y="24"/>
                    <a:pt x="163" y="24"/>
                  </a:cubicBezTo>
                  <a:cubicBezTo>
                    <a:pt x="111" y="24"/>
                    <a:pt x="81" y="73"/>
                    <a:pt x="75" y="138"/>
                  </a:cubicBezTo>
                  <a:moveTo>
                    <a:pt x="310" y="146"/>
                  </a:moveTo>
                  <a:cubicBezTo>
                    <a:pt x="310" y="161"/>
                    <a:pt x="310" y="161"/>
                    <a:pt x="310" y="161"/>
                  </a:cubicBezTo>
                  <a:cubicBezTo>
                    <a:pt x="73" y="161"/>
                    <a:pt x="73" y="161"/>
                    <a:pt x="73" y="161"/>
                  </a:cubicBezTo>
                  <a:cubicBezTo>
                    <a:pt x="68" y="271"/>
                    <a:pt x="124" y="334"/>
                    <a:pt x="196" y="334"/>
                  </a:cubicBezTo>
                  <a:cubicBezTo>
                    <a:pt x="247" y="334"/>
                    <a:pt x="279" y="312"/>
                    <a:pt x="304" y="273"/>
                  </a:cubicBezTo>
                  <a:cubicBezTo>
                    <a:pt x="314" y="278"/>
                    <a:pt x="314" y="278"/>
                    <a:pt x="314" y="278"/>
                  </a:cubicBezTo>
                  <a:cubicBezTo>
                    <a:pt x="297" y="345"/>
                    <a:pt x="245" y="392"/>
                    <a:pt x="167" y="392"/>
                  </a:cubicBezTo>
                  <a:cubicBezTo>
                    <a:pt x="63" y="392"/>
                    <a:pt x="0" y="312"/>
                    <a:pt x="0" y="206"/>
                  </a:cubicBezTo>
                  <a:cubicBezTo>
                    <a:pt x="0" y="86"/>
                    <a:pt x="73" y="0"/>
                    <a:pt x="169" y="0"/>
                  </a:cubicBezTo>
                  <a:cubicBezTo>
                    <a:pt x="261" y="0"/>
                    <a:pt x="310" y="63"/>
                    <a:pt x="310" y="14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172" y="3838"/>
              <a:ext cx="40" cy="59"/>
            </a:xfrm>
            <a:custGeom>
              <a:avLst/>
              <a:gdLst/>
              <a:ahLst/>
              <a:cxnLst/>
              <a:rect l="l" t="t" r="r" b="b"/>
              <a:pathLst>
                <a:path w="267" h="392" extrusionOk="0">
                  <a:moveTo>
                    <a:pt x="4" y="356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40" y="321"/>
                    <a:pt x="76" y="369"/>
                    <a:pt x="131" y="369"/>
                  </a:cubicBezTo>
                  <a:cubicBezTo>
                    <a:pt x="172" y="369"/>
                    <a:pt x="204" y="348"/>
                    <a:pt x="204" y="306"/>
                  </a:cubicBezTo>
                  <a:cubicBezTo>
                    <a:pt x="204" y="266"/>
                    <a:pt x="177" y="249"/>
                    <a:pt x="116" y="226"/>
                  </a:cubicBezTo>
                  <a:cubicBezTo>
                    <a:pt x="42" y="199"/>
                    <a:pt x="5" y="171"/>
                    <a:pt x="5" y="107"/>
                  </a:cubicBezTo>
                  <a:cubicBezTo>
                    <a:pt x="5" y="40"/>
                    <a:pt x="55" y="0"/>
                    <a:pt x="130" y="0"/>
                  </a:cubicBezTo>
                  <a:cubicBezTo>
                    <a:pt x="176" y="0"/>
                    <a:pt x="213" y="11"/>
                    <a:pt x="243" y="30"/>
                  </a:cubicBezTo>
                  <a:cubicBezTo>
                    <a:pt x="243" y="117"/>
                    <a:pt x="243" y="117"/>
                    <a:pt x="243" y="117"/>
                  </a:cubicBezTo>
                  <a:cubicBezTo>
                    <a:pt x="222" y="117"/>
                    <a:pt x="222" y="117"/>
                    <a:pt x="222" y="117"/>
                  </a:cubicBezTo>
                  <a:cubicBezTo>
                    <a:pt x="209" y="64"/>
                    <a:pt x="180" y="22"/>
                    <a:pt x="128" y="22"/>
                  </a:cubicBezTo>
                  <a:cubicBezTo>
                    <a:pt x="89" y="22"/>
                    <a:pt x="67" y="45"/>
                    <a:pt x="67" y="78"/>
                  </a:cubicBezTo>
                  <a:cubicBezTo>
                    <a:pt x="67" y="114"/>
                    <a:pt x="89" y="132"/>
                    <a:pt x="150" y="154"/>
                  </a:cubicBezTo>
                  <a:cubicBezTo>
                    <a:pt x="223" y="181"/>
                    <a:pt x="267" y="210"/>
                    <a:pt x="267" y="276"/>
                  </a:cubicBezTo>
                  <a:cubicBezTo>
                    <a:pt x="267" y="348"/>
                    <a:pt x="212" y="392"/>
                    <a:pt x="130" y="392"/>
                  </a:cubicBezTo>
                  <a:cubicBezTo>
                    <a:pt x="78" y="392"/>
                    <a:pt x="32" y="377"/>
                    <a:pt x="4" y="35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1244" y="3818"/>
              <a:ext cx="50" cy="79"/>
            </a:xfrm>
            <a:custGeom>
              <a:avLst/>
              <a:gdLst/>
              <a:ahLst/>
              <a:cxnLst/>
              <a:rect l="l" t="t" r="r" b="b"/>
              <a:pathLst>
                <a:path w="334" h="520" extrusionOk="0">
                  <a:moveTo>
                    <a:pt x="5" y="473"/>
                  </a:moveTo>
                  <a:cubicBezTo>
                    <a:pt x="0" y="350"/>
                    <a:pt x="0" y="350"/>
                    <a:pt x="0" y="350"/>
                  </a:cubicBezTo>
                  <a:cubicBezTo>
                    <a:pt x="26" y="350"/>
                    <a:pt x="26" y="350"/>
                    <a:pt x="26" y="350"/>
                  </a:cubicBezTo>
                  <a:cubicBezTo>
                    <a:pt x="42" y="440"/>
                    <a:pt x="87" y="494"/>
                    <a:pt x="160" y="494"/>
                  </a:cubicBezTo>
                  <a:cubicBezTo>
                    <a:pt x="224" y="494"/>
                    <a:pt x="262" y="458"/>
                    <a:pt x="262" y="405"/>
                  </a:cubicBezTo>
                  <a:cubicBezTo>
                    <a:pt x="262" y="348"/>
                    <a:pt x="230" y="326"/>
                    <a:pt x="139" y="290"/>
                  </a:cubicBezTo>
                  <a:cubicBezTo>
                    <a:pt x="61" y="259"/>
                    <a:pt x="5" y="224"/>
                    <a:pt x="5" y="140"/>
                  </a:cubicBezTo>
                  <a:cubicBezTo>
                    <a:pt x="5" y="60"/>
                    <a:pt x="67" y="0"/>
                    <a:pt x="164" y="0"/>
                  </a:cubicBezTo>
                  <a:cubicBezTo>
                    <a:pt x="222" y="0"/>
                    <a:pt x="275" y="16"/>
                    <a:pt x="311" y="42"/>
                  </a:cubicBezTo>
                  <a:cubicBezTo>
                    <a:pt x="311" y="149"/>
                    <a:pt x="311" y="149"/>
                    <a:pt x="311" y="149"/>
                  </a:cubicBezTo>
                  <a:cubicBezTo>
                    <a:pt x="287" y="149"/>
                    <a:pt x="287" y="149"/>
                    <a:pt x="287" y="149"/>
                  </a:cubicBezTo>
                  <a:cubicBezTo>
                    <a:pt x="275" y="69"/>
                    <a:pt x="233" y="26"/>
                    <a:pt x="164" y="26"/>
                  </a:cubicBezTo>
                  <a:cubicBezTo>
                    <a:pt x="110" y="26"/>
                    <a:pt x="77" y="60"/>
                    <a:pt x="77" y="107"/>
                  </a:cubicBezTo>
                  <a:cubicBezTo>
                    <a:pt x="77" y="160"/>
                    <a:pt x="103" y="181"/>
                    <a:pt x="182" y="212"/>
                  </a:cubicBezTo>
                  <a:cubicBezTo>
                    <a:pt x="280" y="251"/>
                    <a:pt x="334" y="288"/>
                    <a:pt x="334" y="373"/>
                  </a:cubicBezTo>
                  <a:cubicBezTo>
                    <a:pt x="334" y="468"/>
                    <a:pt x="255" y="520"/>
                    <a:pt x="160" y="520"/>
                  </a:cubicBezTo>
                  <a:cubicBezTo>
                    <a:pt x="94" y="520"/>
                    <a:pt x="37" y="499"/>
                    <a:pt x="5" y="47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300" y="3825"/>
              <a:ext cx="37" cy="72"/>
            </a:xfrm>
            <a:custGeom>
              <a:avLst/>
              <a:gdLst/>
              <a:ahLst/>
              <a:cxnLst/>
              <a:rect l="l" t="t" r="r" b="b"/>
              <a:pathLst>
                <a:path w="246" h="476" extrusionOk="0">
                  <a:moveTo>
                    <a:pt x="127" y="91"/>
                  </a:moveTo>
                  <a:cubicBezTo>
                    <a:pt x="225" y="91"/>
                    <a:pt x="225" y="91"/>
                    <a:pt x="225" y="91"/>
                  </a:cubicBezTo>
                  <a:cubicBezTo>
                    <a:pt x="225" y="121"/>
                    <a:pt x="225" y="121"/>
                    <a:pt x="225" y="121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359"/>
                    <a:pt x="127" y="359"/>
                    <a:pt x="127" y="359"/>
                  </a:cubicBezTo>
                  <a:cubicBezTo>
                    <a:pt x="127" y="408"/>
                    <a:pt x="145" y="428"/>
                    <a:pt x="182" y="428"/>
                  </a:cubicBezTo>
                  <a:cubicBezTo>
                    <a:pt x="204" y="428"/>
                    <a:pt x="219" y="422"/>
                    <a:pt x="238" y="408"/>
                  </a:cubicBezTo>
                  <a:cubicBezTo>
                    <a:pt x="246" y="419"/>
                    <a:pt x="246" y="419"/>
                    <a:pt x="246" y="419"/>
                  </a:cubicBezTo>
                  <a:cubicBezTo>
                    <a:pt x="225" y="450"/>
                    <a:pt x="191" y="476"/>
                    <a:pt x="143" y="476"/>
                  </a:cubicBezTo>
                  <a:cubicBezTo>
                    <a:pt x="89" y="476"/>
                    <a:pt x="47" y="446"/>
                    <a:pt x="47" y="368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5" y="85"/>
                    <a:pt x="82" y="46"/>
                    <a:pt x="110" y="0"/>
                  </a:cubicBezTo>
                  <a:cubicBezTo>
                    <a:pt x="127" y="0"/>
                    <a:pt x="127" y="0"/>
                    <a:pt x="127" y="0"/>
                  </a:cubicBezTo>
                  <a:lnTo>
                    <a:pt x="127" y="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339" y="3838"/>
              <a:ext cx="61" cy="59"/>
            </a:xfrm>
            <a:custGeom>
              <a:avLst/>
              <a:gdLst/>
              <a:ahLst/>
              <a:cxnLst/>
              <a:rect l="l" t="t" r="r" b="b"/>
              <a:pathLst>
                <a:path w="404" h="391" extrusionOk="0">
                  <a:moveTo>
                    <a:pt x="353" y="311"/>
                  </a:moveTo>
                  <a:cubicBezTo>
                    <a:pt x="353" y="335"/>
                    <a:pt x="355" y="342"/>
                    <a:pt x="385" y="345"/>
                  </a:cubicBezTo>
                  <a:cubicBezTo>
                    <a:pt x="404" y="346"/>
                    <a:pt x="404" y="346"/>
                    <a:pt x="404" y="346"/>
                  </a:cubicBezTo>
                  <a:cubicBezTo>
                    <a:pt x="404" y="365"/>
                    <a:pt x="404" y="365"/>
                    <a:pt x="404" y="365"/>
                  </a:cubicBezTo>
                  <a:cubicBezTo>
                    <a:pt x="285" y="391"/>
                    <a:pt x="285" y="391"/>
                    <a:pt x="285" y="391"/>
                  </a:cubicBezTo>
                  <a:cubicBezTo>
                    <a:pt x="270" y="391"/>
                    <a:pt x="270" y="391"/>
                    <a:pt x="270" y="391"/>
                  </a:cubicBezTo>
                  <a:cubicBezTo>
                    <a:pt x="273" y="322"/>
                    <a:pt x="273" y="322"/>
                    <a:pt x="273" y="322"/>
                  </a:cubicBezTo>
                  <a:cubicBezTo>
                    <a:pt x="240" y="357"/>
                    <a:pt x="202" y="391"/>
                    <a:pt x="149" y="391"/>
                  </a:cubicBezTo>
                  <a:cubicBezTo>
                    <a:pt x="86" y="391"/>
                    <a:pt x="48" y="356"/>
                    <a:pt x="48" y="276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57"/>
                    <a:pt x="42" y="49"/>
                    <a:pt x="11" y="4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82"/>
                    <a:pt x="128" y="82"/>
                    <a:pt x="128" y="82"/>
                  </a:cubicBezTo>
                  <a:cubicBezTo>
                    <a:pt x="128" y="263"/>
                    <a:pt x="128" y="263"/>
                    <a:pt x="128" y="263"/>
                  </a:cubicBezTo>
                  <a:cubicBezTo>
                    <a:pt x="128" y="312"/>
                    <a:pt x="146" y="340"/>
                    <a:pt x="188" y="340"/>
                  </a:cubicBezTo>
                  <a:cubicBezTo>
                    <a:pt x="222" y="340"/>
                    <a:pt x="247" y="324"/>
                    <a:pt x="273" y="306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57"/>
                    <a:pt x="268" y="49"/>
                    <a:pt x="237" y="44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6" y="23"/>
                    <a:pt x="226" y="23"/>
                    <a:pt x="226" y="23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53" y="79"/>
                    <a:pt x="353" y="79"/>
                    <a:pt x="353" y="79"/>
                  </a:cubicBezTo>
                  <a:lnTo>
                    <a:pt x="353" y="3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1404" y="3838"/>
              <a:ext cx="39" cy="58"/>
            </a:xfrm>
            <a:custGeom>
              <a:avLst/>
              <a:gdLst/>
              <a:ahLst/>
              <a:cxnLst/>
              <a:rect l="l" t="t" r="r" b="b"/>
              <a:pathLst>
                <a:path w="256" h="384" extrusionOk="0">
                  <a:moveTo>
                    <a:pt x="128" y="327"/>
                  </a:moveTo>
                  <a:cubicBezTo>
                    <a:pt x="128" y="356"/>
                    <a:pt x="145" y="361"/>
                    <a:pt x="191" y="364"/>
                  </a:cubicBezTo>
                  <a:cubicBezTo>
                    <a:pt x="191" y="384"/>
                    <a:pt x="191" y="384"/>
                    <a:pt x="191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8" y="356"/>
                    <a:pt x="48" y="330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66" y="28"/>
                    <a:pt x="185" y="0"/>
                    <a:pt x="226" y="0"/>
                  </a:cubicBezTo>
                  <a:cubicBezTo>
                    <a:pt x="240" y="0"/>
                    <a:pt x="250" y="5"/>
                    <a:pt x="256" y="11"/>
                  </a:cubicBezTo>
                  <a:cubicBezTo>
                    <a:pt x="256" y="76"/>
                    <a:pt x="256" y="76"/>
                    <a:pt x="256" y="76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00" y="76"/>
                    <a:pt x="167" y="79"/>
                    <a:pt x="128" y="122"/>
                  </a:cubicBezTo>
                  <a:lnTo>
                    <a:pt x="128" y="3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447" y="3825"/>
              <a:ext cx="37" cy="72"/>
            </a:xfrm>
            <a:custGeom>
              <a:avLst/>
              <a:gdLst/>
              <a:ahLst/>
              <a:cxnLst/>
              <a:rect l="l" t="t" r="r" b="b"/>
              <a:pathLst>
                <a:path w="246" h="476" extrusionOk="0">
                  <a:moveTo>
                    <a:pt x="127" y="91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6" y="121"/>
                    <a:pt x="226" y="121"/>
                    <a:pt x="226" y="121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359"/>
                    <a:pt x="127" y="359"/>
                    <a:pt x="127" y="359"/>
                  </a:cubicBezTo>
                  <a:cubicBezTo>
                    <a:pt x="127" y="408"/>
                    <a:pt x="145" y="428"/>
                    <a:pt x="183" y="428"/>
                  </a:cubicBezTo>
                  <a:cubicBezTo>
                    <a:pt x="204" y="428"/>
                    <a:pt x="219" y="422"/>
                    <a:pt x="238" y="408"/>
                  </a:cubicBezTo>
                  <a:cubicBezTo>
                    <a:pt x="246" y="419"/>
                    <a:pt x="246" y="419"/>
                    <a:pt x="246" y="419"/>
                  </a:cubicBezTo>
                  <a:cubicBezTo>
                    <a:pt x="225" y="450"/>
                    <a:pt x="191" y="476"/>
                    <a:pt x="144" y="476"/>
                  </a:cubicBezTo>
                  <a:cubicBezTo>
                    <a:pt x="89" y="476"/>
                    <a:pt x="47" y="446"/>
                    <a:pt x="47" y="368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5" y="85"/>
                    <a:pt x="82" y="46"/>
                    <a:pt x="110" y="0"/>
                  </a:cubicBezTo>
                  <a:cubicBezTo>
                    <a:pt x="127" y="0"/>
                    <a:pt x="127" y="0"/>
                    <a:pt x="127" y="0"/>
                  </a:cubicBezTo>
                  <a:lnTo>
                    <a:pt x="127" y="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851" y="3928"/>
              <a:ext cx="76" cy="77"/>
            </a:xfrm>
            <a:custGeom>
              <a:avLst/>
              <a:gdLst/>
              <a:ahLst/>
              <a:cxnLst/>
              <a:rect l="l" t="t" r="r" b="b"/>
              <a:pathLst>
                <a:path w="504" h="513" extrusionOk="0">
                  <a:moveTo>
                    <a:pt x="146" y="325"/>
                  </a:moveTo>
                  <a:cubicBezTo>
                    <a:pt x="146" y="416"/>
                    <a:pt x="188" y="470"/>
                    <a:pt x="267" y="470"/>
                  </a:cubicBezTo>
                  <a:cubicBezTo>
                    <a:pt x="355" y="470"/>
                    <a:pt x="411" y="426"/>
                    <a:pt x="411" y="320"/>
                  </a:cubicBezTo>
                  <a:cubicBezTo>
                    <a:pt x="411" y="73"/>
                    <a:pt x="411" y="73"/>
                    <a:pt x="411" y="73"/>
                  </a:cubicBezTo>
                  <a:cubicBezTo>
                    <a:pt x="411" y="33"/>
                    <a:pt x="401" y="27"/>
                    <a:pt x="341" y="22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04" y="22"/>
                    <a:pt x="504" y="22"/>
                    <a:pt x="504" y="22"/>
                  </a:cubicBezTo>
                  <a:cubicBezTo>
                    <a:pt x="452" y="28"/>
                    <a:pt x="443" y="33"/>
                    <a:pt x="443" y="73"/>
                  </a:cubicBezTo>
                  <a:cubicBezTo>
                    <a:pt x="443" y="333"/>
                    <a:pt x="443" y="333"/>
                    <a:pt x="443" y="333"/>
                  </a:cubicBezTo>
                  <a:cubicBezTo>
                    <a:pt x="443" y="455"/>
                    <a:pt x="361" y="513"/>
                    <a:pt x="258" y="513"/>
                  </a:cubicBezTo>
                  <a:cubicBezTo>
                    <a:pt x="137" y="513"/>
                    <a:pt x="61" y="455"/>
                    <a:pt x="61" y="331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32"/>
                    <a:pt x="52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22"/>
                    <a:pt x="207" y="22"/>
                    <a:pt x="207" y="22"/>
                  </a:cubicBezTo>
                  <a:cubicBezTo>
                    <a:pt x="154" y="28"/>
                    <a:pt x="146" y="32"/>
                    <a:pt x="146" y="73"/>
                  </a:cubicBezTo>
                  <a:lnTo>
                    <a:pt x="146" y="3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30" y="3946"/>
              <a:ext cx="61" cy="58"/>
            </a:xfrm>
            <a:custGeom>
              <a:avLst/>
              <a:gdLst/>
              <a:ahLst/>
              <a:cxnLst/>
              <a:rect l="l" t="t" r="r" b="b"/>
              <a:pathLst>
                <a:path w="407" h="384" extrusionOk="0">
                  <a:moveTo>
                    <a:pt x="279" y="119"/>
                  </a:moveTo>
                  <a:cubicBezTo>
                    <a:pt x="279" y="71"/>
                    <a:pt x="260" y="50"/>
                    <a:pt x="219" y="50"/>
                  </a:cubicBezTo>
                  <a:cubicBezTo>
                    <a:pt x="185" y="50"/>
                    <a:pt x="153" y="67"/>
                    <a:pt x="128" y="87"/>
                  </a:cubicBezTo>
                  <a:cubicBezTo>
                    <a:pt x="128" y="330"/>
                    <a:pt x="128" y="330"/>
                    <a:pt x="128" y="330"/>
                  </a:cubicBezTo>
                  <a:cubicBezTo>
                    <a:pt x="128" y="356"/>
                    <a:pt x="140" y="361"/>
                    <a:pt x="175" y="364"/>
                  </a:cubicBezTo>
                  <a:cubicBezTo>
                    <a:pt x="175" y="384"/>
                    <a:pt x="175" y="384"/>
                    <a:pt x="175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7" y="356"/>
                    <a:pt x="47" y="330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60" y="32"/>
                    <a:pt x="202" y="0"/>
                    <a:pt x="260" y="0"/>
                  </a:cubicBezTo>
                  <a:cubicBezTo>
                    <a:pt x="327" y="0"/>
                    <a:pt x="360" y="38"/>
                    <a:pt x="360" y="116"/>
                  </a:cubicBezTo>
                  <a:cubicBezTo>
                    <a:pt x="360" y="330"/>
                    <a:pt x="360" y="330"/>
                    <a:pt x="360" y="330"/>
                  </a:cubicBezTo>
                  <a:cubicBezTo>
                    <a:pt x="360" y="356"/>
                    <a:pt x="371" y="361"/>
                    <a:pt x="407" y="36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232" y="384"/>
                    <a:pt x="232" y="384"/>
                    <a:pt x="232" y="384"/>
                  </a:cubicBezTo>
                  <a:cubicBezTo>
                    <a:pt x="232" y="364"/>
                    <a:pt x="232" y="364"/>
                    <a:pt x="232" y="364"/>
                  </a:cubicBezTo>
                  <a:cubicBezTo>
                    <a:pt x="268" y="361"/>
                    <a:pt x="279" y="356"/>
                    <a:pt x="279" y="330"/>
                  </a:cubicBezTo>
                  <a:lnTo>
                    <a:pt x="279" y="1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996" y="3923"/>
              <a:ext cx="27" cy="81"/>
            </a:xfrm>
            <a:custGeom>
              <a:avLst/>
              <a:gdLst/>
              <a:ahLst/>
              <a:cxnLst/>
              <a:rect l="l" t="t" r="r" b="b"/>
              <a:pathLst>
                <a:path w="176" h="537" extrusionOk="0">
                  <a:moveTo>
                    <a:pt x="35" y="51"/>
                  </a:moveTo>
                  <a:cubicBezTo>
                    <a:pt x="35" y="23"/>
                    <a:pt x="56" y="0"/>
                    <a:pt x="86" y="0"/>
                  </a:cubicBezTo>
                  <a:cubicBezTo>
                    <a:pt x="115" y="0"/>
                    <a:pt x="138" y="23"/>
                    <a:pt x="138" y="51"/>
                  </a:cubicBezTo>
                  <a:cubicBezTo>
                    <a:pt x="138" y="79"/>
                    <a:pt x="115" y="102"/>
                    <a:pt x="86" y="102"/>
                  </a:cubicBezTo>
                  <a:cubicBezTo>
                    <a:pt x="56" y="102"/>
                    <a:pt x="35" y="79"/>
                    <a:pt x="35" y="51"/>
                  </a:cubicBezTo>
                  <a:moveTo>
                    <a:pt x="128" y="483"/>
                  </a:moveTo>
                  <a:cubicBezTo>
                    <a:pt x="128" y="509"/>
                    <a:pt x="140" y="514"/>
                    <a:pt x="176" y="517"/>
                  </a:cubicBezTo>
                  <a:cubicBezTo>
                    <a:pt x="176" y="537"/>
                    <a:pt x="176" y="537"/>
                    <a:pt x="176" y="537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36" y="514"/>
                    <a:pt x="48" y="509"/>
                    <a:pt x="48" y="483"/>
                  </a:cubicBezTo>
                  <a:cubicBezTo>
                    <a:pt x="48" y="226"/>
                    <a:pt x="48" y="226"/>
                    <a:pt x="48" y="226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117" y="153"/>
                    <a:pt x="117" y="153"/>
                    <a:pt x="117" y="153"/>
                  </a:cubicBezTo>
                  <a:cubicBezTo>
                    <a:pt x="128" y="153"/>
                    <a:pt x="128" y="153"/>
                    <a:pt x="128" y="153"/>
                  </a:cubicBezTo>
                  <a:lnTo>
                    <a:pt x="128" y="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1024" y="3947"/>
              <a:ext cx="59" cy="58"/>
            </a:xfrm>
            <a:custGeom>
              <a:avLst/>
              <a:gdLst/>
              <a:ahLst/>
              <a:cxnLst/>
              <a:rect l="l" t="t" r="r" b="b"/>
              <a:pathLst>
                <a:path w="385" h="384" extrusionOk="0">
                  <a:moveTo>
                    <a:pt x="385" y="21"/>
                  </a:moveTo>
                  <a:cubicBezTo>
                    <a:pt x="358" y="28"/>
                    <a:pt x="355" y="33"/>
                    <a:pt x="348" y="48"/>
                  </a:cubicBezTo>
                  <a:cubicBezTo>
                    <a:pt x="209" y="384"/>
                    <a:pt x="209" y="384"/>
                    <a:pt x="209" y="384"/>
                  </a:cubicBezTo>
                  <a:cubicBezTo>
                    <a:pt x="189" y="384"/>
                    <a:pt x="189" y="384"/>
                    <a:pt x="189" y="384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0" y="33"/>
                    <a:pt x="26" y="28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21"/>
                    <a:pt x="176" y="21"/>
                    <a:pt x="176" y="21"/>
                  </a:cubicBezTo>
                  <a:cubicBezTo>
                    <a:pt x="140" y="25"/>
                    <a:pt x="127" y="28"/>
                    <a:pt x="127" y="45"/>
                  </a:cubicBezTo>
                  <a:cubicBezTo>
                    <a:pt x="127" y="51"/>
                    <a:pt x="128" y="56"/>
                    <a:pt x="131" y="65"/>
                  </a:cubicBezTo>
                  <a:cubicBezTo>
                    <a:pt x="222" y="284"/>
                    <a:pt x="222" y="284"/>
                    <a:pt x="222" y="284"/>
                  </a:cubicBezTo>
                  <a:cubicBezTo>
                    <a:pt x="310" y="64"/>
                    <a:pt x="310" y="64"/>
                    <a:pt x="310" y="64"/>
                  </a:cubicBezTo>
                  <a:cubicBezTo>
                    <a:pt x="313" y="55"/>
                    <a:pt x="315" y="51"/>
                    <a:pt x="315" y="45"/>
                  </a:cubicBezTo>
                  <a:cubicBezTo>
                    <a:pt x="315" y="28"/>
                    <a:pt x="301" y="26"/>
                    <a:pt x="264" y="21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385" y="0"/>
                    <a:pt x="385" y="0"/>
                    <a:pt x="385" y="0"/>
                  </a:cubicBezTo>
                  <a:lnTo>
                    <a:pt x="385" y="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1084" y="3946"/>
              <a:ext cx="47" cy="59"/>
            </a:xfrm>
            <a:custGeom>
              <a:avLst/>
              <a:gdLst/>
              <a:ahLst/>
              <a:cxnLst/>
              <a:rect l="l" t="t" r="r" b="b"/>
              <a:pathLst>
                <a:path w="314" h="392" extrusionOk="0">
                  <a:moveTo>
                    <a:pt x="75" y="138"/>
                  </a:moveTo>
                  <a:cubicBezTo>
                    <a:pt x="234" y="138"/>
                    <a:pt x="234" y="138"/>
                    <a:pt x="234" y="138"/>
                  </a:cubicBezTo>
                  <a:cubicBezTo>
                    <a:pt x="234" y="72"/>
                    <a:pt x="214" y="24"/>
                    <a:pt x="162" y="24"/>
                  </a:cubicBezTo>
                  <a:cubicBezTo>
                    <a:pt x="111" y="24"/>
                    <a:pt x="80" y="73"/>
                    <a:pt x="75" y="138"/>
                  </a:cubicBezTo>
                  <a:moveTo>
                    <a:pt x="309" y="146"/>
                  </a:moveTo>
                  <a:cubicBezTo>
                    <a:pt x="309" y="161"/>
                    <a:pt x="309" y="161"/>
                    <a:pt x="309" y="161"/>
                  </a:cubicBezTo>
                  <a:cubicBezTo>
                    <a:pt x="72" y="161"/>
                    <a:pt x="72" y="161"/>
                    <a:pt x="72" y="161"/>
                  </a:cubicBezTo>
                  <a:cubicBezTo>
                    <a:pt x="68" y="271"/>
                    <a:pt x="124" y="334"/>
                    <a:pt x="196" y="334"/>
                  </a:cubicBezTo>
                  <a:cubicBezTo>
                    <a:pt x="247" y="334"/>
                    <a:pt x="278" y="312"/>
                    <a:pt x="304" y="273"/>
                  </a:cubicBezTo>
                  <a:cubicBezTo>
                    <a:pt x="314" y="278"/>
                    <a:pt x="314" y="278"/>
                    <a:pt x="314" y="278"/>
                  </a:cubicBezTo>
                  <a:cubicBezTo>
                    <a:pt x="296" y="345"/>
                    <a:pt x="245" y="392"/>
                    <a:pt x="167" y="392"/>
                  </a:cubicBezTo>
                  <a:cubicBezTo>
                    <a:pt x="63" y="392"/>
                    <a:pt x="0" y="312"/>
                    <a:pt x="0" y="206"/>
                  </a:cubicBezTo>
                  <a:cubicBezTo>
                    <a:pt x="0" y="86"/>
                    <a:pt x="73" y="0"/>
                    <a:pt x="169" y="0"/>
                  </a:cubicBezTo>
                  <a:cubicBezTo>
                    <a:pt x="261" y="0"/>
                    <a:pt x="309" y="63"/>
                    <a:pt x="309" y="14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137" y="3946"/>
              <a:ext cx="38" cy="58"/>
            </a:xfrm>
            <a:custGeom>
              <a:avLst/>
              <a:gdLst/>
              <a:ahLst/>
              <a:cxnLst/>
              <a:rect l="l" t="t" r="r" b="b"/>
              <a:pathLst>
                <a:path w="255" h="384" extrusionOk="0">
                  <a:moveTo>
                    <a:pt x="128" y="327"/>
                  </a:moveTo>
                  <a:cubicBezTo>
                    <a:pt x="128" y="356"/>
                    <a:pt x="144" y="361"/>
                    <a:pt x="190" y="364"/>
                  </a:cubicBezTo>
                  <a:cubicBezTo>
                    <a:pt x="190" y="384"/>
                    <a:pt x="190" y="384"/>
                    <a:pt x="190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7" y="356"/>
                    <a:pt x="47" y="330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65" y="28"/>
                    <a:pt x="184" y="0"/>
                    <a:pt x="226" y="0"/>
                  </a:cubicBezTo>
                  <a:cubicBezTo>
                    <a:pt x="239" y="0"/>
                    <a:pt x="250" y="5"/>
                    <a:pt x="255" y="11"/>
                  </a:cubicBezTo>
                  <a:cubicBezTo>
                    <a:pt x="255" y="76"/>
                    <a:pt x="255" y="76"/>
                    <a:pt x="255" y="76"/>
                  </a:cubicBezTo>
                  <a:cubicBezTo>
                    <a:pt x="243" y="76"/>
                    <a:pt x="243" y="76"/>
                    <a:pt x="243" y="76"/>
                  </a:cubicBezTo>
                  <a:cubicBezTo>
                    <a:pt x="199" y="76"/>
                    <a:pt x="167" y="79"/>
                    <a:pt x="128" y="122"/>
                  </a:cubicBezTo>
                  <a:lnTo>
                    <a:pt x="128" y="3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1181" y="3946"/>
              <a:ext cx="41" cy="59"/>
            </a:xfrm>
            <a:custGeom>
              <a:avLst/>
              <a:gdLst/>
              <a:ahLst/>
              <a:cxnLst/>
              <a:rect l="l" t="t" r="r" b="b"/>
              <a:pathLst>
                <a:path w="268" h="392" extrusionOk="0">
                  <a:moveTo>
                    <a:pt x="5" y="356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41" y="321"/>
                    <a:pt x="76" y="369"/>
                    <a:pt x="132" y="369"/>
                  </a:cubicBezTo>
                  <a:cubicBezTo>
                    <a:pt x="173" y="369"/>
                    <a:pt x="204" y="348"/>
                    <a:pt x="204" y="306"/>
                  </a:cubicBezTo>
                  <a:cubicBezTo>
                    <a:pt x="204" y="266"/>
                    <a:pt x="178" y="249"/>
                    <a:pt x="116" y="226"/>
                  </a:cubicBezTo>
                  <a:cubicBezTo>
                    <a:pt x="42" y="199"/>
                    <a:pt x="5" y="171"/>
                    <a:pt x="5" y="107"/>
                  </a:cubicBezTo>
                  <a:cubicBezTo>
                    <a:pt x="5" y="40"/>
                    <a:pt x="55" y="0"/>
                    <a:pt x="131" y="0"/>
                  </a:cubicBezTo>
                  <a:cubicBezTo>
                    <a:pt x="176" y="0"/>
                    <a:pt x="214" y="11"/>
                    <a:pt x="244" y="30"/>
                  </a:cubicBezTo>
                  <a:cubicBezTo>
                    <a:pt x="244" y="117"/>
                    <a:pt x="244" y="117"/>
                    <a:pt x="244" y="117"/>
                  </a:cubicBezTo>
                  <a:cubicBezTo>
                    <a:pt x="223" y="117"/>
                    <a:pt x="223" y="117"/>
                    <a:pt x="223" y="117"/>
                  </a:cubicBezTo>
                  <a:cubicBezTo>
                    <a:pt x="210" y="64"/>
                    <a:pt x="180" y="22"/>
                    <a:pt x="129" y="22"/>
                  </a:cubicBezTo>
                  <a:cubicBezTo>
                    <a:pt x="89" y="22"/>
                    <a:pt x="67" y="45"/>
                    <a:pt x="67" y="78"/>
                  </a:cubicBezTo>
                  <a:cubicBezTo>
                    <a:pt x="67" y="114"/>
                    <a:pt x="90" y="132"/>
                    <a:pt x="150" y="154"/>
                  </a:cubicBezTo>
                  <a:cubicBezTo>
                    <a:pt x="224" y="181"/>
                    <a:pt x="268" y="210"/>
                    <a:pt x="268" y="276"/>
                  </a:cubicBezTo>
                  <a:cubicBezTo>
                    <a:pt x="268" y="348"/>
                    <a:pt x="213" y="392"/>
                    <a:pt x="130" y="392"/>
                  </a:cubicBezTo>
                  <a:cubicBezTo>
                    <a:pt x="78" y="392"/>
                    <a:pt x="33" y="377"/>
                    <a:pt x="5" y="35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1229" y="3923"/>
              <a:ext cx="26" cy="81"/>
            </a:xfrm>
            <a:custGeom>
              <a:avLst/>
              <a:gdLst/>
              <a:ahLst/>
              <a:cxnLst/>
              <a:rect l="l" t="t" r="r" b="b"/>
              <a:pathLst>
                <a:path w="175" h="537" extrusionOk="0">
                  <a:moveTo>
                    <a:pt x="34" y="51"/>
                  </a:moveTo>
                  <a:cubicBezTo>
                    <a:pt x="34" y="23"/>
                    <a:pt x="56" y="0"/>
                    <a:pt x="85" y="0"/>
                  </a:cubicBezTo>
                  <a:cubicBezTo>
                    <a:pt x="115" y="0"/>
                    <a:pt x="137" y="23"/>
                    <a:pt x="137" y="51"/>
                  </a:cubicBezTo>
                  <a:cubicBezTo>
                    <a:pt x="137" y="79"/>
                    <a:pt x="115" y="102"/>
                    <a:pt x="85" y="102"/>
                  </a:cubicBezTo>
                  <a:cubicBezTo>
                    <a:pt x="56" y="102"/>
                    <a:pt x="34" y="79"/>
                    <a:pt x="34" y="51"/>
                  </a:cubicBezTo>
                  <a:moveTo>
                    <a:pt x="128" y="483"/>
                  </a:moveTo>
                  <a:cubicBezTo>
                    <a:pt x="128" y="509"/>
                    <a:pt x="139" y="514"/>
                    <a:pt x="175" y="517"/>
                  </a:cubicBezTo>
                  <a:cubicBezTo>
                    <a:pt x="175" y="537"/>
                    <a:pt x="175" y="537"/>
                    <a:pt x="175" y="537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36" y="514"/>
                    <a:pt x="47" y="509"/>
                    <a:pt x="47" y="483"/>
                  </a:cubicBezTo>
                  <a:cubicBezTo>
                    <a:pt x="47" y="226"/>
                    <a:pt x="47" y="226"/>
                    <a:pt x="47" y="226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28" y="153"/>
                    <a:pt x="128" y="153"/>
                    <a:pt x="128" y="153"/>
                  </a:cubicBezTo>
                  <a:lnTo>
                    <a:pt x="128" y="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1259" y="3933"/>
              <a:ext cx="37" cy="72"/>
            </a:xfrm>
            <a:custGeom>
              <a:avLst/>
              <a:gdLst/>
              <a:ahLst/>
              <a:cxnLst/>
              <a:rect l="l" t="t" r="r" b="b"/>
              <a:pathLst>
                <a:path w="245" h="476" extrusionOk="0">
                  <a:moveTo>
                    <a:pt x="126" y="91"/>
                  </a:moveTo>
                  <a:cubicBezTo>
                    <a:pt x="225" y="91"/>
                    <a:pt x="225" y="91"/>
                    <a:pt x="225" y="91"/>
                  </a:cubicBezTo>
                  <a:cubicBezTo>
                    <a:pt x="225" y="121"/>
                    <a:pt x="225" y="121"/>
                    <a:pt x="225" y="121"/>
                  </a:cubicBezTo>
                  <a:cubicBezTo>
                    <a:pt x="126" y="121"/>
                    <a:pt x="126" y="121"/>
                    <a:pt x="126" y="121"/>
                  </a:cubicBezTo>
                  <a:cubicBezTo>
                    <a:pt x="126" y="359"/>
                    <a:pt x="126" y="359"/>
                    <a:pt x="126" y="359"/>
                  </a:cubicBezTo>
                  <a:cubicBezTo>
                    <a:pt x="126" y="408"/>
                    <a:pt x="144" y="428"/>
                    <a:pt x="182" y="428"/>
                  </a:cubicBezTo>
                  <a:cubicBezTo>
                    <a:pt x="203" y="428"/>
                    <a:pt x="218" y="422"/>
                    <a:pt x="237" y="408"/>
                  </a:cubicBezTo>
                  <a:cubicBezTo>
                    <a:pt x="245" y="419"/>
                    <a:pt x="245" y="419"/>
                    <a:pt x="245" y="419"/>
                  </a:cubicBezTo>
                  <a:cubicBezTo>
                    <a:pt x="224" y="450"/>
                    <a:pt x="190" y="476"/>
                    <a:pt x="143" y="476"/>
                  </a:cubicBezTo>
                  <a:cubicBezTo>
                    <a:pt x="88" y="476"/>
                    <a:pt x="46" y="446"/>
                    <a:pt x="46" y="368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4" y="85"/>
                    <a:pt x="82" y="46"/>
                    <a:pt x="109" y="0"/>
                  </a:cubicBezTo>
                  <a:cubicBezTo>
                    <a:pt x="126" y="0"/>
                    <a:pt x="126" y="0"/>
                    <a:pt x="126" y="0"/>
                  </a:cubicBezTo>
                  <a:lnTo>
                    <a:pt x="126" y="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1297" y="3947"/>
              <a:ext cx="57" cy="81"/>
            </a:xfrm>
            <a:custGeom>
              <a:avLst/>
              <a:gdLst/>
              <a:ahLst/>
              <a:cxnLst/>
              <a:rect l="l" t="t" r="r" b="b"/>
              <a:pathLst>
                <a:path w="383" h="535" extrusionOk="0">
                  <a:moveTo>
                    <a:pt x="309" y="65"/>
                  </a:moveTo>
                  <a:cubicBezTo>
                    <a:pt x="312" y="56"/>
                    <a:pt x="313" y="51"/>
                    <a:pt x="313" y="45"/>
                  </a:cubicBezTo>
                  <a:cubicBezTo>
                    <a:pt x="313" y="28"/>
                    <a:pt x="300" y="25"/>
                    <a:pt x="264" y="21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383" y="21"/>
                    <a:pt x="383" y="21"/>
                    <a:pt x="383" y="21"/>
                  </a:cubicBezTo>
                  <a:cubicBezTo>
                    <a:pt x="357" y="28"/>
                    <a:pt x="352" y="33"/>
                    <a:pt x="346" y="48"/>
                  </a:cubicBezTo>
                  <a:cubicBezTo>
                    <a:pt x="191" y="449"/>
                    <a:pt x="191" y="449"/>
                    <a:pt x="191" y="449"/>
                  </a:cubicBezTo>
                  <a:cubicBezTo>
                    <a:pt x="169" y="504"/>
                    <a:pt x="147" y="535"/>
                    <a:pt x="102" y="535"/>
                  </a:cubicBezTo>
                  <a:cubicBezTo>
                    <a:pt x="79" y="535"/>
                    <a:pt x="55" y="522"/>
                    <a:pt x="48" y="501"/>
                  </a:cubicBezTo>
                  <a:cubicBezTo>
                    <a:pt x="48" y="472"/>
                    <a:pt x="48" y="472"/>
                    <a:pt x="48" y="472"/>
                  </a:cubicBezTo>
                  <a:cubicBezTo>
                    <a:pt x="62" y="476"/>
                    <a:pt x="73" y="479"/>
                    <a:pt x="93" y="479"/>
                  </a:cubicBezTo>
                  <a:cubicBezTo>
                    <a:pt x="132" y="479"/>
                    <a:pt x="156" y="468"/>
                    <a:pt x="173" y="424"/>
                  </a:cubicBezTo>
                  <a:cubicBezTo>
                    <a:pt x="186" y="389"/>
                    <a:pt x="186" y="389"/>
                    <a:pt x="186" y="389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0" y="33"/>
                    <a:pt x="26" y="28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21"/>
                    <a:pt x="176" y="21"/>
                    <a:pt x="176" y="21"/>
                  </a:cubicBezTo>
                  <a:cubicBezTo>
                    <a:pt x="139" y="25"/>
                    <a:pt x="126" y="28"/>
                    <a:pt x="126" y="45"/>
                  </a:cubicBezTo>
                  <a:cubicBezTo>
                    <a:pt x="126" y="51"/>
                    <a:pt x="128" y="56"/>
                    <a:pt x="130" y="65"/>
                  </a:cubicBezTo>
                  <a:cubicBezTo>
                    <a:pt x="223" y="295"/>
                    <a:pt x="223" y="295"/>
                    <a:pt x="223" y="295"/>
                  </a:cubicBezTo>
                  <a:lnTo>
                    <a:pt x="309" y="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28" y="3775"/>
              <a:ext cx="244" cy="275"/>
            </a:xfrm>
            <a:custGeom>
              <a:avLst/>
              <a:gdLst/>
              <a:ahLst/>
              <a:cxnLst/>
              <a:rect l="l" t="t" r="r" b="b"/>
              <a:pathLst>
                <a:path w="1615" h="1826" extrusionOk="0">
                  <a:moveTo>
                    <a:pt x="861" y="1617"/>
                  </a:moveTo>
                  <a:cubicBezTo>
                    <a:pt x="944" y="1609"/>
                    <a:pt x="1025" y="1589"/>
                    <a:pt x="1098" y="1547"/>
                  </a:cubicBezTo>
                  <a:cubicBezTo>
                    <a:pt x="861" y="1440"/>
                    <a:pt x="861" y="1440"/>
                    <a:pt x="861" y="1440"/>
                  </a:cubicBezTo>
                  <a:lnTo>
                    <a:pt x="861" y="1617"/>
                  </a:lnTo>
                  <a:close/>
                  <a:moveTo>
                    <a:pt x="861" y="1200"/>
                  </a:moveTo>
                  <a:cubicBezTo>
                    <a:pt x="861" y="1325"/>
                    <a:pt x="861" y="1325"/>
                    <a:pt x="861" y="1325"/>
                  </a:cubicBezTo>
                  <a:cubicBezTo>
                    <a:pt x="1135" y="1450"/>
                    <a:pt x="1135" y="1450"/>
                    <a:pt x="1135" y="1450"/>
                  </a:cubicBezTo>
                  <a:cubicBezTo>
                    <a:pt x="1291" y="1380"/>
                    <a:pt x="1291" y="1380"/>
                    <a:pt x="1291" y="1380"/>
                  </a:cubicBezTo>
                  <a:cubicBezTo>
                    <a:pt x="1328" y="1333"/>
                    <a:pt x="1359" y="1273"/>
                    <a:pt x="1380" y="1213"/>
                  </a:cubicBezTo>
                  <a:cubicBezTo>
                    <a:pt x="1135" y="1328"/>
                    <a:pt x="1135" y="1328"/>
                    <a:pt x="1135" y="1328"/>
                  </a:cubicBezTo>
                  <a:lnTo>
                    <a:pt x="861" y="1200"/>
                  </a:lnTo>
                  <a:close/>
                  <a:moveTo>
                    <a:pt x="861" y="960"/>
                  </a:moveTo>
                  <a:cubicBezTo>
                    <a:pt x="861" y="1085"/>
                    <a:pt x="861" y="1085"/>
                    <a:pt x="861" y="1085"/>
                  </a:cubicBezTo>
                  <a:cubicBezTo>
                    <a:pt x="1135" y="1210"/>
                    <a:pt x="1135" y="1210"/>
                    <a:pt x="1135" y="1210"/>
                  </a:cubicBezTo>
                  <a:cubicBezTo>
                    <a:pt x="1409" y="1088"/>
                    <a:pt x="1409" y="1088"/>
                    <a:pt x="1409" y="1088"/>
                  </a:cubicBezTo>
                  <a:cubicBezTo>
                    <a:pt x="1409" y="960"/>
                    <a:pt x="1409" y="960"/>
                    <a:pt x="1409" y="960"/>
                  </a:cubicBezTo>
                  <a:cubicBezTo>
                    <a:pt x="1135" y="1088"/>
                    <a:pt x="1135" y="1088"/>
                    <a:pt x="1135" y="1088"/>
                  </a:cubicBezTo>
                  <a:lnTo>
                    <a:pt x="861" y="960"/>
                  </a:lnTo>
                  <a:close/>
                  <a:moveTo>
                    <a:pt x="1362" y="866"/>
                  </a:moveTo>
                  <a:cubicBezTo>
                    <a:pt x="905" y="866"/>
                    <a:pt x="905" y="866"/>
                    <a:pt x="905" y="866"/>
                  </a:cubicBezTo>
                  <a:cubicBezTo>
                    <a:pt x="1135" y="973"/>
                    <a:pt x="1135" y="973"/>
                    <a:pt x="1135" y="973"/>
                  </a:cubicBezTo>
                  <a:lnTo>
                    <a:pt x="1362" y="866"/>
                  </a:lnTo>
                  <a:close/>
                  <a:moveTo>
                    <a:pt x="425" y="1484"/>
                  </a:moveTo>
                  <a:cubicBezTo>
                    <a:pt x="461" y="1513"/>
                    <a:pt x="498" y="1536"/>
                    <a:pt x="540" y="1557"/>
                  </a:cubicBezTo>
                  <a:cubicBezTo>
                    <a:pt x="540" y="866"/>
                    <a:pt x="540" y="866"/>
                    <a:pt x="540" y="866"/>
                  </a:cubicBezTo>
                  <a:cubicBezTo>
                    <a:pt x="425" y="866"/>
                    <a:pt x="425" y="866"/>
                    <a:pt x="425" y="866"/>
                  </a:cubicBezTo>
                  <a:lnTo>
                    <a:pt x="425" y="1484"/>
                  </a:lnTo>
                  <a:close/>
                  <a:moveTo>
                    <a:pt x="644" y="1596"/>
                  </a:moveTo>
                  <a:cubicBezTo>
                    <a:pt x="678" y="1609"/>
                    <a:pt x="715" y="1615"/>
                    <a:pt x="756" y="1617"/>
                  </a:cubicBezTo>
                  <a:cubicBezTo>
                    <a:pt x="756" y="866"/>
                    <a:pt x="756" y="866"/>
                    <a:pt x="756" y="866"/>
                  </a:cubicBezTo>
                  <a:cubicBezTo>
                    <a:pt x="644" y="866"/>
                    <a:pt x="644" y="866"/>
                    <a:pt x="644" y="866"/>
                  </a:cubicBezTo>
                  <a:lnTo>
                    <a:pt x="644" y="1596"/>
                  </a:lnTo>
                  <a:close/>
                  <a:moveTo>
                    <a:pt x="0" y="0"/>
                  </a:moveTo>
                  <a:cubicBezTo>
                    <a:pt x="0" y="1020"/>
                    <a:pt x="0" y="1020"/>
                    <a:pt x="0" y="1020"/>
                  </a:cubicBezTo>
                  <a:cubicBezTo>
                    <a:pt x="0" y="1469"/>
                    <a:pt x="357" y="1826"/>
                    <a:pt x="806" y="1826"/>
                  </a:cubicBezTo>
                  <a:cubicBezTo>
                    <a:pt x="1257" y="1826"/>
                    <a:pt x="1615" y="1469"/>
                    <a:pt x="1615" y="1020"/>
                  </a:cubicBezTo>
                  <a:cubicBezTo>
                    <a:pt x="1615" y="0"/>
                    <a:pt x="1615" y="0"/>
                    <a:pt x="1615" y="0"/>
                  </a:cubicBezTo>
                  <a:lnTo>
                    <a:pt x="0" y="0"/>
                  </a:lnTo>
                  <a:close/>
                  <a:moveTo>
                    <a:pt x="321" y="866"/>
                  </a:moveTo>
                  <a:cubicBezTo>
                    <a:pt x="208" y="866"/>
                    <a:pt x="208" y="866"/>
                    <a:pt x="208" y="866"/>
                  </a:cubicBezTo>
                  <a:cubicBezTo>
                    <a:pt x="208" y="1020"/>
                    <a:pt x="208" y="1020"/>
                    <a:pt x="208" y="1020"/>
                  </a:cubicBezTo>
                  <a:cubicBezTo>
                    <a:pt x="208" y="1150"/>
                    <a:pt x="248" y="1273"/>
                    <a:pt x="321" y="1372"/>
                  </a:cubicBezTo>
                  <a:lnTo>
                    <a:pt x="321" y="866"/>
                  </a:lnTo>
                  <a:close/>
                  <a:moveTo>
                    <a:pt x="1513" y="1020"/>
                  </a:moveTo>
                  <a:cubicBezTo>
                    <a:pt x="1513" y="1409"/>
                    <a:pt x="1197" y="1722"/>
                    <a:pt x="806" y="1722"/>
                  </a:cubicBezTo>
                  <a:cubicBezTo>
                    <a:pt x="417" y="1722"/>
                    <a:pt x="104" y="1409"/>
                    <a:pt x="104" y="1020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513" y="104"/>
                    <a:pt x="1513" y="104"/>
                    <a:pt x="1513" y="104"/>
                  </a:cubicBezTo>
                  <a:lnTo>
                    <a:pt x="1513" y="1020"/>
                  </a:lnTo>
                  <a:close/>
                  <a:moveTo>
                    <a:pt x="1409" y="336"/>
                  </a:moveTo>
                  <a:cubicBezTo>
                    <a:pt x="1367" y="326"/>
                    <a:pt x="1294" y="321"/>
                    <a:pt x="1236" y="321"/>
                  </a:cubicBezTo>
                  <a:cubicBezTo>
                    <a:pt x="1054" y="321"/>
                    <a:pt x="928" y="378"/>
                    <a:pt x="795" y="435"/>
                  </a:cubicBezTo>
                  <a:cubicBezTo>
                    <a:pt x="683" y="485"/>
                    <a:pt x="563" y="545"/>
                    <a:pt x="388" y="545"/>
                  </a:cubicBezTo>
                  <a:cubicBezTo>
                    <a:pt x="334" y="545"/>
                    <a:pt x="274" y="540"/>
                    <a:pt x="208" y="527"/>
                  </a:cubicBezTo>
                  <a:cubicBezTo>
                    <a:pt x="208" y="415"/>
                    <a:pt x="208" y="415"/>
                    <a:pt x="208" y="415"/>
                  </a:cubicBezTo>
                  <a:cubicBezTo>
                    <a:pt x="268" y="425"/>
                    <a:pt x="326" y="430"/>
                    <a:pt x="381" y="430"/>
                  </a:cubicBezTo>
                  <a:cubicBezTo>
                    <a:pt x="550" y="430"/>
                    <a:pt x="670" y="368"/>
                    <a:pt x="780" y="318"/>
                  </a:cubicBezTo>
                  <a:cubicBezTo>
                    <a:pt x="918" y="258"/>
                    <a:pt x="1048" y="208"/>
                    <a:pt x="1242" y="208"/>
                  </a:cubicBezTo>
                  <a:cubicBezTo>
                    <a:pt x="1299" y="208"/>
                    <a:pt x="1364" y="216"/>
                    <a:pt x="1409" y="227"/>
                  </a:cubicBezTo>
                  <a:lnTo>
                    <a:pt x="1409" y="336"/>
                  </a:lnTo>
                  <a:close/>
                  <a:moveTo>
                    <a:pt x="1409" y="555"/>
                  </a:moveTo>
                  <a:cubicBezTo>
                    <a:pt x="1367" y="545"/>
                    <a:pt x="1296" y="540"/>
                    <a:pt x="1236" y="540"/>
                  </a:cubicBezTo>
                  <a:cubicBezTo>
                    <a:pt x="1059" y="540"/>
                    <a:pt x="934" y="608"/>
                    <a:pt x="806" y="665"/>
                  </a:cubicBezTo>
                  <a:cubicBezTo>
                    <a:pt x="691" y="712"/>
                    <a:pt x="568" y="762"/>
                    <a:pt x="388" y="762"/>
                  </a:cubicBezTo>
                  <a:cubicBezTo>
                    <a:pt x="334" y="762"/>
                    <a:pt x="274" y="756"/>
                    <a:pt x="208" y="743"/>
                  </a:cubicBezTo>
                  <a:cubicBezTo>
                    <a:pt x="208" y="634"/>
                    <a:pt x="208" y="634"/>
                    <a:pt x="208" y="634"/>
                  </a:cubicBezTo>
                  <a:cubicBezTo>
                    <a:pt x="268" y="644"/>
                    <a:pt x="326" y="649"/>
                    <a:pt x="381" y="649"/>
                  </a:cubicBezTo>
                  <a:cubicBezTo>
                    <a:pt x="581" y="649"/>
                    <a:pt x="678" y="597"/>
                    <a:pt x="790" y="548"/>
                  </a:cubicBezTo>
                  <a:cubicBezTo>
                    <a:pt x="926" y="490"/>
                    <a:pt x="1051" y="425"/>
                    <a:pt x="1242" y="425"/>
                  </a:cubicBezTo>
                  <a:cubicBezTo>
                    <a:pt x="1299" y="425"/>
                    <a:pt x="1364" y="433"/>
                    <a:pt x="1409" y="443"/>
                  </a:cubicBezTo>
                  <a:lnTo>
                    <a:pt x="1409" y="555"/>
                  </a:lnTo>
                  <a:close/>
                  <a:moveTo>
                    <a:pt x="1247" y="644"/>
                  </a:moveTo>
                  <a:cubicBezTo>
                    <a:pt x="1116" y="644"/>
                    <a:pt x="955" y="696"/>
                    <a:pt x="840" y="762"/>
                  </a:cubicBezTo>
                  <a:cubicBezTo>
                    <a:pt x="1409" y="762"/>
                    <a:pt x="1409" y="762"/>
                    <a:pt x="1409" y="762"/>
                  </a:cubicBezTo>
                  <a:cubicBezTo>
                    <a:pt x="1409" y="660"/>
                    <a:pt x="1409" y="660"/>
                    <a:pt x="1409" y="660"/>
                  </a:cubicBezTo>
                  <a:cubicBezTo>
                    <a:pt x="1362" y="647"/>
                    <a:pt x="1320" y="644"/>
                    <a:pt x="1247" y="644"/>
                  </a:cubicBezTo>
                  <a:moveTo>
                    <a:pt x="370" y="326"/>
                  </a:moveTo>
                  <a:cubicBezTo>
                    <a:pt x="501" y="326"/>
                    <a:pt x="662" y="274"/>
                    <a:pt x="777" y="208"/>
                  </a:cubicBezTo>
                  <a:cubicBezTo>
                    <a:pt x="208" y="208"/>
                    <a:pt x="208" y="208"/>
                    <a:pt x="208" y="208"/>
                  </a:cubicBezTo>
                  <a:cubicBezTo>
                    <a:pt x="208" y="310"/>
                    <a:pt x="208" y="310"/>
                    <a:pt x="208" y="310"/>
                  </a:cubicBezTo>
                  <a:cubicBezTo>
                    <a:pt x="255" y="323"/>
                    <a:pt x="297" y="326"/>
                    <a:pt x="370" y="32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1"/>
          <p:cNvSpPr/>
          <p:nvPr/>
        </p:nvSpPr>
        <p:spPr>
          <a:xfrm>
            <a:off x="9896995" y="6142247"/>
            <a:ext cx="2295005" cy="1806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9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on.gov.au/higher-education-participation-and-partnerships-programme-hep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on.gov.au/higher-education-participation-and-partnerships-programme-hepp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on.gov.au/higher-education-participation-and-partnerships-programme-hepp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0"/>
          <p:cNvSpPr txBox="1">
            <a:spLocks noGrp="1"/>
          </p:cNvSpPr>
          <p:nvPr>
            <p:ph type="subTitle" idx="1"/>
          </p:nvPr>
        </p:nvSpPr>
        <p:spPr>
          <a:xfrm>
            <a:off x="1726163" y="2195108"/>
            <a:ext cx="8018333" cy="123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AU" sz="3600" dirty="0">
                <a:latin typeface="Montserrat" panose="020B0604020202020204" charset="0"/>
              </a:rPr>
              <a:t>BUILDING A STUDENT-CENTRED RETENTION STRATEGY</a:t>
            </a:r>
            <a:endParaRPr sz="3600" dirty="0">
              <a:latin typeface="Montserrat" panose="020B06040202020202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HEPPP Retention Project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mtClean="0"/>
              <a:t>10</a:t>
            </a:fld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2650886" y="1884219"/>
            <a:ext cx="52646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i="1" dirty="0" smtClean="0"/>
              <a:t>This is great… </a:t>
            </a:r>
          </a:p>
          <a:p>
            <a:r>
              <a:rPr lang="en-AU" sz="3200" i="1" dirty="0" smtClean="0"/>
              <a:t>…but now with this pandemic can we do this for all subjects and all assessments?</a:t>
            </a:r>
            <a:endParaRPr lang="en-AU" sz="3200" i="1" dirty="0"/>
          </a:p>
        </p:txBody>
      </p:sp>
    </p:spTree>
    <p:extLst>
      <p:ext uri="{BB962C8B-B14F-4D97-AF65-F5344CB8AC3E}">
        <p14:creationId xmlns:p14="http://schemas.microsoft.com/office/powerpoint/2010/main" val="26797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p114"/>
          <p:cNvSpPr txBox="1">
            <a:spLocks noGrp="1"/>
          </p:cNvSpPr>
          <p:nvPr>
            <p:ph type="sldNum" idx="12"/>
          </p:nvPr>
        </p:nvSpPr>
        <p:spPr>
          <a:xfrm>
            <a:off x="11528349" y="6313872"/>
            <a:ext cx="475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buSzPts val="700"/>
            </a:pPr>
            <a:fld id="{00000000-1234-1234-1234-123412341234}" type="slidenum">
              <a:rPr lang="en-GB" sz="1467"/>
              <a:pPr>
                <a:buSzPts val="700"/>
              </a:pPr>
              <a:t>11</a:t>
            </a:fld>
            <a:endParaRPr sz="1467"/>
          </a:p>
        </p:txBody>
      </p:sp>
      <p:sp>
        <p:nvSpPr>
          <p:cNvPr id="6" name="Google Shape;3302;p113"/>
          <p:cNvSpPr txBox="1">
            <a:spLocks/>
          </p:cNvSpPr>
          <p:nvPr/>
        </p:nvSpPr>
        <p:spPr>
          <a:xfrm>
            <a:off x="2030909" y="315766"/>
            <a:ext cx="6988000" cy="66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3800"/>
            </a:pPr>
            <a:r>
              <a:rPr lang="en-AU" sz="4000" b="1" dirty="0" err="1" smtClean="0">
                <a:solidFill>
                  <a:schemeClr val="dk2"/>
                </a:solidFill>
              </a:rPr>
              <a:t>HEPPPidemic</a:t>
            </a:r>
            <a:endParaRPr lang="en-AU" sz="4000" b="1" dirty="0">
              <a:solidFill>
                <a:schemeClr val="dk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1367" y="2464713"/>
            <a:ext cx="1847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867" dirty="0"/>
          </a:p>
        </p:txBody>
      </p:sp>
      <p:sp>
        <p:nvSpPr>
          <p:cNvPr id="7" name="TextBox 6"/>
          <p:cNvSpPr txBox="1"/>
          <p:nvPr/>
        </p:nvSpPr>
        <p:spPr>
          <a:xfrm>
            <a:off x="1054585" y="1161952"/>
            <a:ext cx="7648507" cy="464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AU" sz="2667" dirty="0"/>
              <a:t>Tracked EASTS submissions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AU" sz="2667" dirty="0">
              <a:hlinkClick r:id="rId3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AU" sz="2667" dirty="0"/>
              <a:t>In the first 2 weeks, 350 Offerings from 202 Subjects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AU" sz="2667" dirty="0"/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AU" sz="2667" u="sng" dirty="0"/>
              <a:t>3209 assessments missed</a:t>
            </a:r>
          </a:p>
          <a:p>
            <a:pPr lvl="2"/>
            <a:endParaRPr lang="en-AU" sz="2667" dirty="0"/>
          </a:p>
          <a:p>
            <a:pPr marL="457189" lvl="4" indent="-457189">
              <a:buFont typeface="Arial" panose="020B0604020202020204" pitchFamily="34" charset="0"/>
              <a:buChar char="•"/>
            </a:pPr>
            <a:r>
              <a:rPr lang="en-AU" sz="2667" dirty="0"/>
              <a:t>≈ 65%-70% given extensions</a:t>
            </a:r>
            <a:endParaRPr lang="en-AU" sz="2667" dirty="0">
              <a:hlinkClick r:id="rId3"/>
            </a:endParaRPr>
          </a:p>
          <a:p>
            <a:endParaRPr lang="en-AU" sz="2667" u="sng" dirty="0">
              <a:hlinkClick r:id="rId3"/>
            </a:endParaRPr>
          </a:p>
          <a:p>
            <a:pPr marL="457189" lvl="6" indent="-457189">
              <a:buFont typeface="Arial" panose="020B0604020202020204" pitchFamily="34" charset="0"/>
              <a:buChar char="•"/>
            </a:pPr>
            <a:endParaRPr lang="en-AU" sz="2667" u="sng" dirty="0">
              <a:hlinkClick r:id="rId3"/>
            </a:endParaRPr>
          </a:p>
          <a:p>
            <a:endParaRPr lang="en-AU" sz="1467" u="sng" dirty="0"/>
          </a:p>
          <a:p>
            <a:endParaRPr lang="en-AU" sz="1467" dirty="0"/>
          </a:p>
        </p:txBody>
      </p:sp>
      <p:sp>
        <p:nvSpPr>
          <p:cNvPr id="8" name="TextBox 7"/>
          <p:cNvSpPr txBox="1"/>
          <p:nvPr/>
        </p:nvSpPr>
        <p:spPr>
          <a:xfrm>
            <a:off x="1054585" y="4485666"/>
            <a:ext cx="8092819" cy="198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AU" sz="2667" dirty="0">
                <a:solidFill>
                  <a:srgbClr val="F0572A"/>
                </a:solidFill>
              </a:rPr>
              <a:t>Students going to call centre, have NOT HAD ANY contact with the academic or arranged an extension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endParaRPr lang="en-AU" sz="4267" dirty="0">
              <a:solidFill>
                <a:srgbClr val="F057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p114"/>
          <p:cNvSpPr txBox="1">
            <a:spLocks noGrp="1"/>
          </p:cNvSpPr>
          <p:nvPr>
            <p:ph type="sldNum" idx="12"/>
          </p:nvPr>
        </p:nvSpPr>
        <p:spPr>
          <a:xfrm>
            <a:off x="11528349" y="6313872"/>
            <a:ext cx="475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buSzPts val="700"/>
            </a:pPr>
            <a:fld id="{00000000-1234-1234-1234-123412341234}" type="slidenum">
              <a:rPr lang="en-GB" sz="1467"/>
              <a:pPr>
                <a:buSzPts val="700"/>
              </a:pPr>
              <a:t>12</a:t>
            </a:fld>
            <a:endParaRPr sz="1467"/>
          </a:p>
        </p:txBody>
      </p:sp>
      <p:sp>
        <p:nvSpPr>
          <p:cNvPr id="6" name="Google Shape;3302;p113"/>
          <p:cNvSpPr txBox="1">
            <a:spLocks/>
          </p:cNvSpPr>
          <p:nvPr/>
        </p:nvSpPr>
        <p:spPr>
          <a:xfrm>
            <a:off x="2030909" y="315766"/>
            <a:ext cx="6988000" cy="66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3800"/>
            </a:pPr>
            <a:r>
              <a:rPr lang="en-AU" sz="4000" b="1" dirty="0" err="1" smtClean="0">
                <a:solidFill>
                  <a:schemeClr val="dk2"/>
                </a:solidFill>
              </a:rPr>
              <a:t>HEPPPidemic</a:t>
            </a:r>
            <a:r>
              <a:rPr lang="en-AU" sz="4000" b="1" dirty="0" smtClean="0">
                <a:solidFill>
                  <a:schemeClr val="dk2"/>
                </a:solidFill>
              </a:rPr>
              <a:t> - Issues</a:t>
            </a:r>
            <a:endParaRPr lang="en-AU" sz="4000" b="1" dirty="0">
              <a:solidFill>
                <a:schemeClr val="dk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1367" y="2464713"/>
            <a:ext cx="1847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867" dirty="0"/>
          </a:p>
        </p:txBody>
      </p:sp>
      <p:sp>
        <p:nvSpPr>
          <p:cNvPr id="7" name="TextBox 6"/>
          <p:cNvSpPr txBox="1"/>
          <p:nvPr/>
        </p:nvSpPr>
        <p:spPr>
          <a:xfrm>
            <a:off x="1054585" y="1161952"/>
            <a:ext cx="7648507" cy="310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endParaRPr lang="en-AU" sz="2667" u="sng" dirty="0">
              <a:hlinkClick r:id="rId3"/>
            </a:endParaRPr>
          </a:p>
          <a:p>
            <a:endParaRPr lang="en-AU" sz="1467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Data; custodianship, purpose, urgency,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Relationships -  building trust across different parts of the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How to scale up / automate?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67" dirty="0" smtClean="0"/>
          </a:p>
        </p:txBody>
      </p:sp>
    </p:spTree>
    <p:extLst>
      <p:ext uri="{BB962C8B-B14F-4D97-AF65-F5344CB8AC3E}">
        <p14:creationId xmlns:p14="http://schemas.microsoft.com/office/powerpoint/2010/main" val="298563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p114"/>
          <p:cNvSpPr txBox="1">
            <a:spLocks noGrp="1"/>
          </p:cNvSpPr>
          <p:nvPr>
            <p:ph type="sldNum" idx="12"/>
          </p:nvPr>
        </p:nvSpPr>
        <p:spPr>
          <a:xfrm>
            <a:off x="11528349" y="6313872"/>
            <a:ext cx="475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buSzPts val="700"/>
            </a:pPr>
            <a:fld id="{00000000-1234-1234-1234-123412341234}" type="slidenum">
              <a:rPr lang="en-GB" sz="1467"/>
              <a:pPr>
                <a:buSzPts val="700"/>
              </a:pPr>
              <a:t>13</a:t>
            </a:fld>
            <a:endParaRPr sz="1467"/>
          </a:p>
        </p:txBody>
      </p:sp>
      <p:sp>
        <p:nvSpPr>
          <p:cNvPr id="6" name="Google Shape;3302;p113"/>
          <p:cNvSpPr txBox="1">
            <a:spLocks/>
          </p:cNvSpPr>
          <p:nvPr/>
        </p:nvSpPr>
        <p:spPr>
          <a:xfrm>
            <a:off x="2030909" y="315766"/>
            <a:ext cx="6988000" cy="66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3800"/>
            </a:pPr>
            <a:r>
              <a:rPr lang="en-AU" sz="4000" b="1" dirty="0" err="1" smtClean="0">
                <a:solidFill>
                  <a:schemeClr val="dk2"/>
                </a:solidFill>
              </a:rPr>
              <a:t>HEPPPidemic</a:t>
            </a:r>
            <a:r>
              <a:rPr lang="en-AU" sz="4000" b="1" dirty="0" smtClean="0">
                <a:solidFill>
                  <a:schemeClr val="dk2"/>
                </a:solidFill>
              </a:rPr>
              <a:t> at scale</a:t>
            </a:r>
            <a:endParaRPr lang="en-AU" sz="4000" b="1" dirty="0">
              <a:solidFill>
                <a:schemeClr val="dk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1367" y="2464713"/>
            <a:ext cx="1847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867" dirty="0"/>
          </a:p>
        </p:txBody>
      </p:sp>
      <p:sp>
        <p:nvSpPr>
          <p:cNvPr id="7" name="TextBox 6"/>
          <p:cNvSpPr txBox="1"/>
          <p:nvPr/>
        </p:nvSpPr>
        <p:spPr>
          <a:xfrm>
            <a:off x="1054585" y="1161952"/>
            <a:ext cx="8135597" cy="4852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endParaRPr lang="en-AU" sz="2667" u="sng" dirty="0">
              <a:hlinkClick r:id="rId3"/>
            </a:endParaRPr>
          </a:p>
          <a:p>
            <a:endParaRPr lang="en-AU" sz="1467" u="sng" dirty="0"/>
          </a:p>
          <a:p>
            <a:r>
              <a:rPr lang="en-AU" sz="2800" dirty="0"/>
              <a:t>~30 subjects </a:t>
            </a:r>
            <a:r>
              <a:rPr lang="en-AU" sz="2800" dirty="0">
                <a:sym typeface="Wingdings" panose="05000000000000000000" pitchFamily="2" charset="2"/>
              </a:rPr>
              <a:t> ~900 subjects </a:t>
            </a:r>
            <a:endParaRPr lang="en-AU" sz="2800" dirty="0" smtClean="0">
              <a:sym typeface="Wingdings" panose="05000000000000000000" pitchFamily="2" charset="2"/>
            </a:endParaRPr>
          </a:p>
          <a:p>
            <a:r>
              <a:rPr lang="en-AU" sz="2800" dirty="0" smtClean="0"/>
              <a:t>2 week window </a:t>
            </a:r>
            <a:r>
              <a:rPr lang="en-AU" sz="2800" dirty="0" smtClean="0">
                <a:sym typeface="Wingdings" panose="05000000000000000000" pitchFamily="2" charset="2"/>
              </a:rPr>
              <a:t></a:t>
            </a:r>
            <a:r>
              <a:rPr lang="en-AU" sz="2800" dirty="0" smtClean="0"/>
              <a:t> 14 week window</a:t>
            </a:r>
          </a:p>
          <a:p>
            <a:r>
              <a:rPr lang="en-AU" sz="2800" dirty="0" smtClean="0"/>
              <a:t>Fixed calling window </a:t>
            </a:r>
            <a:r>
              <a:rPr lang="en-AU" sz="2800" dirty="0" smtClean="0">
                <a:sym typeface="Wingdings" panose="05000000000000000000" pitchFamily="2" charset="2"/>
              </a:rPr>
              <a:t> Rolling calling window</a:t>
            </a:r>
          </a:p>
          <a:p>
            <a:endParaRPr lang="en-AU" sz="2800" dirty="0">
              <a:sym typeface="Wingdings" panose="05000000000000000000" pitchFamily="2" charset="2"/>
            </a:endParaRPr>
          </a:p>
          <a:p>
            <a:r>
              <a:rPr lang="en-AU" sz="2800" dirty="0" smtClean="0">
                <a:sym typeface="Wingdings" panose="05000000000000000000" pitchFamily="2" charset="2"/>
              </a:rPr>
              <a:t>We wanted to keep: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>
                <a:sym typeface="Wingdings" panose="05000000000000000000" pitchFamily="2" charset="2"/>
              </a:rPr>
              <a:t>Strong communication channel to the academic and call-out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>
                <a:sym typeface="Wingdings" panose="05000000000000000000" pitchFamily="2" charset="2"/>
              </a:rPr>
              <a:t>Practical model output of low engagement</a:t>
            </a:r>
            <a:endParaRPr lang="en-AU" sz="2800" dirty="0" smtClean="0"/>
          </a:p>
          <a:p>
            <a:endParaRPr lang="en-AU" sz="1467" dirty="0" smtClean="0"/>
          </a:p>
          <a:p>
            <a:endParaRPr lang="en-AU" sz="1467" dirty="0" smtClean="0"/>
          </a:p>
          <a:p>
            <a:endParaRPr lang="en-AU" sz="1467" dirty="0" smtClean="0"/>
          </a:p>
        </p:txBody>
      </p:sp>
    </p:spTree>
    <p:extLst>
      <p:ext uri="{BB962C8B-B14F-4D97-AF65-F5344CB8AC3E}">
        <p14:creationId xmlns:p14="http://schemas.microsoft.com/office/powerpoint/2010/main" val="351526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p114"/>
          <p:cNvSpPr txBox="1">
            <a:spLocks noGrp="1"/>
          </p:cNvSpPr>
          <p:nvPr>
            <p:ph type="sldNum" idx="12"/>
          </p:nvPr>
        </p:nvSpPr>
        <p:spPr>
          <a:xfrm>
            <a:off x="11528349" y="6313872"/>
            <a:ext cx="475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buSzPts val="700"/>
            </a:pPr>
            <a:fld id="{00000000-1234-1234-1234-123412341234}" type="slidenum">
              <a:rPr lang="en-GB" sz="1467"/>
              <a:pPr>
                <a:buSzPts val="700"/>
              </a:pPr>
              <a:t>14</a:t>
            </a:fld>
            <a:endParaRPr sz="1467"/>
          </a:p>
        </p:txBody>
      </p:sp>
      <p:sp>
        <p:nvSpPr>
          <p:cNvPr id="6" name="Google Shape;3302;p113"/>
          <p:cNvSpPr txBox="1">
            <a:spLocks/>
          </p:cNvSpPr>
          <p:nvPr/>
        </p:nvSpPr>
        <p:spPr>
          <a:xfrm>
            <a:off x="321276" y="333569"/>
            <a:ext cx="10560908" cy="66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2"/>
              </a:buClr>
              <a:buSzPts val="3800"/>
            </a:pPr>
            <a:r>
              <a:rPr lang="en-AU" sz="4800" b="1" dirty="0" err="1" smtClean="0">
                <a:solidFill>
                  <a:schemeClr val="dk2"/>
                </a:solidFill>
              </a:rPr>
              <a:t>HEPPPidemicResults</a:t>
            </a:r>
            <a:r>
              <a:rPr lang="en-AU" sz="4800" b="1" dirty="0" smtClean="0">
                <a:solidFill>
                  <a:schemeClr val="dk2"/>
                </a:solidFill>
              </a:rPr>
              <a:t> </a:t>
            </a:r>
            <a:r>
              <a:rPr lang="en-AU" sz="4800" b="1" dirty="0">
                <a:solidFill>
                  <a:schemeClr val="dk2"/>
                </a:solidFill>
              </a:rPr>
              <a:t>so far…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1367" y="2464713"/>
            <a:ext cx="1847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867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61" t="13389" r="30750" b="22818"/>
          <a:stretch/>
        </p:blipFill>
        <p:spPr>
          <a:xfrm>
            <a:off x="864902" y="1344248"/>
            <a:ext cx="8584687" cy="417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7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05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mtClean="0"/>
              <a:t>16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7" y="804259"/>
            <a:ext cx="9167972" cy="502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mtClean="0"/>
              <a:t>17</a:t>
            </a:fld>
            <a:endParaRPr lang="en-AU"/>
          </a:p>
        </p:txBody>
      </p:sp>
      <p:sp>
        <p:nvSpPr>
          <p:cNvPr id="6" name="Rectangle 5"/>
          <p:cNvSpPr/>
          <p:nvPr/>
        </p:nvSpPr>
        <p:spPr>
          <a:xfrm rot="16200000">
            <a:off x="3615736" y="-2144050"/>
            <a:ext cx="2733774" cy="92277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63" kern="0">
              <a:solidFill>
                <a:srgbClr val="00517C"/>
              </a:solidFill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3704845" y="-2053936"/>
            <a:ext cx="2556353" cy="904181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63" kern="0">
              <a:solidFill>
                <a:srgbClr val="00517C"/>
              </a:solidFill>
              <a:cs typeface="Arial"/>
              <a:sym typeface="Arial"/>
            </a:endParaRPr>
          </a:p>
        </p:txBody>
      </p:sp>
      <p:sp>
        <p:nvSpPr>
          <p:cNvPr id="8" name="Google Shape;982;p62"/>
          <p:cNvSpPr txBox="1">
            <a:spLocks noGrp="1"/>
          </p:cNvSpPr>
          <p:nvPr>
            <p:ph type="body" idx="1"/>
          </p:nvPr>
        </p:nvSpPr>
        <p:spPr>
          <a:xfrm>
            <a:off x="588043" y="1396885"/>
            <a:ext cx="8625776" cy="2123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AU" sz="1750" b="1" dirty="0">
                <a:latin typeface="Montserrat" panose="00000500000000000000" pitchFamily="2" charset="0"/>
              </a:rPr>
              <a:t>Recommendation 5: </a:t>
            </a:r>
          </a:p>
          <a:p>
            <a:pPr marL="0" lvl="0" indent="0"/>
            <a:r>
              <a:rPr lang="en-AU" sz="1750" dirty="0">
                <a:latin typeface="Montserrat" panose="00000500000000000000" pitchFamily="2" charset="0"/>
              </a:rPr>
              <a:t>Every institution should have its own comprehensive student-centred retention strategy, which is regularly evaluated. These strategies could include institutional retention benchmarks and, as appropriate, processes for entry and exit interviews, the integration of data-based risk analytics and targeted support interventions, a suite of support services and a means to re-engage with students who have withdrawn.</a:t>
            </a:r>
          </a:p>
        </p:txBody>
      </p:sp>
      <p:sp>
        <p:nvSpPr>
          <p:cNvPr id="9" name="Google Shape;983;p62"/>
          <p:cNvSpPr txBox="1">
            <a:spLocks noGrp="1"/>
          </p:cNvSpPr>
          <p:nvPr>
            <p:ph type="title"/>
          </p:nvPr>
        </p:nvSpPr>
        <p:spPr>
          <a:xfrm>
            <a:off x="368750" y="377230"/>
            <a:ext cx="9227742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AU" sz="1800" b="1" cap="small" dirty="0">
                <a:solidFill>
                  <a:schemeClr val="bg2"/>
                </a:solidFill>
                <a:latin typeface="Montserrat" panose="00000500000000000000" pitchFamily="2" charset="0"/>
              </a:rPr>
              <a:t>Higher Education Standards Panel </a:t>
            </a:r>
            <a:r>
              <a:rPr lang="en-AU" sz="1800" b="1" dirty="0">
                <a:solidFill>
                  <a:schemeClr val="bg2"/>
                </a:solidFill>
                <a:latin typeface="Montserrat" panose="00000500000000000000" pitchFamily="2" charset="0"/>
              </a:rPr>
              <a:t>(HESP, 2018)</a:t>
            </a:r>
            <a:endParaRPr sz="1800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AU" sz="1400" i="1" cap="small" dirty="0">
                <a:solidFill>
                  <a:schemeClr val="bg2"/>
                </a:solidFill>
                <a:latin typeface="Montserrat" panose="00000500000000000000" pitchFamily="2" charset="0"/>
              </a:rPr>
              <a:t>Report on Improving retention, completion and success in higher education</a:t>
            </a:r>
            <a:endParaRPr sz="1400" i="1" cap="small" dirty="0">
              <a:solidFill>
                <a:schemeClr val="bg2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4168315" y="256188"/>
            <a:ext cx="1628613" cy="92277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63" kern="0">
              <a:solidFill>
                <a:srgbClr val="00517C"/>
              </a:solidFill>
              <a:cs typeface="Arial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270321" y="369529"/>
            <a:ext cx="1442062" cy="900568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63" kern="0">
              <a:solidFill>
                <a:srgbClr val="00517C"/>
              </a:solidFill>
              <a:cs typeface="Arial"/>
              <a:sym typeface="Arial"/>
            </a:endParaRPr>
          </a:p>
        </p:txBody>
      </p:sp>
      <p:sp>
        <p:nvSpPr>
          <p:cNvPr id="12" name="Google Shape;982;p62"/>
          <p:cNvSpPr txBox="1">
            <a:spLocks/>
          </p:cNvSpPr>
          <p:nvPr/>
        </p:nvSpPr>
        <p:spPr>
          <a:xfrm>
            <a:off x="588043" y="4259182"/>
            <a:ext cx="8625776" cy="120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/>
            <a:r>
              <a:rPr lang="en-AU" sz="1750" b="1" dirty="0">
                <a:latin typeface="Montserrat" panose="00000500000000000000" pitchFamily="2" charset="0"/>
              </a:rPr>
              <a:t>Recommendation 6: </a:t>
            </a:r>
          </a:p>
          <a:p>
            <a:pPr marL="0" lvl="0" indent="0"/>
            <a:r>
              <a:rPr lang="en-AU" sz="1750" dirty="0">
                <a:latin typeface="Montserrat" panose="00000500000000000000" pitchFamily="2" charset="0"/>
              </a:rPr>
              <a:t>Institutions should automatically review the enrolment of all students who have not engaged in their studies to an agreed level by the census date.</a:t>
            </a:r>
          </a:p>
        </p:txBody>
      </p:sp>
    </p:spTree>
    <p:extLst>
      <p:ext uri="{BB962C8B-B14F-4D97-AF65-F5344CB8AC3E}">
        <p14:creationId xmlns:p14="http://schemas.microsoft.com/office/powerpoint/2010/main" val="7474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6" b="9806"/>
          <a:stretch>
            <a:fillRect/>
          </a:stretch>
        </p:blipFill>
        <p:spPr>
          <a:xfrm>
            <a:off x="818560" y="1084192"/>
            <a:ext cx="1191432" cy="1174039"/>
          </a:xfrm>
        </p:spPr>
      </p:pic>
      <p:pic>
        <p:nvPicPr>
          <p:cNvPr id="19" name="Picture Placeholder 18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9" b="4789"/>
          <a:stretch>
            <a:fillRect/>
          </a:stretch>
        </p:blipFill>
        <p:spPr>
          <a:xfrm>
            <a:off x="5674353" y="2472715"/>
            <a:ext cx="1191432" cy="1174039"/>
          </a:xfrm>
        </p:spPr>
      </p:pic>
      <p:pic>
        <p:nvPicPr>
          <p:cNvPr id="20" name="Picture Placeholder 19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4" b="5794"/>
          <a:stretch>
            <a:fillRect/>
          </a:stretch>
        </p:blipFill>
        <p:spPr>
          <a:xfrm>
            <a:off x="818560" y="2472715"/>
            <a:ext cx="1191432" cy="1174039"/>
          </a:xfr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2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2" b="9602"/>
          <a:stretch>
            <a:fillRect/>
          </a:stretch>
        </p:blipFill>
        <p:spPr>
          <a:xfrm>
            <a:off x="5674353" y="1061906"/>
            <a:ext cx="1191432" cy="1174039"/>
          </a:xfrm>
        </p:spPr>
      </p:pic>
      <p:sp>
        <p:nvSpPr>
          <p:cNvPr id="25" name="TextBox 24"/>
          <p:cNvSpPr txBox="1"/>
          <p:nvPr/>
        </p:nvSpPr>
        <p:spPr>
          <a:xfrm>
            <a:off x="2123962" y="1187261"/>
            <a:ext cx="3323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00" kern="0" dirty="0">
                <a:solidFill>
                  <a:srgbClr val="222222"/>
                </a:solidFill>
                <a:latin typeface="Montserrat" panose="020B0604020202020204" charset="0"/>
                <a:ea typeface="Montserrat" panose="020B0604020202020204" charset="0"/>
                <a:cs typeface="Montserrat" panose="020B0604020202020204" charset="0"/>
                <a:sym typeface="Arial"/>
              </a:rPr>
              <a:t>Dr Kelly Linden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800" kern="0" dirty="0">
                <a:solidFill>
                  <a:srgbClr val="222222"/>
                </a:solidFill>
                <a:latin typeface="Montserrat" panose="020B0604020202020204" charset="0"/>
                <a:ea typeface="Montserrat" panose="020B0604020202020204" charset="0"/>
                <a:cs typeface="Montserrat" panose="020B0604020202020204" charset="0"/>
                <a:sym typeface="Arial"/>
              </a:rPr>
              <a:t>Quality Manager, </a:t>
            </a:r>
            <a:r>
              <a:rPr lang="en-US" sz="1800" kern="0" dirty="0" err="1">
                <a:solidFill>
                  <a:srgbClr val="222222"/>
                </a:solidFill>
                <a:latin typeface="Montserrat" panose="020B0604020202020204" charset="0"/>
                <a:ea typeface="Montserrat" panose="020B0604020202020204" charset="0"/>
                <a:cs typeface="Montserrat" panose="020B0604020202020204" charset="0"/>
                <a:sym typeface="Arial"/>
              </a:rPr>
              <a:t>FoS</a:t>
            </a:r>
            <a:r>
              <a:rPr lang="en-US" sz="1800" kern="0" dirty="0">
                <a:solidFill>
                  <a:srgbClr val="222222"/>
                </a:solidFill>
                <a:latin typeface="Montserrat" panose="020B0604020202020204" charset="0"/>
                <a:ea typeface="Montserrat" panose="020B0604020202020204" charset="0"/>
                <a:cs typeface="Montserrat" panose="020B0604020202020204" charset="0"/>
                <a:sym typeface="Arial"/>
              </a:rPr>
              <a:t/>
            </a:r>
            <a:br>
              <a:rPr lang="en-US" sz="1800" kern="0" dirty="0">
                <a:solidFill>
                  <a:srgbClr val="222222"/>
                </a:solidFill>
                <a:latin typeface="Montserrat" panose="020B0604020202020204" charset="0"/>
                <a:ea typeface="Montserrat" panose="020B0604020202020204" charset="0"/>
                <a:cs typeface="Montserrat" panose="020B0604020202020204" charset="0"/>
                <a:sym typeface="Arial"/>
              </a:rPr>
            </a:br>
            <a:r>
              <a:rPr lang="en-US" sz="1800" kern="0" dirty="0">
                <a:solidFill>
                  <a:srgbClr val="222222"/>
                </a:solidFill>
                <a:latin typeface="Montserrat" panose="020B0604020202020204" charset="0"/>
                <a:ea typeface="Montserrat" panose="020B0604020202020204" charset="0"/>
                <a:cs typeface="Montserrat" panose="020B0604020202020204" charset="0"/>
                <a:sym typeface="Arial"/>
              </a:rPr>
              <a:t>Retention Project Manager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48258" y="1325759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00" kern="0" dirty="0">
                <a:solidFill>
                  <a:srgbClr val="222222"/>
                </a:solidFill>
                <a:latin typeface="Montserrat" panose="020B0604020202020204" charset="0"/>
                <a:ea typeface="Montserrat" panose="020B0604020202020204" charset="0"/>
                <a:cs typeface="Montserrat" panose="020B0604020202020204" charset="0"/>
                <a:sym typeface="Arial"/>
              </a:rPr>
              <a:t>Dr Prue Gonzalez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800" kern="0" dirty="0">
                <a:solidFill>
                  <a:srgbClr val="222222"/>
                </a:solidFill>
                <a:latin typeface="Montserrat" panose="020B0604020202020204" charset="0"/>
                <a:ea typeface="Montserrat" panose="020B0604020202020204" charset="0"/>
                <a:cs typeface="Montserrat" panose="020B0604020202020204" charset="0"/>
                <a:sym typeface="Arial"/>
              </a:rPr>
              <a:t>Retention Lead, </a:t>
            </a:r>
            <a:r>
              <a:rPr lang="en-US" sz="1800" kern="0" dirty="0" err="1">
                <a:solidFill>
                  <a:srgbClr val="222222"/>
                </a:solidFill>
                <a:latin typeface="Montserrat" panose="020B0604020202020204" charset="0"/>
                <a:ea typeface="Montserrat" panose="020B0604020202020204" charset="0"/>
                <a:cs typeface="Montserrat" panose="020B0604020202020204" charset="0"/>
                <a:sym typeface="Arial"/>
              </a:rPr>
              <a:t>FoS</a:t>
            </a:r>
            <a:endParaRPr lang="en-US" sz="1800" kern="0" dirty="0">
              <a:solidFill>
                <a:srgbClr val="222222"/>
              </a:solidFill>
              <a:latin typeface="Montserrat" panose="020B0604020202020204" charset="0"/>
              <a:ea typeface="Montserrat" panose="020B0604020202020204" charset="0"/>
              <a:cs typeface="Montserrat" panose="020B0604020202020204" charset="0"/>
              <a:sym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22126" y="2637801"/>
            <a:ext cx="2702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00" kern="0" dirty="0">
                <a:solidFill>
                  <a:srgbClr val="222222"/>
                </a:solidFill>
                <a:latin typeface="Montserrat" panose="020B0604020202020204" charset="0"/>
                <a:ea typeface="Montserrat" panose="020B0604020202020204" charset="0"/>
                <a:cs typeface="Montserrat" panose="020B0604020202020204" charset="0"/>
                <a:sym typeface="Arial"/>
              </a:rPr>
              <a:t>Ben Hicks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800" kern="0" dirty="0">
                <a:solidFill>
                  <a:srgbClr val="222222"/>
                </a:solidFill>
                <a:latin typeface="Montserrat" panose="020B0604020202020204" charset="0"/>
                <a:ea typeface="Montserrat" panose="020B0604020202020204" charset="0"/>
                <a:cs typeface="Montserrat" panose="020B0604020202020204" charset="0"/>
                <a:sym typeface="Arial"/>
              </a:rPr>
              <a:t>Learning Analyst, DLT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23962" y="2736569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00" kern="0" dirty="0">
                <a:solidFill>
                  <a:srgbClr val="222222"/>
                </a:solidFill>
                <a:latin typeface="Montserrat" panose="020B0604020202020204" charset="0"/>
                <a:ea typeface="Montserrat" panose="020B0604020202020204" charset="0"/>
                <a:cs typeface="Montserrat" panose="020B0604020202020204" charset="0"/>
                <a:sym typeface="Arial"/>
              </a:rPr>
              <a:t>Neil vanderPloeg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800" kern="0" dirty="0">
                <a:solidFill>
                  <a:srgbClr val="222222"/>
                </a:solidFill>
                <a:latin typeface="Montserrat" panose="020B0604020202020204" charset="0"/>
                <a:ea typeface="Montserrat" panose="020B0604020202020204" charset="0"/>
                <a:cs typeface="Montserrat" panose="020B0604020202020204" charset="0"/>
                <a:sym typeface="Arial"/>
              </a:rPr>
              <a:t>Project Support</a:t>
            </a:r>
          </a:p>
        </p:txBody>
      </p:sp>
      <p:sp>
        <p:nvSpPr>
          <p:cNvPr id="36" name="Google Shape;805;p45"/>
          <p:cNvSpPr txBox="1">
            <a:spLocks/>
          </p:cNvSpPr>
          <p:nvPr/>
        </p:nvSpPr>
        <p:spPr>
          <a:xfrm>
            <a:off x="610974" y="213089"/>
            <a:ext cx="9768431" cy="72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AU" sz="3200" kern="0" dirty="0" smtClean="0">
                <a:solidFill>
                  <a:srgbClr val="F0572A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Retention Team</a:t>
            </a:r>
            <a:endParaRPr lang="en-AU" sz="3200" kern="0" dirty="0">
              <a:solidFill>
                <a:srgbClr val="F0572A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0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mtClean="0"/>
              <a:t>3</a:t>
            </a:fld>
            <a:endParaRPr lang="en-AU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28453"/>
              </p:ext>
            </p:extLst>
          </p:nvPr>
        </p:nvGraphicFramePr>
        <p:xfrm>
          <a:off x="2466306" y="862432"/>
          <a:ext cx="5442660" cy="3797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Prism 7" r:id="rId3" imgW="3809876" imgH="2655776" progId="Prism7.Document">
                  <p:embed/>
                </p:oleObj>
              </mc:Choice>
              <mc:Fallback>
                <p:oleObj name="Prism 7" r:id="rId3" imgW="3809876" imgH="2655776" progId="Prism7.Documen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306" y="862432"/>
                        <a:ext cx="5442660" cy="379776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0639" y="4783395"/>
            <a:ext cx="91550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Significant increase in the average progress rate in 2018 following targeted student contact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 HECS census, *p&lt;0.0001.</a:t>
            </a:r>
            <a:endParaRPr kumimoji="0" lang="en-A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55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mtClean="0"/>
              <a:t>4</a:t>
            </a:fld>
            <a:endParaRPr lang="en-AU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722275"/>
              </p:ext>
            </p:extLst>
          </p:nvPr>
        </p:nvGraphicFramePr>
        <p:xfrm>
          <a:off x="878773" y="795865"/>
          <a:ext cx="8679850" cy="3505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Prism 7" r:id="rId3" imgW="6406094" imgH="2613278" progId="Prism7.Document">
                  <p:embed/>
                </p:oleObj>
              </mc:Choice>
              <mc:Fallback>
                <p:oleObj name="Prism 7" r:id="rId3" imgW="6406094" imgH="2613278" progId="Prism7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773" y="795865"/>
                        <a:ext cx="8679850" cy="350532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1685" y="4639854"/>
            <a:ext cx="100940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Subject progress rates in subjects with and without a pre- census early assessment item.            </a:t>
            </a:r>
            <a:endParaRPr kumimoji="0" lang="en-A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Progress rates in 2018 with an EAI were significantly higher an all other progress rates,  p&lt;0.05.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25" y="1836525"/>
            <a:ext cx="9340276" cy="4971901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24"/>
          <p:cNvSpPr txBox="1">
            <a:spLocks noGrp="1"/>
          </p:cNvSpPr>
          <p:nvPr>
            <p:ph type="sldNum" idx="12"/>
          </p:nvPr>
        </p:nvSpPr>
        <p:spPr>
          <a:xfrm>
            <a:off x="11528349" y="6313872"/>
            <a:ext cx="475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AU"/>
              <a:pPr/>
              <a:t>5</a:t>
            </a:fld>
            <a:endParaRPr/>
          </a:p>
        </p:txBody>
      </p:sp>
      <p:sp>
        <p:nvSpPr>
          <p:cNvPr id="23" name="Left Arrow 22"/>
          <p:cNvSpPr/>
          <p:nvPr/>
        </p:nvSpPr>
        <p:spPr>
          <a:xfrm rot="14173441">
            <a:off x="2785618" y="1706353"/>
            <a:ext cx="1036115" cy="606149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reeform 23"/>
          <p:cNvSpPr/>
          <p:nvPr/>
        </p:nvSpPr>
        <p:spPr>
          <a:xfrm>
            <a:off x="875416" y="940778"/>
            <a:ext cx="2968193" cy="895747"/>
          </a:xfrm>
          <a:custGeom>
            <a:avLst/>
            <a:gdLst>
              <a:gd name="connsiteX0" fmla="*/ 0 w 5098040"/>
              <a:gd name="connsiteY0" fmla="*/ 277626 h 2776256"/>
              <a:gd name="connsiteX1" fmla="*/ 277626 w 5098040"/>
              <a:gd name="connsiteY1" fmla="*/ 0 h 2776256"/>
              <a:gd name="connsiteX2" fmla="*/ 4820414 w 5098040"/>
              <a:gd name="connsiteY2" fmla="*/ 0 h 2776256"/>
              <a:gd name="connsiteX3" fmla="*/ 5098040 w 5098040"/>
              <a:gd name="connsiteY3" fmla="*/ 277626 h 2776256"/>
              <a:gd name="connsiteX4" fmla="*/ 5098040 w 5098040"/>
              <a:gd name="connsiteY4" fmla="*/ 2498630 h 2776256"/>
              <a:gd name="connsiteX5" fmla="*/ 4820414 w 5098040"/>
              <a:gd name="connsiteY5" fmla="*/ 2776256 h 2776256"/>
              <a:gd name="connsiteX6" fmla="*/ 277626 w 5098040"/>
              <a:gd name="connsiteY6" fmla="*/ 2776256 h 2776256"/>
              <a:gd name="connsiteX7" fmla="*/ 0 w 5098040"/>
              <a:gd name="connsiteY7" fmla="*/ 2498630 h 2776256"/>
              <a:gd name="connsiteX8" fmla="*/ 0 w 5098040"/>
              <a:gd name="connsiteY8" fmla="*/ 277626 h 277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98040" h="2776256">
                <a:moveTo>
                  <a:pt x="0" y="277626"/>
                </a:moveTo>
                <a:cubicBezTo>
                  <a:pt x="0" y="124297"/>
                  <a:pt x="124297" y="0"/>
                  <a:pt x="277626" y="0"/>
                </a:cubicBezTo>
                <a:lnTo>
                  <a:pt x="4820414" y="0"/>
                </a:lnTo>
                <a:cubicBezTo>
                  <a:pt x="4973743" y="0"/>
                  <a:pt x="5098040" y="124297"/>
                  <a:pt x="5098040" y="277626"/>
                </a:cubicBezTo>
                <a:lnTo>
                  <a:pt x="5098040" y="2498630"/>
                </a:lnTo>
                <a:cubicBezTo>
                  <a:pt x="5098040" y="2651959"/>
                  <a:pt x="4973743" y="2776256"/>
                  <a:pt x="4820414" y="2776256"/>
                </a:cubicBezTo>
                <a:lnTo>
                  <a:pt x="277626" y="2776256"/>
                </a:lnTo>
                <a:cubicBezTo>
                  <a:pt x="124297" y="2776256"/>
                  <a:pt x="0" y="2651959"/>
                  <a:pt x="0" y="2498630"/>
                </a:cubicBezTo>
                <a:lnTo>
                  <a:pt x="0" y="277626"/>
                </a:lnTo>
                <a:close/>
              </a:path>
            </a:pathLst>
          </a:custGeom>
          <a:solidFill>
            <a:schemeClr val="bg2"/>
          </a:solidFill>
          <a:ln w="28575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894" tIns="172754" rIns="149894" bIns="149894" numCol="1" spcCol="1270" anchor="ctr" anchorCtr="0">
            <a:noAutofit/>
          </a:bodyPr>
          <a:lstStyle/>
          <a:p>
            <a:pPr algn="ctr" defTabSz="1600200">
              <a:lnSpc>
                <a:spcPct val="80000"/>
              </a:lnSpc>
              <a:spcBef>
                <a:spcPct val="0"/>
              </a:spcBef>
            </a:pPr>
            <a:r>
              <a:rPr lang="en-US" sz="2000" cap="small" spc="200" dirty="0" smtClean="0">
                <a:solidFill>
                  <a:srgbClr val="FFFFFF"/>
                </a:solidFill>
                <a:latin typeface="Montserrat" panose="00000500000000000000" pitchFamily="2" charset="0"/>
                <a:cs typeface="Montserrat Light" charset="0"/>
              </a:rPr>
              <a:t>Internal</a:t>
            </a:r>
            <a:r>
              <a:rPr lang="en-US" sz="2000" spc="200" dirty="0" smtClean="0">
                <a:solidFill>
                  <a:srgbClr val="FFFFFF"/>
                </a:solidFill>
                <a:latin typeface="Montserrat" panose="00000500000000000000" pitchFamily="2" charset="0"/>
                <a:cs typeface="Montserrat Light" charset="0"/>
              </a:rPr>
              <a:t>: </a:t>
            </a:r>
            <a:br>
              <a:rPr lang="en-US" sz="2000" spc="200" dirty="0" smtClean="0">
                <a:solidFill>
                  <a:srgbClr val="FFFFFF"/>
                </a:solidFill>
                <a:latin typeface="Montserrat" panose="00000500000000000000" pitchFamily="2" charset="0"/>
                <a:cs typeface="Montserrat Light" charset="0"/>
              </a:rPr>
            </a:br>
            <a:r>
              <a:rPr lang="en-US" sz="2000" spc="200" dirty="0" smtClean="0">
                <a:solidFill>
                  <a:srgbClr val="FFFFFF"/>
                </a:solidFill>
                <a:latin typeface="Montserrat" panose="00000500000000000000" pitchFamily="2" charset="0"/>
                <a:cs typeface="Montserrat Light" charset="0"/>
              </a:rPr>
              <a:t>4.1% improvement</a:t>
            </a:r>
            <a:endParaRPr lang="en-US" sz="2000" spc="200" dirty="0">
              <a:solidFill>
                <a:srgbClr val="FFFFFF"/>
              </a:solidFill>
              <a:latin typeface="Montserrat" panose="00000500000000000000" pitchFamily="2" charset="0"/>
              <a:cs typeface="Montserrat Light" charset="0"/>
            </a:endParaRPr>
          </a:p>
        </p:txBody>
      </p:sp>
      <p:sp>
        <p:nvSpPr>
          <p:cNvPr id="25" name="Left Arrow 24"/>
          <p:cNvSpPr/>
          <p:nvPr/>
        </p:nvSpPr>
        <p:spPr>
          <a:xfrm rot="13902424">
            <a:off x="7260041" y="2938870"/>
            <a:ext cx="1036115" cy="606149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6304226" y="2160666"/>
            <a:ext cx="2968193" cy="895747"/>
          </a:xfrm>
          <a:custGeom>
            <a:avLst/>
            <a:gdLst>
              <a:gd name="connsiteX0" fmla="*/ 0 w 5098040"/>
              <a:gd name="connsiteY0" fmla="*/ 277626 h 2776256"/>
              <a:gd name="connsiteX1" fmla="*/ 277626 w 5098040"/>
              <a:gd name="connsiteY1" fmla="*/ 0 h 2776256"/>
              <a:gd name="connsiteX2" fmla="*/ 4820414 w 5098040"/>
              <a:gd name="connsiteY2" fmla="*/ 0 h 2776256"/>
              <a:gd name="connsiteX3" fmla="*/ 5098040 w 5098040"/>
              <a:gd name="connsiteY3" fmla="*/ 277626 h 2776256"/>
              <a:gd name="connsiteX4" fmla="*/ 5098040 w 5098040"/>
              <a:gd name="connsiteY4" fmla="*/ 2498630 h 2776256"/>
              <a:gd name="connsiteX5" fmla="*/ 4820414 w 5098040"/>
              <a:gd name="connsiteY5" fmla="*/ 2776256 h 2776256"/>
              <a:gd name="connsiteX6" fmla="*/ 277626 w 5098040"/>
              <a:gd name="connsiteY6" fmla="*/ 2776256 h 2776256"/>
              <a:gd name="connsiteX7" fmla="*/ 0 w 5098040"/>
              <a:gd name="connsiteY7" fmla="*/ 2498630 h 2776256"/>
              <a:gd name="connsiteX8" fmla="*/ 0 w 5098040"/>
              <a:gd name="connsiteY8" fmla="*/ 277626 h 277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98040" h="2776256">
                <a:moveTo>
                  <a:pt x="0" y="277626"/>
                </a:moveTo>
                <a:cubicBezTo>
                  <a:pt x="0" y="124297"/>
                  <a:pt x="124297" y="0"/>
                  <a:pt x="277626" y="0"/>
                </a:cubicBezTo>
                <a:lnTo>
                  <a:pt x="4820414" y="0"/>
                </a:lnTo>
                <a:cubicBezTo>
                  <a:pt x="4973743" y="0"/>
                  <a:pt x="5098040" y="124297"/>
                  <a:pt x="5098040" y="277626"/>
                </a:cubicBezTo>
                <a:lnTo>
                  <a:pt x="5098040" y="2498630"/>
                </a:lnTo>
                <a:cubicBezTo>
                  <a:pt x="5098040" y="2651959"/>
                  <a:pt x="4973743" y="2776256"/>
                  <a:pt x="4820414" y="2776256"/>
                </a:cubicBezTo>
                <a:lnTo>
                  <a:pt x="277626" y="2776256"/>
                </a:lnTo>
                <a:cubicBezTo>
                  <a:pt x="124297" y="2776256"/>
                  <a:pt x="0" y="2651959"/>
                  <a:pt x="0" y="2498630"/>
                </a:cubicBezTo>
                <a:lnTo>
                  <a:pt x="0" y="277626"/>
                </a:lnTo>
                <a:close/>
              </a:path>
            </a:pathLst>
          </a:custGeom>
          <a:solidFill>
            <a:schemeClr val="bg2"/>
          </a:solidFill>
          <a:ln w="28575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894" tIns="172754" rIns="149894" bIns="149894" numCol="1" spcCol="1270" anchor="ctr" anchorCtr="0">
            <a:noAutofit/>
          </a:bodyPr>
          <a:lstStyle/>
          <a:p>
            <a:pPr algn="ctr" defTabSz="1600200">
              <a:lnSpc>
                <a:spcPct val="80000"/>
              </a:lnSpc>
              <a:spcBef>
                <a:spcPct val="0"/>
              </a:spcBef>
            </a:pPr>
            <a:r>
              <a:rPr lang="en-US" sz="2000" cap="small" spc="200" dirty="0" smtClean="0">
                <a:solidFill>
                  <a:srgbClr val="FFFFFF"/>
                </a:solidFill>
                <a:latin typeface="Montserrat" panose="00000500000000000000" pitchFamily="2" charset="0"/>
                <a:cs typeface="Montserrat Light" charset="0"/>
              </a:rPr>
              <a:t>Online</a:t>
            </a:r>
            <a:r>
              <a:rPr lang="en-US" sz="2000" spc="200" dirty="0" smtClean="0">
                <a:solidFill>
                  <a:srgbClr val="FFFFFF"/>
                </a:solidFill>
                <a:latin typeface="Montserrat" panose="00000500000000000000" pitchFamily="2" charset="0"/>
                <a:cs typeface="Montserrat Light" charset="0"/>
              </a:rPr>
              <a:t>: </a:t>
            </a:r>
            <a:br>
              <a:rPr lang="en-US" sz="2000" spc="200" dirty="0" smtClean="0">
                <a:solidFill>
                  <a:srgbClr val="FFFFFF"/>
                </a:solidFill>
                <a:latin typeface="Montserrat" panose="00000500000000000000" pitchFamily="2" charset="0"/>
                <a:cs typeface="Montserrat Light" charset="0"/>
              </a:rPr>
            </a:br>
            <a:r>
              <a:rPr lang="en-US" sz="2000" spc="200" dirty="0" smtClean="0">
                <a:solidFill>
                  <a:srgbClr val="FFFFFF"/>
                </a:solidFill>
                <a:latin typeface="Montserrat" panose="00000500000000000000" pitchFamily="2" charset="0"/>
                <a:cs typeface="Montserrat Light" charset="0"/>
              </a:rPr>
              <a:t>7.1% improvement </a:t>
            </a:r>
            <a:endParaRPr lang="en-US" sz="2000" spc="200" dirty="0">
              <a:solidFill>
                <a:srgbClr val="FFFFFF"/>
              </a:solidFill>
              <a:latin typeface="Montserrat" panose="00000500000000000000" pitchFamily="2" charset="0"/>
              <a:cs typeface="Montserrat Light" charset="0"/>
            </a:endParaRPr>
          </a:p>
        </p:txBody>
      </p:sp>
      <p:sp>
        <p:nvSpPr>
          <p:cNvPr id="11" name="Google Shape;750;p24"/>
          <p:cNvSpPr txBox="1">
            <a:spLocks/>
          </p:cNvSpPr>
          <p:nvPr/>
        </p:nvSpPr>
        <p:spPr>
          <a:xfrm>
            <a:off x="56413" y="82211"/>
            <a:ext cx="98337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AU" dirty="0" smtClean="0">
                <a:latin typeface="Montserrat" panose="00000500000000000000" pitchFamily="2" charset="0"/>
              </a:rPr>
              <a:t>IMPACT: FOS Phase 1 &amp; Phase 2</a:t>
            </a:r>
          </a:p>
          <a:p>
            <a:pPr algn="ctr"/>
            <a:r>
              <a:rPr lang="en-AU" sz="1800" cap="small" dirty="0" smtClean="0">
                <a:latin typeface="Montserrat" panose="00000500000000000000" pitchFamily="2" charset="0"/>
              </a:rPr>
              <a:t>Significant improvements in commencing progress </a:t>
            </a:r>
            <a:r>
              <a:rPr lang="en-AU" sz="1800" cap="small" dirty="0" smtClean="0">
                <a:latin typeface="Montserrat" panose="00000500000000000000" pitchFamily="2" charset="0"/>
              </a:rPr>
              <a:t>in </a:t>
            </a:r>
            <a:r>
              <a:rPr lang="en-AU" sz="1800" cap="small" dirty="0" smtClean="0">
                <a:latin typeface="Montserrat" panose="00000500000000000000" pitchFamily="2" charset="0"/>
              </a:rPr>
              <a:t>Science </a:t>
            </a:r>
            <a:r>
              <a:rPr lang="en-AU" sz="1800" cap="small" dirty="0" smtClean="0">
                <a:latin typeface="Montserrat" panose="00000500000000000000" pitchFamily="2" charset="0"/>
              </a:rPr>
              <a:t>from </a:t>
            </a:r>
            <a:r>
              <a:rPr lang="en-AU" sz="1800" cap="small" dirty="0" smtClean="0">
                <a:latin typeface="Montserrat" panose="00000500000000000000" pitchFamily="2" charset="0"/>
              </a:rPr>
              <a:t>2016-2018</a:t>
            </a:r>
          </a:p>
        </p:txBody>
      </p:sp>
    </p:spTree>
    <p:extLst>
      <p:ext uri="{BB962C8B-B14F-4D97-AF65-F5344CB8AC3E}">
        <p14:creationId xmlns:p14="http://schemas.microsoft.com/office/powerpoint/2010/main" val="24980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6</a:t>
            </a:fld>
            <a:endParaRPr/>
          </a:p>
        </p:txBody>
      </p:sp>
      <p:sp>
        <p:nvSpPr>
          <p:cNvPr id="57" name="Hexagon 56"/>
          <p:cNvSpPr/>
          <p:nvPr/>
        </p:nvSpPr>
        <p:spPr>
          <a:xfrm rot="16200000">
            <a:off x="346583" y="1742813"/>
            <a:ext cx="1828800" cy="1636657"/>
          </a:xfrm>
          <a:prstGeom prst="hexag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>
              <a:buClrTx/>
              <a:buFontTx/>
              <a:buNone/>
            </a:pPr>
            <a:endParaRPr lang="en-US" sz="1800" kern="1200" dirty="0">
              <a:solidFill>
                <a:srgbClr val="FFFFFF"/>
              </a:solidFill>
              <a:latin typeface="Montserrat Light" charset="0"/>
            </a:endParaRPr>
          </a:p>
        </p:txBody>
      </p:sp>
      <p:sp>
        <p:nvSpPr>
          <p:cNvPr id="58" name="Hexagon 57"/>
          <p:cNvSpPr/>
          <p:nvPr/>
        </p:nvSpPr>
        <p:spPr>
          <a:xfrm rot="16200000">
            <a:off x="2308383" y="1742813"/>
            <a:ext cx="1828800" cy="1636657"/>
          </a:xfrm>
          <a:prstGeom prst="hexagon">
            <a:avLst/>
          </a:prstGeom>
          <a:noFill/>
          <a:ln w="28575">
            <a:solidFill>
              <a:schemeClr val="bg2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>
              <a:buClrTx/>
              <a:buFontTx/>
              <a:buNone/>
            </a:pPr>
            <a:endParaRPr lang="en-US" sz="1800" kern="1200" dirty="0">
              <a:solidFill>
                <a:srgbClr val="FFFFFF"/>
              </a:solidFill>
              <a:latin typeface="Montserrat Light" charset="0"/>
            </a:endParaRPr>
          </a:p>
        </p:txBody>
      </p:sp>
      <p:sp>
        <p:nvSpPr>
          <p:cNvPr id="59" name="Hexagon 58"/>
          <p:cNvSpPr/>
          <p:nvPr/>
        </p:nvSpPr>
        <p:spPr>
          <a:xfrm rot="16200000">
            <a:off x="4325825" y="1693071"/>
            <a:ext cx="1828800" cy="1636657"/>
          </a:xfrm>
          <a:prstGeom prst="hexagon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>
              <a:buClrTx/>
              <a:buFontTx/>
              <a:buNone/>
            </a:pPr>
            <a:endParaRPr lang="en-US" sz="1800" kern="1200" dirty="0">
              <a:solidFill>
                <a:srgbClr val="FFFFFF"/>
              </a:solidFill>
              <a:latin typeface="Montserrat Light" charset="0"/>
            </a:endParaRPr>
          </a:p>
        </p:txBody>
      </p:sp>
      <p:sp>
        <p:nvSpPr>
          <p:cNvPr id="60" name="Hexagon 59"/>
          <p:cNvSpPr/>
          <p:nvPr/>
        </p:nvSpPr>
        <p:spPr>
          <a:xfrm rot="16200000">
            <a:off x="6231983" y="1742813"/>
            <a:ext cx="1828800" cy="1636657"/>
          </a:xfrm>
          <a:prstGeom prst="hexagon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>
              <a:buClrTx/>
              <a:buFontTx/>
              <a:buNone/>
            </a:pPr>
            <a:endParaRPr lang="en-US" sz="1800" kern="1200" dirty="0">
              <a:solidFill>
                <a:srgbClr val="FFFFFF"/>
              </a:solidFill>
              <a:latin typeface="Montserrat Light" charset="0"/>
            </a:endParaRPr>
          </a:p>
        </p:txBody>
      </p:sp>
      <p:sp>
        <p:nvSpPr>
          <p:cNvPr id="61" name="Hexagon 60"/>
          <p:cNvSpPr/>
          <p:nvPr/>
        </p:nvSpPr>
        <p:spPr>
          <a:xfrm rot="16200000">
            <a:off x="8193783" y="1742813"/>
            <a:ext cx="1828800" cy="1636657"/>
          </a:xfrm>
          <a:prstGeom prst="hexagon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>
              <a:buClrTx/>
              <a:buFontTx/>
              <a:buNone/>
            </a:pPr>
            <a:endParaRPr lang="en-US" sz="1800" kern="1200" dirty="0">
              <a:solidFill>
                <a:srgbClr val="FFFFFF"/>
              </a:solidFill>
              <a:latin typeface="Montserrat Light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3320" y="3771290"/>
            <a:ext cx="173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>
              <a:buClrTx/>
              <a:buFontTx/>
              <a:buNone/>
            </a:pPr>
            <a:r>
              <a:rPr lang="en-US" sz="1800" kern="1200" cap="small" spc="150" dirty="0" smtClean="0">
                <a:solidFill>
                  <a:schemeClr val="bg2"/>
                </a:solidFill>
                <a:latin typeface="Montserrat" panose="00000500000000000000" pitchFamily="2" charset="0"/>
                <a:ea typeface="Montserrat" charset="0"/>
                <a:cs typeface="Montserrat" charset="0"/>
              </a:rPr>
              <a:t>Pre-Session</a:t>
            </a:r>
            <a:endParaRPr lang="en-US" sz="1800" kern="1200" cap="small" spc="150" dirty="0">
              <a:solidFill>
                <a:schemeClr val="bg2"/>
              </a:solidFill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7008" y="4218960"/>
            <a:ext cx="1828375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40"/>
              </a:lnSpc>
              <a:spcAft>
                <a:spcPts val="400"/>
              </a:spcAft>
              <a:buClrTx/>
              <a:buFontTx/>
              <a:buNone/>
            </a:pPr>
            <a:r>
              <a:rPr lang="en-US" kern="1200" dirty="0" smtClean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Early assessment item design</a:t>
            </a:r>
          </a:p>
          <a:p>
            <a:pPr algn="ctr">
              <a:lnSpc>
                <a:spcPts val="1840"/>
              </a:lnSpc>
              <a:spcAft>
                <a:spcPts val="400"/>
              </a:spcAft>
              <a:buClrTx/>
              <a:buFontTx/>
              <a:buNone/>
            </a:pPr>
            <a:r>
              <a:rPr lang="en-US" kern="1200" dirty="0" smtClean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LMS </a:t>
            </a:r>
            <a:r>
              <a:rPr lang="en-US" kern="1200" dirty="0" smtClean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set up</a:t>
            </a:r>
            <a:endParaRPr lang="en-US" kern="12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03246" y="3771290"/>
            <a:ext cx="106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>
              <a:buClrTx/>
              <a:buFontTx/>
              <a:buNone/>
            </a:pPr>
            <a:r>
              <a:rPr lang="en-US" sz="1800" kern="1200" cap="small" spc="150" dirty="0" smtClean="0">
                <a:solidFill>
                  <a:schemeClr val="bg2"/>
                </a:solidFill>
                <a:latin typeface="Montserrat" panose="00000500000000000000" pitchFamily="2" charset="0"/>
                <a:ea typeface="Montserrat" charset="0"/>
                <a:cs typeface="Montserrat" charset="0"/>
              </a:rPr>
              <a:t>Week 1</a:t>
            </a:r>
            <a:endParaRPr lang="en-US" sz="1800" kern="1200" cap="small" spc="150" dirty="0">
              <a:solidFill>
                <a:schemeClr val="bg2"/>
              </a:solidFill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25114" y="4218960"/>
            <a:ext cx="1828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40"/>
              </a:lnSpc>
              <a:buClrTx/>
              <a:buFontTx/>
              <a:buNone/>
            </a:pPr>
            <a:r>
              <a:rPr lang="en-US" kern="1200" dirty="0" smtClean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Clearly communicated subject expectations</a:t>
            </a:r>
          </a:p>
          <a:p>
            <a:pPr algn="ctr">
              <a:lnSpc>
                <a:spcPts val="1840"/>
              </a:lnSpc>
              <a:buClrTx/>
              <a:buFontTx/>
              <a:buNone/>
            </a:pPr>
            <a:endParaRPr lang="en-US" kern="1200" dirty="0" smtClean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ctr">
              <a:lnSpc>
                <a:spcPts val="1840"/>
              </a:lnSpc>
              <a:buClrTx/>
              <a:buFontTx/>
              <a:buNone/>
            </a:pPr>
            <a:r>
              <a:rPr lang="en-US" kern="1200" dirty="0" smtClean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Phone FL students from previous session</a:t>
            </a:r>
            <a:endParaRPr lang="en-US" kern="12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57305" y="3771290"/>
            <a:ext cx="111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>
              <a:buClrTx/>
              <a:buFontTx/>
              <a:buNone/>
            </a:pPr>
            <a:r>
              <a:rPr lang="en-US" sz="1800" kern="1200" cap="small" spc="150" dirty="0" smtClean="0">
                <a:solidFill>
                  <a:schemeClr val="bg2"/>
                </a:solidFill>
                <a:latin typeface="Montserrat" panose="00000500000000000000" pitchFamily="2" charset="0"/>
                <a:ea typeface="Montserrat" charset="0"/>
                <a:cs typeface="Montserrat" charset="0"/>
              </a:rPr>
              <a:t>Week 2</a:t>
            </a:r>
            <a:endParaRPr lang="en-US" sz="1800" kern="1200" cap="small" spc="150" dirty="0">
              <a:solidFill>
                <a:schemeClr val="bg2"/>
              </a:solidFill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03219" y="4218960"/>
            <a:ext cx="18283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40"/>
              </a:lnSpc>
              <a:buClrTx/>
              <a:buFontTx/>
              <a:buNone/>
            </a:pPr>
            <a:r>
              <a:rPr lang="en-US" kern="1200" dirty="0" smtClean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Proactive email contact (no </a:t>
            </a:r>
            <a:r>
              <a:rPr lang="en-US" kern="1200" dirty="0" smtClean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LMS </a:t>
            </a:r>
            <a:r>
              <a:rPr lang="en-US" kern="1200" dirty="0" smtClean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access)</a:t>
            </a:r>
            <a:endParaRPr lang="en-US" kern="12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19139" y="3771290"/>
            <a:ext cx="17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>
              <a:buClrTx/>
              <a:buFontTx/>
              <a:buNone/>
            </a:pPr>
            <a:r>
              <a:rPr lang="en-US" sz="1800" kern="1200" cap="small" spc="150" dirty="0" smtClean="0">
                <a:solidFill>
                  <a:schemeClr val="bg2"/>
                </a:solidFill>
                <a:latin typeface="Montserrat" panose="00000500000000000000" pitchFamily="2" charset="0"/>
                <a:ea typeface="Montserrat" charset="0"/>
                <a:cs typeface="Montserrat" charset="0"/>
              </a:rPr>
              <a:t>Weeks 3 &amp; 4</a:t>
            </a:r>
            <a:endParaRPr lang="en-US" sz="1800" kern="1200" cap="small" spc="150" dirty="0">
              <a:solidFill>
                <a:schemeClr val="bg2"/>
              </a:solidFill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81325" y="4218960"/>
            <a:ext cx="18283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40"/>
              </a:lnSpc>
              <a:buClrTx/>
              <a:buFontTx/>
              <a:buNone/>
            </a:pPr>
            <a:r>
              <a:rPr lang="en-US" kern="1200" dirty="0" smtClean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Proactive SMS, phone, email contact (no early assessment </a:t>
            </a:r>
            <a:r>
              <a:rPr lang="en-US" kern="1200" dirty="0" smtClean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submission)</a:t>
            </a:r>
            <a:endParaRPr lang="en-US" kern="12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67272" y="3771290"/>
            <a:ext cx="180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>
              <a:buClrTx/>
              <a:buFontTx/>
              <a:buNone/>
            </a:pPr>
            <a:r>
              <a:rPr lang="en-US" sz="1800" kern="1200" cap="small" spc="150" dirty="0" smtClean="0">
                <a:solidFill>
                  <a:schemeClr val="bg2"/>
                </a:solidFill>
                <a:latin typeface="Montserrat" panose="00000500000000000000" pitchFamily="2" charset="0"/>
                <a:ea typeface="Montserrat" charset="0"/>
                <a:cs typeface="Montserrat" charset="0"/>
              </a:rPr>
              <a:t>Post-Census</a:t>
            </a:r>
            <a:endParaRPr lang="en-US" sz="1800" kern="1200" cap="small" spc="150" dirty="0">
              <a:solidFill>
                <a:schemeClr val="bg2"/>
              </a:solidFill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259430" y="4218960"/>
            <a:ext cx="1828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40"/>
              </a:lnSpc>
              <a:buClrTx/>
              <a:buFontTx/>
              <a:buNone/>
            </a:pPr>
            <a:r>
              <a:rPr lang="en-US" kern="1200" dirty="0" smtClean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Review enrolment</a:t>
            </a:r>
            <a:endParaRPr lang="en-US" kern="12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2" name="Freeform 349"/>
          <p:cNvSpPr>
            <a:spLocks noChangeArrowheads="1"/>
          </p:cNvSpPr>
          <p:nvPr/>
        </p:nvSpPr>
        <p:spPr bwMode="auto">
          <a:xfrm>
            <a:off x="1496443" y="2268717"/>
            <a:ext cx="79106" cy="580105"/>
          </a:xfrm>
          <a:custGeom>
            <a:avLst/>
            <a:gdLst>
              <a:gd name="T0" fmla="*/ 119 w 120"/>
              <a:gd name="T1" fmla="*/ 0 h 874"/>
              <a:gd name="T2" fmla="*/ 119 w 120"/>
              <a:gd name="T3" fmla="*/ 754 h 874"/>
              <a:gd name="T4" fmla="*/ 60 w 120"/>
              <a:gd name="T5" fmla="*/ 873 h 874"/>
              <a:gd name="T6" fmla="*/ 0 w 120"/>
              <a:gd name="T7" fmla="*/ 754 h 874"/>
              <a:gd name="T8" fmla="*/ 0 w 120"/>
              <a:gd name="T9" fmla="*/ 0 h 874"/>
              <a:gd name="T10" fmla="*/ 119 w 120"/>
              <a:gd name="T11" fmla="*/ 0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874">
                <a:moveTo>
                  <a:pt x="119" y="0"/>
                </a:moveTo>
                <a:lnTo>
                  <a:pt x="119" y="754"/>
                </a:lnTo>
                <a:lnTo>
                  <a:pt x="60" y="873"/>
                </a:lnTo>
                <a:lnTo>
                  <a:pt x="0" y="754"/>
                </a:lnTo>
                <a:lnTo>
                  <a:pt x="0" y="0"/>
                </a:lnTo>
                <a:lnTo>
                  <a:pt x="119" y="0"/>
                </a:lnTo>
              </a:path>
            </a:pathLst>
          </a:custGeom>
          <a:noFill/>
          <a:ln w="34290" cap="flat">
            <a:solidFill>
              <a:srgbClr val="C00000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Tx/>
              <a:buFontTx/>
              <a:buNone/>
            </a:pPr>
            <a:endParaRPr lang="en-US" sz="1800" kern="1200" dirty="0">
              <a:solidFill>
                <a:srgbClr val="F46524"/>
              </a:solidFill>
              <a:latin typeface="Montserrat Light" charset="0"/>
              <a:ea typeface="+mn-ea"/>
            </a:endParaRPr>
          </a:p>
        </p:txBody>
      </p:sp>
      <p:sp>
        <p:nvSpPr>
          <p:cNvPr id="73" name="Freeform 350"/>
          <p:cNvSpPr>
            <a:spLocks noChangeArrowheads="1"/>
          </p:cNvSpPr>
          <p:nvPr/>
        </p:nvSpPr>
        <p:spPr bwMode="auto">
          <a:xfrm>
            <a:off x="1455427" y="2312664"/>
            <a:ext cx="41018" cy="99613"/>
          </a:xfrm>
          <a:custGeom>
            <a:avLst/>
            <a:gdLst>
              <a:gd name="T0" fmla="*/ 60 w 61"/>
              <a:gd name="T1" fmla="*/ 0 h 150"/>
              <a:gd name="T2" fmla="*/ 0 w 61"/>
              <a:gd name="T3" fmla="*/ 0 h 150"/>
              <a:gd name="T4" fmla="*/ 0 w 61"/>
              <a:gd name="T5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" h="150">
                <a:moveTo>
                  <a:pt x="60" y="0"/>
                </a:moveTo>
                <a:lnTo>
                  <a:pt x="0" y="0"/>
                </a:lnTo>
                <a:lnTo>
                  <a:pt x="0" y="149"/>
                </a:lnTo>
              </a:path>
            </a:pathLst>
          </a:custGeom>
          <a:noFill/>
          <a:ln w="34290" cap="flat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Tx/>
              <a:buFontTx/>
              <a:buNone/>
            </a:pPr>
            <a:endParaRPr lang="en-US" sz="1800" kern="1200" dirty="0">
              <a:solidFill>
                <a:srgbClr val="F46524"/>
              </a:solidFill>
              <a:latin typeface="Montserrat Light" charset="0"/>
              <a:ea typeface="+mn-ea"/>
            </a:endParaRPr>
          </a:p>
        </p:txBody>
      </p:sp>
      <p:sp>
        <p:nvSpPr>
          <p:cNvPr id="74" name="Freeform 351"/>
          <p:cNvSpPr>
            <a:spLocks noChangeArrowheads="1"/>
          </p:cNvSpPr>
          <p:nvPr/>
        </p:nvSpPr>
        <p:spPr bwMode="auto">
          <a:xfrm>
            <a:off x="954427" y="2268717"/>
            <a:ext cx="407245" cy="580105"/>
          </a:xfrm>
          <a:custGeom>
            <a:avLst/>
            <a:gdLst>
              <a:gd name="T0" fmla="*/ 612 w 613"/>
              <a:gd name="T1" fmla="*/ 186 h 874"/>
              <a:gd name="T2" fmla="*/ 612 w 613"/>
              <a:gd name="T3" fmla="*/ 873 h 874"/>
              <a:gd name="T4" fmla="*/ 0 w 613"/>
              <a:gd name="T5" fmla="*/ 873 h 874"/>
              <a:gd name="T6" fmla="*/ 0 w 613"/>
              <a:gd name="T7" fmla="*/ 0 h 874"/>
              <a:gd name="T8" fmla="*/ 433 w 613"/>
              <a:gd name="T9" fmla="*/ 0 h 874"/>
              <a:gd name="T10" fmla="*/ 612 w 613"/>
              <a:gd name="T11" fmla="*/ 186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3" h="874">
                <a:moveTo>
                  <a:pt x="612" y="186"/>
                </a:moveTo>
                <a:lnTo>
                  <a:pt x="612" y="873"/>
                </a:lnTo>
                <a:lnTo>
                  <a:pt x="0" y="873"/>
                </a:lnTo>
                <a:lnTo>
                  <a:pt x="0" y="0"/>
                </a:lnTo>
                <a:lnTo>
                  <a:pt x="433" y="0"/>
                </a:lnTo>
                <a:lnTo>
                  <a:pt x="612" y="186"/>
                </a:lnTo>
              </a:path>
            </a:pathLst>
          </a:custGeom>
          <a:noFill/>
          <a:ln w="34290" cap="flat">
            <a:solidFill>
              <a:srgbClr val="C00000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Tx/>
              <a:buFontTx/>
              <a:buNone/>
            </a:pPr>
            <a:endParaRPr lang="en-US" sz="1800" kern="1200" dirty="0">
              <a:solidFill>
                <a:srgbClr val="F46524"/>
              </a:solidFill>
              <a:latin typeface="Montserrat Light" charset="0"/>
              <a:ea typeface="+mn-ea"/>
            </a:endParaRPr>
          </a:p>
        </p:txBody>
      </p:sp>
      <p:sp>
        <p:nvSpPr>
          <p:cNvPr id="75" name="Line 352"/>
          <p:cNvSpPr>
            <a:spLocks noChangeShapeType="1"/>
          </p:cNvSpPr>
          <p:nvPr/>
        </p:nvSpPr>
        <p:spPr bwMode="auto">
          <a:xfrm>
            <a:off x="1024744" y="2371261"/>
            <a:ext cx="120122" cy="2931"/>
          </a:xfrm>
          <a:prstGeom prst="line">
            <a:avLst/>
          </a:prstGeom>
          <a:noFill/>
          <a:ln w="34290" cap="flat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Tx/>
              <a:buFontTx/>
              <a:buNone/>
            </a:pPr>
            <a:endParaRPr lang="en-US" sz="1800" kern="1200" dirty="0">
              <a:solidFill>
                <a:srgbClr val="F46524"/>
              </a:solidFill>
              <a:latin typeface="Montserrat Light" charset="0"/>
              <a:ea typeface="+mn-ea"/>
            </a:endParaRPr>
          </a:p>
        </p:txBody>
      </p:sp>
      <p:sp>
        <p:nvSpPr>
          <p:cNvPr id="76" name="Line 353"/>
          <p:cNvSpPr>
            <a:spLocks noChangeShapeType="1"/>
          </p:cNvSpPr>
          <p:nvPr/>
        </p:nvSpPr>
        <p:spPr bwMode="auto">
          <a:xfrm>
            <a:off x="1024742" y="2470874"/>
            <a:ext cx="266613" cy="2931"/>
          </a:xfrm>
          <a:prstGeom prst="line">
            <a:avLst/>
          </a:prstGeom>
          <a:noFill/>
          <a:ln w="34290" cap="flat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Tx/>
              <a:buFontTx/>
              <a:buNone/>
            </a:pPr>
            <a:endParaRPr lang="en-US" sz="1800" kern="1200" dirty="0">
              <a:solidFill>
                <a:srgbClr val="F46524"/>
              </a:solidFill>
              <a:latin typeface="Montserrat Light" charset="0"/>
              <a:ea typeface="+mn-ea"/>
            </a:endParaRPr>
          </a:p>
        </p:txBody>
      </p:sp>
      <p:sp>
        <p:nvSpPr>
          <p:cNvPr id="77" name="Line 354"/>
          <p:cNvSpPr>
            <a:spLocks noChangeShapeType="1"/>
          </p:cNvSpPr>
          <p:nvPr/>
        </p:nvSpPr>
        <p:spPr bwMode="auto">
          <a:xfrm>
            <a:off x="1024742" y="2549981"/>
            <a:ext cx="266613" cy="2929"/>
          </a:xfrm>
          <a:prstGeom prst="line">
            <a:avLst/>
          </a:prstGeom>
          <a:noFill/>
          <a:ln w="34290" cap="flat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Tx/>
              <a:buFontTx/>
              <a:buNone/>
            </a:pPr>
            <a:endParaRPr lang="en-US" sz="1800" kern="1200" dirty="0">
              <a:solidFill>
                <a:srgbClr val="F46524"/>
              </a:solidFill>
              <a:latin typeface="Montserrat Light" charset="0"/>
              <a:ea typeface="+mn-ea"/>
            </a:endParaRPr>
          </a:p>
        </p:txBody>
      </p:sp>
      <p:sp>
        <p:nvSpPr>
          <p:cNvPr id="78" name="Line 355"/>
          <p:cNvSpPr>
            <a:spLocks noChangeShapeType="1"/>
          </p:cNvSpPr>
          <p:nvPr/>
        </p:nvSpPr>
        <p:spPr bwMode="auto">
          <a:xfrm>
            <a:off x="1024742" y="2629083"/>
            <a:ext cx="266613" cy="2931"/>
          </a:xfrm>
          <a:prstGeom prst="line">
            <a:avLst/>
          </a:prstGeom>
          <a:noFill/>
          <a:ln w="34290" cap="flat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Tx/>
              <a:buFontTx/>
              <a:buNone/>
            </a:pPr>
            <a:endParaRPr lang="en-US" sz="1800" kern="1200" dirty="0">
              <a:solidFill>
                <a:srgbClr val="F46524"/>
              </a:solidFill>
              <a:latin typeface="Montserrat Light" charset="0"/>
              <a:ea typeface="+mn-ea"/>
            </a:endParaRPr>
          </a:p>
        </p:txBody>
      </p:sp>
      <p:sp>
        <p:nvSpPr>
          <p:cNvPr id="79" name="Line 356"/>
          <p:cNvSpPr>
            <a:spLocks noChangeShapeType="1"/>
          </p:cNvSpPr>
          <p:nvPr/>
        </p:nvSpPr>
        <p:spPr bwMode="auto">
          <a:xfrm>
            <a:off x="1024742" y="2708191"/>
            <a:ext cx="266613" cy="2929"/>
          </a:xfrm>
          <a:prstGeom prst="line">
            <a:avLst/>
          </a:prstGeom>
          <a:noFill/>
          <a:ln w="34290" cap="flat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Tx/>
              <a:buFontTx/>
              <a:buNone/>
            </a:pPr>
            <a:endParaRPr lang="en-US" sz="1800" kern="1200" dirty="0">
              <a:solidFill>
                <a:srgbClr val="F46524"/>
              </a:solidFill>
              <a:latin typeface="Montserrat Light" charset="0"/>
              <a:ea typeface="+mn-ea"/>
            </a:endParaRPr>
          </a:p>
        </p:txBody>
      </p:sp>
      <p:sp>
        <p:nvSpPr>
          <p:cNvPr id="80" name="Freeform 357"/>
          <p:cNvSpPr>
            <a:spLocks noChangeArrowheads="1"/>
          </p:cNvSpPr>
          <p:nvPr/>
        </p:nvSpPr>
        <p:spPr bwMode="auto">
          <a:xfrm>
            <a:off x="1241550" y="2268719"/>
            <a:ext cx="120122" cy="123053"/>
          </a:xfrm>
          <a:custGeom>
            <a:avLst/>
            <a:gdLst>
              <a:gd name="T0" fmla="*/ 179 w 180"/>
              <a:gd name="T1" fmla="*/ 186 h 187"/>
              <a:gd name="T2" fmla="*/ 0 w 180"/>
              <a:gd name="T3" fmla="*/ 186 h 187"/>
              <a:gd name="T4" fmla="*/ 0 w 180"/>
              <a:gd name="T5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" h="187">
                <a:moveTo>
                  <a:pt x="179" y="186"/>
                </a:moveTo>
                <a:lnTo>
                  <a:pt x="0" y="186"/>
                </a:lnTo>
                <a:lnTo>
                  <a:pt x="0" y="0"/>
                </a:lnTo>
              </a:path>
            </a:pathLst>
          </a:custGeom>
          <a:noFill/>
          <a:ln w="34290" cap="flat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Tx/>
              <a:buFontTx/>
              <a:buNone/>
            </a:pPr>
            <a:endParaRPr lang="en-US" sz="1800" kern="1200" dirty="0">
              <a:solidFill>
                <a:srgbClr val="F46524"/>
              </a:solidFill>
              <a:latin typeface="Montserrat Light" charset="0"/>
              <a:ea typeface="+mn-ea"/>
            </a:endParaRPr>
          </a:p>
        </p:txBody>
      </p:sp>
      <p:sp>
        <p:nvSpPr>
          <p:cNvPr id="81" name="Shape 2552"/>
          <p:cNvSpPr/>
          <p:nvPr/>
        </p:nvSpPr>
        <p:spPr>
          <a:xfrm>
            <a:off x="2915634" y="2274573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chemeClr val="bg2"/>
          </a:solidFill>
          <a:ln w="12700">
            <a:solidFill>
              <a:schemeClr val="bg2">
                <a:lumMod val="65000"/>
                <a:lumOff val="35000"/>
              </a:schemeClr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3">
              <a:buClr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kern="12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Shape 2837"/>
          <p:cNvSpPr/>
          <p:nvPr/>
        </p:nvSpPr>
        <p:spPr>
          <a:xfrm>
            <a:off x="4960897" y="2312664"/>
            <a:ext cx="558655" cy="43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8667"/>
                </a:moveTo>
                <a:lnTo>
                  <a:pt x="12576" y="13341"/>
                </a:lnTo>
                <a:lnTo>
                  <a:pt x="16691" y="8016"/>
                </a:lnTo>
                <a:cubicBezTo>
                  <a:pt x="16691" y="8016"/>
                  <a:pt x="16691" y="18667"/>
                  <a:pt x="16691" y="18667"/>
                </a:cubicBezTo>
                <a:close/>
                <a:moveTo>
                  <a:pt x="15709" y="20329"/>
                </a:moveTo>
                <a:lnTo>
                  <a:pt x="1964" y="20329"/>
                </a:lnTo>
                <a:cubicBezTo>
                  <a:pt x="1719" y="20329"/>
                  <a:pt x="1498" y="20210"/>
                  <a:pt x="1326" y="20018"/>
                </a:cubicBezTo>
                <a:lnTo>
                  <a:pt x="5791" y="14240"/>
                </a:lnTo>
                <a:lnTo>
                  <a:pt x="7477" y="16421"/>
                </a:lnTo>
                <a:cubicBezTo>
                  <a:pt x="7853" y="16907"/>
                  <a:pt x="8344" y="17150"/>
                  <a:pt x="8836" y="17150"/>
                </a:cubicBezTo>
                <a:cubicBezTo>
                  <a:pt x="9329" y="17150"/>
                  <a:pt x="9821" y="16907"/>
                  <a:pt x="10195" y="16421"/>
                </a:cubicBezTo>
                <a:lnTo>
                  <a:pt x="11882" y="14240"/>
                </a:lnTo>
                <a:lnTo>
                  <a:pt x="16347" y="20018"/>
                </a:lnTo>
                <a:cubicBezTo>
                  <a:pt x="16175" y="20210"/>
                  <a:pt x="15954" y="20329"/>
                  <a:pt x="15709" y="20329"/>
                </a:cubicBezTo>
                <a:moveTo>
                  <a:pt x="982" y="8016"/>
                </a:moveTo>
                <a:lnTo>
                  <a:pt x="5097" y="13341"/>
                </a:lnTo>
                <a:lnTo>
                  <a:pt x="982" y="18667"/>
                </a:lnTo>
                <a:cubicBezTo>
                  <a:pt x="982" y="18667"/>
                  <a:pt x="982" y="8016"/>
                  <a:pt x="982" y="8016"/>
                </a:cubicBezTo>
                <a:close/>
                <a:moveTo>
                  <a:pt x="1964" y="6353"/>
                </a:moveTo>
                <a:lnTo>
                  <a:pt x="15709" y="6353"/>
                </a:lnTo>
                <a:cubicBezTo>
                  <a:pt x="15954" y="6353"/>
                  <a:pt x="16175" y="6474"/>
                  <a:pt x="16347" y="6665"/>
                </a:cubicBezTo>
                <a:lnTo>
                  <a:pt x="9502" y="15523"/>
                </a:lnTo>
                <a:cubicBezTo>
                  <a:pt x="9324" y="15752"/>
                  <a:pt x="9088" y="15880"/>
                  <a:pt x="8836" y="15880"/>
                </a:cubicBezTo>
                <a:cubicBezTo>
                  <a:pt x="8585" y="15880"/>
                  <a:pt x="8349" y="15752"/>
                  <a:pt x="8170" y="15523"/>
                </a:cubicBezTo>
                <a:lnTo>
                  <a:pt x="1326" y="6664"/>
                </a:lnTo>
                <a:cubicBezTo>
                  <a:pt x="1498" y="6474"/>
                  <a:pt x="1719" y="6353"/>
                  <a:pt x="1964" y="6353"/>
                </a:cubicBezTo>
                <a:moveTo>
                  <a:pt x="15709" y="5082"/>
                </a:moveTo>
                <a:lnTo>
                  <a:pt x="1964" y="5082"/>
                </a:lnTo>
                <a:cubicBezTo>
                  <a:pt x="879" y="5082"/>
                  <a:pt x="0" y="6220"/>
                  <a:pt x="0" y="7624"/>
                </a:cubicBezTo>
                <a:lnTo>
                  <a:pt x="0" y="19059"/>
                </a:lnTo>
                <a:cubicBezTo>
                  <a:pt x="0" y="20462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462"/>
                  <a:pt x="17673" y="19059"/>
                </a:cubicBezTo>
                <a:lnTo>
                  <a:pt x="17673" y="7624"/>
                </a:lnTo>
                <a:cubicBezTo>
                  <a:pt x="17673" y="6220"/>
                  <a:pt x="16794" y="5082"/>
                  <a:pt x="15709" y="5082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1138"/>
                  <a:pt x="3927" y="2541"/>
                </a:cubicBezTo>
                <a:lnTo>
                  <a:pt x="3927" y="3176"/>
                </a:lnTo>
                <a:cubicBezTo>
                  <a:pt x="3927" y="3528"/>
                  <a:pt x="4147" y="3812"/>
                  <a:pt x="4418" y="3812"/>
                </a:cubicBezTo>
                <a:cubicBezTo>
                  <a:pt x="4690" y="3812"/>
                  <a:pt x="4909" y="3528"/>
                  <a:pt x="4909" y="3176"/>
                </a:cubicBezTo>
                <a:lnTo>
                  <a:pt x="4909" y="2541"/>
                </a:lnTo>
                <a:cubicBezTo>
                  <a:pt x="4909" y="1840"/>
                  <a:pt x="5348" y="1271"/>
                  <a:pt x="5891" y="1271"/>
                </a:cubicBezTo>
                <a:lnTo>
                  <a:pt x="19636" y="1271"/>
                </a:lnTo>
                <a:cubicBezTo>
                  <a:pt x="20178" y="1271"/>
                  <a:pt x="20618" y="1840"/>
                  <a:pt x="20618" y="2541"/>
                </a:cubicBezTo>
                <a:lnTo>
                  <a:pt x="20618" y="13976"/>
                </a:lnTo>
                <a:cubicBezTo>
                  <a:pt x="20618" y="14678"/>
                  <a:pt x="20178" y="15247"/>
                  <a:pt x="19636" y="15247"/>
                </a:cubicBezTo>
                <a:lnTo>
                  <a:pt x="19145" y="15247"/>
                </a:lnTo>
                <a:cubicBezTo>
                  <a:pt x="18874" y="15247"/>
                  <a:pt x="18655" y="15532"/>
                  <a:pt x="18655" y="15882"/>
                </a:cubicBezTo>
                <a:cubicBezTo>
                  <a:pt x="18655" y="16234"/>
                  <a:pt x="18874" y="16518"/>
                  <a:pt x="19145" y="16518"/>
                </a:cubicBezTo>
                <a:lnTo>
                  <a:pt x="19636" y="16518"/>
                </a:lnTo>
                <a:cubicBezTo>
                  <a:pt x="20721" y="16518"/>
                  <a:pt x="21600" y="15380"/>
                  <a:pt x="21600" y="13976"/>
                </a:cubicBezTo>
                <a:lnTo>
                  <a:pt x="21600" y="2541"/>
                </a:lnTo>
                <a:cubicBezTo>
                  <a:pt x="21600" y="1138"/>
                  <a:pt x="20721" y="0"/>
                  <a:pt x="19636" y="0"/>
                </a:cubicBezTo>
              </a:path>
            </a:pathLst>
          </a:custGeom>
          <a:solidFill>
            <a:schemeClr val="accent4"/>
          </a:solidFill>
          <a:ln w="12700">
            <a:solidFill>
              <a:schemeClr val="accent4"/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3">
              <a:buClr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kern="12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Shape 2617"/>
          <p:cNvSpPr>
            <a:spLocks noChangeAspect="1"/>
          </p:cNvSpPr>
          <p:nvPr/>
        </p:nvSpPr>
        <p:spPr>
          <a:xfrm>
            <a:off x="8764609" y="2247371"/>
            <a:ext cx="687148" cy="562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4" name="Shape 2629"/>
          <p:cNvSpPr/>
          <p:nvPr/>
        </p:nvSpPr>
        <p:spPr>
          <a:xfrm>
            <a:off x="6866978" y="2290167"/>
            <a:ext cx="558810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5" name="TextBox 84"/>
          <p:cNvSpPr txBox="1"/>
          <p:nvPr/>
        </p:nvSpPr>
        <p:spPr>
          <a:xfrm>
            <a:off x="347008" y="653942"/>
            <a:ext cx="932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>
                <a:solidFill>
                  <a:schemeClr val="bg2"/>
                </a:solidFill>
                <a:latin typeface="Montserrat" panose="00000500000000000000" pitchFamily="2" charset="0"/>
              </a:rPr>
              <a:t>Pre-Census Model</a:t>
            </a:r>
            <a:endParaRPr lang="en-AU" sz="2800" dirty="0">
              <a:solidFill>
                <a:schemeClr val="bg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2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0" y="233520"/>
            <a:ext cx="11209978" cy="58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9" name="Google Shape;4169;p154"/>
          <p:cNvSpPr txBox="1">
            <a:spLocks noGrp="1"/>
          </p:cNvSpPr>
          <p:nvPr>
            <p:ph type="title"/>
          </p:nvPr>
        </p:nvSpPr>
        <p:spPr>
          <a:xfrm>
            <a:off x="294005" y="142824"/>
            <a:ext cx="11052423" cy="47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SzPts val="2100"/>
            </a:pPr>
            <a:r>
              <a:rPr lang="en-GB" sz="2400" dirty="0">
                <a:latin typeface="Montserrat"/>
                <a:ea typeface="Montserrat"/>
                <a:cs typeface="Montserrat"/>
                <a:sym typeface="Montserrat"/>
              </a:rPr>
              <a:t>Differences in “Failing Grades” between Faculties, </a:t>
            </a:r>
            <a:r>
              <a:rPr lang="en-GB" sz="2400" dirty="0" smtClean="0">
                <a:latin typeface="Montserrat"/>
                <a:ea typeface="Montserrat"/>
                <a:cs typeface="Montserrat"/>
                <a:sym typeface="Montserrat"/>
              </a:rPr>
              <a:t>2019 Session 1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0" name="Google Shape;4170;p154"/>
          <p:cNvSpPr txBox="1">
            <a:spLocks noGrp="1"/>
          </p:cNvSpPr>
          <p:nvPr>
            <p:ph type="sldNum" idx="12"/>
          </p:nvPr>
        </p:nvSpPr>
        <p:spPr>
          <a:xfrm>
            <a:off x="11528349" y="6313873"/>
            <a:ext cx="47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buSzPts val="700"/>
            </a:pPr>
            <a:fld id="{00000000-1234-1234-1234-123412341234}" type="slidenum">
              <a:rPr lang="en-GB" sz="1467"/>
              <a:pPr>
                <a:buSzPts val="700"/>
              </a:pPr>
              <a:t>8</a:t>
            </a:fld>
            <a:endParaRPr sz="1467"/>
          </a:p>
        </p:txBody>
      </p:sp>
      <p:pic>
        <p:nvPicPr>
          <p:cNvPr id="4171" name="Google Shape;4171;p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535" y="629263"/>
            <a:ext cx="11147979" cy="6138197"/>
          </a:xfrm>
          <a:prstGeom prst="rect">
            <a:avLst/>
          </a:prstGeom>
          <a:noFill/>
          <a:ln>
            <a:noFill/>
          </a:ln>
        </p:spPr>
      </p:pic>
      <p:sp>
        <p:nvSpPr>
          <p:cNvPr id="4172" name="Google Shape;4172;p154"/>
          <p:cNvSpPr txBox="1"/>
          <p:nvPr/>
        </p:nvSpPr>
        <p:spPr>
          <a:xfrm>
            <a:off x="2733367" y="707922"/>
            <a:ext cx="983227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-GB" sz="1467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FOAE</a:t>
            </a:r>
            <a:endParaRPr sz="14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3" name="Google Shape;4173;p154"/>
          <p:cNvSpPr txBox="1"/>
          <p:nvPr/>
        </p:nvSpPr>
        <p:spPr>
          <a:xfrm>
            <a:off x="5786284" y="655333"/>
            <a:ext cx="983227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-GB" sz="1467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BJBS</a:t>
            </a:r>
            <a:endParaRPr sz="14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4" name="Google Shape;4174;p154"/>
          <p:cNvSpPr txBox="1"/>
          <p:nvPr/>
        </p:nvSpPr>
        <p:spPr>
          <a:xfrm>
            <a:off x="8991599" y="655332"/>
            <a:ext cx="983227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-GB" sz="1467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FOS</a:t>
            </a:r>
            <a:endParaRPr sz="14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7236" y="645503"/>
            <a:ext cx="7342909" cy="59492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818" y="1150423"/>
            <a:ext cx="1066800" cy="5095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112" y="6313873"/>
            <a:ext cx="16002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9" name="Google Shape;4169;p154"/>
          <p:cNvSpPr txBox="1">
            <a:spLocks noGrp="1"/>
          </p:cNvSpPr>
          <p:nvPr>
            <p:ph type="title"/>
          </p:nvPr>
        </p:nvSpPr>
        <p:spPr>
          <a:xfrm>
            <a:off x="294005" y="142824"/>
            <a:ext cx="11052423" cy="47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SzPts val="2100"/>
            </a:pPr>
            <a:r>
              <a:rPr lang="en-GB" sz="2400" dirty="0">
                <a:latin typeface="Montserrat"/>
                <a:ea typeface="Montserrat"/>
                <a:cs typeface="Montserrat"/>
                <a:sym typeface="Montserrat"/>
              </a:rPr>
              <a:t>Differences in “Failing Grades” between Faculties, </a:t>
            </a:r>
            <a:r>
              <a:rPr lang="en-GB" sz="2400" dirty="0" smtClean="0">
                <a:latin typeface="Montserrat"/>
                <a:ea typeface="Montserrat"/>
                <a:cs typeface="Montserrat"/>
                <a:sym typeface="Montserrat"/>
              </a:rPr>
              <a:t>2019 Session 1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0" name="Google Shape;4170;p154"/>
          <p:cNvSpPr txBox="1">
            <a:spLocks noGrp="1"/>
          </p:cNvSpPr>
          <p:nvPr>
            <p:ph type="sldNum" idx="12"/>
          </p:nvPr>
        </p:nvSpPr>
        <p:spPr>
          <a:xfrm>
            <a:off x="11528349" y="6313873"/>
            <a:ext cx="47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buSzPts val="700"/>
            </a:pPr>
            <a:fld id="{00000000-1234-1234-1234-123412341234}" type="slidenum">
              <a:rPr lang="en-GB" sz="1467"/>
              <a:pPr>
                <a:buSzPts val="700"/>
              </a:pPr>
              <a:t>9</a:t>
            </a:fld>
            <a:endParaRPr sz="1467"/>
          </a:p>
        </p:txBody>
      </p:sp>
      <p:pic>
        <p:nvPicPr>
          <p:cNvPr id="4171" name="Google Shape;4171;p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535" y="629263"/>
            <a:ext cx="11147979" cy="6138197"/>
          </a:xfrm>
          <a:prstGeom prst="rect">
            <a:avLst/>
          </a:prstGeom>
          <a:noFill/>
          <a:ln>
            <a:noFill/>
          </a:ln>
        </p:spPr>
      </p:pic>
      <p:sp>
        <p:nvSpPr>
          <p:cNvPr id="4172" name="Google Shape;4172;p154"/>
          <p:cNvSpPr txBox="1"/>
          <p:nvPr/>
        </p:nvSpPr>
        <p:spPr>
          <a:xfrm>
            <a:off x="2733367" y="707922"/>
            <a:ext cx="983227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-GB" sz="1467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FOAE</a:t>
            </a:r>
            <a:endParaRPr sz="14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3" name="Google Shape;4173;p154"/>
          <p:cNvSpPr txBox="1"/>
          <p:nvPr/>
        </p:nvSpPr>
        <p:spPr>
          <a:xfrm>
            <a:off x="5786284" y="655333"/>
            <a:ext cx="983227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-GB" sz="1467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BJBS</a:t>
            </a:r>
            <a:endParaRPr sz="14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4" name="Google Shape;4174;p154"/>
          <p:cNvSpPr txBox="1"/>
          <p:nvPr/>
        </p:nvSpPr>
        <p:spPr>
          <a:xfrm>
            <a:off x="8991599" y="655332"/>
            <a:ext cx="983227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-GB" sz="1467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FOS</a:t>
            </a:r>
            <a:endParaRPr sz="14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5520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les Sturt University">
  <a:themeElements>
    <a:clrScheme name="CHARLES STYRT UNI-url colours">
      <a:dk1>
        <a:srgbClr val="222222"/>
      </a:dk1>
      <a:lt1>
        <a:srgbClr val="FFFFFF"/>
      </a:lt1>
      <a:dk2>
        <a:srgbClr val="F0572A"/>
      </a:dk2>
      <a:lt2>
        <a:srgbClr val="C7B8A0"/>
      </a:lt2>
      <a:accent1>
        <a:srgbClr val="222944"/>
      </a:accent1>
      <a:accent2>
        <a:srgbClr val="736858"/>
      </a:accent2>
      <a:accent3>
        <a:srgbClr val="E9CECA"/>
      </a:accent3>
      <a:accent4>
        <a:srgbClr val="519674"/>
      </a:accent4>
      <a:accent5>
        <a:srgbClr val="0E3A32"/>
      </a:accent5>
      <a:accent6>
        <a:srgbClr val="567DC3"/>
      </a:accent6>
      <a:hlink>
        <a:srgbClr val="F0572A"/>
      </a:hlink>
      <a:folHlink>
        <a:srgbClr val="9090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597</Words>
  <Application>Microsoft Office PowerPoint</Application>
  <PresentationFormat>Widescreen</PresentationFormat>
  <Paragraphs>107</Paragraphs>
  <Slides>17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Montserrat</vt:lpstr>
      <vt:lpstr>Calibri</vt:lpstr>
      <vt:lpstr>Gill Sans</vt:lpstr>
      <vt:lpstr>Lato</vt:lpstr>
      <vt:lpstr>Times New Roman</vt:lpstr>
      <vt:lpstr>Montserrat Light</vt:lpstr>
      <vt:lpstr>Arial</vt:lpstr>
      <vt:lpstr>Wingdings</vt:lpstr>
      <vt:lpstr>Charles Sturt University</vt:lpstr>
      <vt:lpstr>Prism 7</vt:lpstr>
      <vt:lpstr>The HEPPP Retention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Differences in “Failing Grades” between Faculties, 2019 Session 1</vt:lpstr>
      <vt:lpstr>Differences in “Failing Grades” between Faculties, 2019 Session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PowerPoint Presentation</vt:lpstr>
      <vt:lpstr>Higher Education Standards Panel (HESP, 2018) Report on Improving retention, completion and success in higher education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 the Vice-Chancellor's Leadership Team September 26, 2019</dc:title>
  <dc:creator>Gonzalez, Prue</dc:creator>
  <cp:lastModifiedBy>Hicks, Ben</cp:lastModifiedBy>
  <cp:revision>116</cp:revision>
  <cp:lastPrinted>2019-09-25T10:24:55Z</cp:lastPrinted>
  <dcterms:modified xsi:type="dcterms:W3CDTF">2020-06-23T00:35:04Z</dcterms:modified>
</cp:coreProperties>
</file>