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Source Mapper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“How I learned to hate </a:t>
            </a:r>
            <a:r>
              <a:rPr lang="en-US" dirty="0" err="1" smtClean="0"/>
              <a:t>AutoMapper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2200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</a:t>
            </a:r>
            <a:r>
              <a:rPr lang="en-US" dirty="0" err="1" smtClean="0"/>
              <a:t>AutoMapper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457200"/>
            <a:ext cx="45720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Can’t isolate from tests</a:t>
            </a:r>
          </a:p>
          <a:p>
            <a:pPr marL="0" indent="0">
              <a:buNone/>
            </a:pPr>
            <a:r>
              <a:rPr lang="en-US" dirty="0" smtClean="0"/>
              <a:t>Isn’t injectable (static)</a:t>
            </a:r>
          </a:p>
          <a:p>
            <a:pPr marL="0" indent="0">
              <a:buNone/>
            </a:pPr>
            <a:r>
              <a:rPr lang="en-US" dirty="0" smtClean="0"/>
              <a:t>Doesn’t support IOC</a:t>
            </a:r>
          </a:p>
          <a:p>
            <a:pPr marL="0" indent="0">
              <a:buNone/>
            </a:pPr>
            <a:r>
              <a:rPr lang="en-US" dirty="0" smtClean="0"/>
              <a:t>Weakly Typed</a:t>
            </a:r>
          </a:p>
          <a:p>
            <a:pPr marL="0" indent="0">
              <a:buNone/>
            </a:pPr>
            <a:r>
              <a:rPr lang="en-US" dirty="0" smtClean="0"/>
              <a:t>Doesn’t respect private</a:t>
            </a:r>
          </a:p>
          <a:p>
            <a:pPr marL="0" indent="0">
              <a:buNone/>
            </a:pPr>
            <a:r>
              <a:rPr lang="en-US" dirty="0" smtClean="0"/>
              <a:t>Breaks Refactoring</a:t>
            </a:r>
          </a:p>
          <a:p>
            <a:pPr marL="0" indent="0">
              <a:buNone/>
            </a:pPr>
            <a:r>
              <a:rPr lang="en-US" dirty="0" smtClean="0"/>
              <a:t>Breaks Find usages</a:t>
            </a:r>
          </a:p>
          <a:p>
            <a:pPr marL="0" indent="0">
              <a:buNone/>
            </a:pPr>
            <a:r>
              <a:rPr lang="en-US" dirty="0" smtClean="0"/>
              <a:t>Can’t compose mappings</a:t>
            </a:r>
          </a:p>
          <a:p>
            <a:pPr marL="0" indent="0">
              <a:buNone/>
            </a:pPr>
            <a:r>
              <a:rPr lang="en-US" dirty="0" smtClean="0"/>
              <a:t>Only designed for “Property Bags”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694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Space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33400" y="457200"/>
            <a:ext cx="5486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IOC Support</a:t>
            </a:r>
          </a:p>
          <a:p>
            <a:pPr marL="0" indent="0">
              <a:buNone/>
            </a:pPr>
            <a:r>
              <a:rPr lang="en-US" dirty="0" smtClean="0"/>
              <a:t>Map to New vs. Existing</a:t>
            </a:r>
          </a:p>
          <a:p>
            <a:pPr marL="0" indent="0">
              <a:buNone/>
            </a:pPr>
            <a:r>
              <a:rPr lang="en-US" dirty="0" smtClean="0"/>
              <a:t>Bi-directional Mapping</a:t>
            </a:r>
          </a:p>
          <a:p>
            <a:pPr marL="0" indent="0">
              <a:buNone/>
            </a:pPr>
            <a:r>
              <a:rPr lang="en-US" dirty="0" smtClean="0"/>
              <a:t>Strong Typing with Generics</a:t>
            </a:r>
          </a:p>
          <a:p>
            <a:pPr marL="0" indent="0">
              <a:buNone/>
            </a:pPr>
            <a:r>
              <a:rPr lang="en-US" dirty="0" smtClean="0"/>
              <a:t>Composability</a:t>
            </a:r>
          </a:p>
          <a:p>
            <a:pPr marL="0" indent="0">
              <a:buNone/>
            </a:pPr>
            <a:r>
              <a:rPr lang="en-US" dirty="0" smtClean="0"/>
              <a:t>Map from/to Multiple Objects</a:t>
            </a:r>
          </a:p>
          <a:p>
            <a:pPr marL="0" indent="0">
              <a:buNone/>
            </a:pPr>
            <a:r>
              <a:rPr lang="en-US" dirty="0" smtClean="0"/>
              <a:t>Fluent API style</a:t>
            </a:r>
          </a:p>
          <a:p>
            <a:pPr marL="0" indent="0">
              <a:buNone/>
            </a:pPr>
            <a:r>
              <a:rPr lang="en-US" dirty="0" smtClean="0"/>
              <a:t>Formatting/Conversion</a:t>
            </a:r>
          </a:p>
          <a:p>
            <a:pPr marL="0" indent="0">
              <a:buNone/>
            </a:pPr>
            <a:r>
              <a:rPr lang="en-US" dirty="0" smtClean="0"/>
              <a:t>Convention?</a:t>
            </a:r>
          </a:p>
          <a:p>
            <a:pPr marL="0" indent="0">
              <a:buNone/>
            </a:pPr>
            <a:r>
              <a:rPr lang="en-US" dirty="0" smtClean="0"/>
              <a:t>Mapping Sets/Selection?</a:t>
            </a:r>
          </a:p>
          <a:p>
            <a:pPr marL="0" indent="0">
              <a:buNone/>
            </a:pPr>
            <a:r>
              <a:rPr lang="en-US" dirty="0" smtClean="0"/>
              <a:t>Code Generation?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480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199" y="685800"/>
            <a:ext cx="892274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IMapping</a:t>
            </a:r>
            <a:r>
              <a:rPr lang="en-US" sz="2400" dirty="0"/>
              <a:t>&lt;</a:t>
            </a:r>
            <a:r>
              <a:rPr lang="en-US" sz="2400" dirty="0" err="1"/>
              <a:t>LineItem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 err="1" smtClean="0"/>
              <a:t>LineItemGridRow</a:t>
            </a:r>
            <a:r>
              <a:rPr lang="en-US" sz="2400" dirty="0" smtClean="0"/>
              <a:t>&gt; </a:t>
            </a:r>
            <a:r>
              <a:rPr lang="en-US" sz="2400" dirty="0" err="1" smtClean="0"/>
              <a:t>lineItemMapping</a:t>
            </a:r>
            <a:r>
              <a:rPr lang="en-US" sz="2400" dirty="0" smtClean="0"/>
              <a:t> =</a:t>
            </a:r>
          </a:p>
          <a:p>
            <a:pPr marL="0" indent="0">
              <a:buNone/>
            </a:pPr>
            <a:r>
              <a:rPr lang="en-US" sz="2400" dirty="0" err="1" smtClean="0"/>
              <a:t>MappingFactory.Map</a:t>
            </a:r>
            <a:r>
              <a:rPr lang="en-US" sz="2400" dirty="0" smtClean="0"/>
              <a:t>&lt;</a:t>
            </a:r>
            <a:r>
              <a:rPr lang="en-US" sz="2400" dirty="0" err="1" smtClean="0"/>
              <a:t>LineItem</a:t>
            </a:r>
            <a:r>
              <a:rPr lang="en-US" sz="2400" dirty="0"/>
              <a:t>, </a:t>
            </a:r>
            <a:r>
              <a:rPr lang="en-US" sz="2400" dirty="0" err="1"/>
              <a:t>LineItemGridRow</a:t>
            </a:r>
            <a:r>
              <a:rPr lang="en-US" sz="2400" dirty="0"/>
              <a:t>&gt;()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For(x =&gt; </a:t>
            </a:r>
            <a:r>
              <a:rPr lang="en-US" sz="2400" dirty="0" err="1"/>
              <a:t>x.Price</a:t>
            </a:r>
            <a:r>
              <a:rPr lang="en-US" sz="2400" dirty="0"/>
              <a:t>).</a:t>
            </a:r>
            <a:r>
              <a:rPr lang="en-US" sz="2400" dirty="0" err="1"/>
              <a:t>MapFrom</a:t>
            </a:r>
            <a:r>
              <a:rPr lang="en-US" sz="2400" dirty="0"/>
              <a:t>(x =&gt; </a:t>
            </a:r>
            <a:r>
              <a:rPr lang="en-US" sz="2400" dirty="0" err="1"/>
              <a:t>x.Price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For(x =&gt; </a:t>
            </a:r>
            <a:r>
              <a:rPr lang="en-US" sz="2400" dirty="0" err="1"/>
              <a:t>x.Quantity</a:t>
            </a:r>
            <a:r>
              <a:rPr lang="en-US" sz="2400" dirty="0"/>
              <a:t>).</a:t>
            </a:r>
            <a:r>
              <a:rPr lang="en-US" sz="2400" dirty="0" err="1"/>
              <a:t>MapFrom</a:t>
            </a:r>
            <a:r>
              <a:rPr lang="en-US" sz="2400" dirty="0"/>
              <a:t>(x =&gt; </a:t>
            </a:r>
            <a:r>
              <a:rPr lang="en-US" sz="2400" dirty="0" err="1"/>
              <a:t>x.Quantity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For(x =&gt; </a:t>
            </a:r>
            <a:r>
              <a:rPr lang="en-US" sz="2400" dirty="0" err="1"/>
              <a:t>x.Description</a:t>
            </a:r>
            <a:r>
              <a:rPr lang="en-US" sz="2400" dirty="0"/>
              <a:t>).</a:t>
            </a:r>
            <a:r>
              <a:rPr lang="en-US" sz="2400" dirty="0" err="1"/>
              <a:t>MapFrom</a:t>
            </a:r>
            <a:r>
              <a:rPr lang="en-US" sz="2400" dirty="0"/>
              <a:t>(x =&gt; </a:t>
            </a:r>
            <a:r>
              <a:rPr lang="en-US" sz="2400" dirty="0" err="1"/>
              <a:t>x.Item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Build();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Some Code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4262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snide remarks?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63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32</TotalTime>
  <Words>101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Kilter</vt:lpstr>
      <vt:lpstr>Open Source Mapper</vt:lpstr>
      <vt:lpstr>What’s Wrong with AutoMapper?</vt:lpstr>
      <vt:lpstr>The Design Space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Mapper</dc:title>
  <dc:creator>Jeffery Walker</dc:creator>
  <cp:lastModifiedBy>Jeff Walker</cp:lastModifiedBy>
  <cp:revision>5</cp:revision>
  <dcterms:created xsi:type="dcterms:W3CDTF">2006-08-16T00:00:00Z</dcterms:created>
  <dcterms:modified xsi:type="dcterms:W3CDTF">2011-12-02T19:41:20Z</dcterms:modified>
</cp:coreProperties>
</file>