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DC29-8AB0-458D-8507-8C412128AC57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EDB2-3268-4662-9A01-9199362BA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12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DC29-8AB0-458D-8507-8C412128AC57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EDB2-3268-4662-9A01-9199362BA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93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DC29-8AB0-458D-8507-8C412128AC57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EDB2-3268-4662-9A01-9199362BA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90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DC29-8AB0-458D-8507-8C412128AC57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EDB2-3268-4662-9A01-9199362BA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61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DC29-8AB0-458D-8507-8C412128AC57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EDB2-3268-4662-9A01-9199362BA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87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DC29-8AB0-458D-8507-8C412128AC57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EDB2-3268-4662-9A01-9199362BA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88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DC29-8AB0-458D-8507-8C412128AC57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EDB2-3268-4662-9A01-9199362BA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58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DC29-8AB0-458D-8507-8C412128AC57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EDB2-3268-4662-9A01-9199362BA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0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DC29-8AB0-458D-8507-8C412128AC57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EDB2-3268-4662-9A01-9199362BA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34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DC29-8AB0-458D-8507-8C412128AC57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EDB2-3268-4662-9A01-9199362BA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54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DC29-8AB0-458D-8507-8C412128AC57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EDB2-3268-4662-9A01-9199362BA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4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DC29-8AB0-458D-8507-8C412128AC57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9EDB2-3268-4662-9A01-9199362BA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88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223157" y="781926"/>
            <a:ext cx="6353284" cy="5113338"/>
          </a:xfrm>
          <a:prstGeom prst="roundRect">
            <a:avLst>
              <a:gd name="adj" fmla="val 3395"/>
            </a:avLst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ysClr val="window" lastClr="FFFFFF"/>
              </a:gs>
            </a:gsLst>
            <a:lin ang="2700000" scaled="1"/>
            <a:tileRect/>
          </a:gradFill>
          <a:ln w="19050" cap="flat" cmpd="sng" algn="ctr">
            <a:solidFill>
              <a:srgbClr val="EEECE1">
                <a:lumMod val="50000"/>
              </a:srgb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zh-TW" altLang="en-US" sz="1800" b="0" kern="0" dirty="0">
              <a:solidFill>
                <a:sysClr val="windowText" lastClr="000000"/>
              </a:solidFill>
              <a:latin typeface="Calibri"/>
              <a:ea typeface="新細明體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265605" y="849148"/>
            <a:ext cx="1458092" cy="1081088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zh-TW" kern="0" dirty="0" smtClean="0">
                <a:solidFill>
                  <a:sysClr val="windowText" lastClr="000000"/>
                </a:solidFill>
                <a:latin typeface="Calibri"/>
                <a:ea typeface="新細明體"/>
              </a:rPr>
              <a:t>Web</a:t>
            </a:r>
            <a:r>
              <a:rPr lang="zh-TW" altLang="en-US" kern="0" dirty="0" smtClean="0">
                <a:solidFill>
                  <a:sysClr val="windowText" lastClr="000000"/>
                </a:solidFill>
                <a:latin typeface="Calibri"/>
                <a:ea typeface="新細明體"/>
              </a:rPr>
              <a:t>下載</a:t>
            </a:r>
            <a:endParaRPr lang="en-US" altLang="zh-TW" kern="0" dirty="0" smtClean="0">
              <a:solidFill>
                <a:sysClr val="windowText" lastClr="000000"/>
              </a:solidFill>
              <a:latin typeface="Calibri"/>
              <a:ea typeface="新細明體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zh-TW" altLang="en-US" sz="1800" b="0" kern="0" dirty="0" smtClean="0">
                <a:solidFill>
                  <a:sysClr val="windowText" lastClr="000000"/>
                </a:solidFill>
                <a:latin typeface="Calibri"/>
                <a:ea typeface="新細明體"/>
              </a:rPr>
              <a:t>自行清算</a:t>
            </a:r>
            <a:r>
              <a:rPr kumimoji="0" lang="zh-TW" altLang="en-US" sz="1800" b="0" kern="0" dirty="0">
                <a:solidFill>
                  <a:sysClr val="windowText" lastClr="000000"/>
                </a:solidFill>
                <a:latin typeface="Calibri"/>
                <a:ea typeface="新細明體"/>
              </a:rPr>
              <a:t>表</a:t>
            </a:r>
            <a:endParaRPr kumimoji="0" lang="zh-TW" altLang="en-US" sz="1800" b="0" kern="0" dirty="0">
              <a:solidFill>
                <a:sysClr val="windowText" lastClr="000000"/>
              </a:solidFill>
              <a:latin typeface="Calibri"/>
              <a:ea typeface="新細明體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290412" y="4596866"/>
            <a:ext cx="1458092" cy="1081088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zh-TW" altLang="en-US" kern="0" dirty="0" smtClean="0">
                <a:solidFill>
                  <a:sysClr val="windowText" lastClr="000000"/>
                </a:solidFill>
                <a:latin typeface="Calibri"/>
                <a:ea typeface="新細明體"/>
              </a:rPr>
              <a:t>請款檔彙整</a:t>
            </a:r>
            <a:endParaRPr lang="en-US" altLang="zh-TW" kern="0" dirty="0" smtClean="0">
              <a:solidFill>
                <a:sysClr val="windowText" lastClr="000000"/>
              </a:solidFill>
              <a:latin typeface="Calibri"/>
              <a:ea typeface="新細明體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zh-TW" altLang="en-US" kern="0" dirty="0" smtClean="0">
                <a:solidFill>
                  <a:sysClr val="windowText" lastClr="000000"/>
                </a:solidFill>
                <a:latin typeface="Calibri"/>
                <a:ea typeface="新細明體"/>
              </a:rPr>
              <a:t>批次</a:t>
            </a:r>
            <a:endParaRPr kumimoji="0" lang="zh-TW" altLang="en-US" sz="1800" b="0" kern="0" dirty="0">
              <a:solidFill>
                <a:sysClr val="windowText" lastClr="000000"/>
              </a:solidFill>
              <a:latin typeface="Calibri"/>
              <a:ea typeface="新細明體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2819564" y="4851483"/>
            <a:ext cx="2015194" cy="571855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zh-TW" sz="1800" b="0" kern="0" dirty="0" smtClean="0">
                <a:solidFill>
                  <a:sysClr val="windowText" lastClr="000000"/>
                </a:solidFill>
                <a:latin typeface="Calibri"/>
                <a:ea typeface="新細明體"/>
              </a:rPr>
              <a:t>BAT_TMP_BILLING</a:t>
            </a:r>
            <a:endParaRPr kumimoji="0" lang="zh-TW" altLang="en-US" sz="1800" b="0" kern="0" dirty="0">
              <a:solidFill>
                <a:sysClr val="windowText" lastClr="000000"/>
              </a:solidFill>
              <a:latin typeface="Calibri"/>
              <a:ea typeface="新細明體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5612525" y="4848623"/>
            <a:ext cx="2545967" cy="577574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zh-TW" sz="1800" b="0" kern="0" dirty="0" smtClean="0">
                <a:solidFill>
                  <a:sysClr val="windowText" lastClr="000000"/>
                </a:solidFill>
                <a:latin typeface="Calibri"/>
                <a:ea typeface="新細明體"/>
              </a:rPr>
              <a:t>BAT_TMP_BILLING</a:t>
            </a:r>
            <a:r>
              <a:rPr kumimoji="0" lang="zh-TW" altLang="en-US" sz="1800" b="0" kern="0" dirty="0" smtClean="0">
                <a:solidFill>
                  <a:sysClr val="windowText" lastClr="000000"/>
                </a:solidFill>
                <a:latin typeface="Calibri"/>
                <a:ea typeface="新細明體"/>
              </a:rPr>
              <a:t>月檔</a:t>
            </a:r>
            <a:endParaRPr kumimoji="0" lang="zh-TW" altLang="en-US" sz="1800" b="0" kern="0" dirty="0">
              <a:solidFill>
                <a:sysClr val="windowText" lastClr="000000"/>
              </a:solidFill>
              <a:latin typeface="Calibri"/>
              <a:ea typeface="新細明體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288510" y="2791721"/>
            <a:ext cx="1458092" cy="1081088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zh-TW" altLang="en-US" kern="0" dirty="0" smtClean="0">
                <a:solidFill>
                  <a:sysClr val="windowText" lastClr="000000"/>
                </a:solidFill>
                <a:latin typeface="Calibri"/>
                <a:ea typeface="新細明體"/>
              </a:rPr>
              <a:t>自行清算表</a:t>
            </a:r>
            <a:endParaRPr lang="en-US" altLang="zh-TW" kern="0" dirty="0" smtClean="0">
              <a:solidFill>
                <a:sysClr val="windowText" lastClr="000000"/>
              </a:solidFill>
              <a:latin typeface="Calibri"/>
              <a:ea typeface="新細明體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zh-TW" altLang="en-US" kern="0" dirty="0" smtClean="0">
                <a:solidFill>
                  <a:sysClr val="windowText" lastClr="000000"/>
                </a:solidFill>
                <a:latin typeface="Calibri"/>
                <a:ea typeface="新細明體"/>
              </a:rPr>
              <a:t>批次</a:t>
            </a:r>
            <a:endParaRPr kumimoji="0" lang="zh-TW" altLang="en-US" sz="1800" b="0" kern="0" dirty="0">
              <a:solidFill>
                <a:sysClr val="windowText" lastClr="000000"/>
              </a:solidFill>
              <a:latin typeface="Calibri"/>
              <a:ea typeface="新細明體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75729" y="31000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zh-TW" altLang="en-US" kern="0" dirty="0">
                <a:solidFill>
                  <a:sysClr val="windowText" lastClr="000000"/>
                </a:solidFill>
                <a:ea typeface="新細明體"/>
              </a:rPr>
              <a:t>資料表結構</a:t>
            </a:r>
            <a:endParaRPr lang="zh-TW" altLang="en-US" kern="0" dirty="0">
              <a:solidFill>
                <a:sysClr val="windowText" lastClr="000000"/>
              </a:solidFill>
              <a:ea typeface="新細明體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2881586" y="3019635"/>
            <a:ext cx="1894143" cy="633034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zh-TW" sz="1800" b="0" kern="0" dirty="0" smtClean="0">
                <a:solidFill>
                  <a:sysClr val="windowText" lastClr="000000"/>
                </a:solidFill>
                <a:latin typeface="Calibri"/>
                <a:ea typeface="新細明體"/>
              </a:rPr>
              <a:t>ACC_EOD_MSG</a:t>
            </a:r>
            <a:endParaRPr kumimoji="0" lang="zh-TW" altLang="en-US" sz="1800" b="0" kern="0" dirty="0">
              <a:solidFill>
                <a:sysClr val="windowText" lastClr="000000"/>
              </a:solidFill>
              <a:latin typeface="Calibri"/>
              <a:ea typeface="新細明體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2819564" y="1047144"/>
            <a:ext cx="2015194" cy="685094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zh-TW" sz="1800" b="0" kern="0" dirty="0" smtClean="0">
                <a:solidFill>
                  <a:sysClr val="windowText" lastClr="000000"/>
                </a:solidFill>
                <a:latin typeface="Calibri"/>
                <a:ea typeface="新細明體"/>
              </a:rPr>
              <a:t>ACC_EOD_MSG</a:t>
            </a:r>
            <a:endParaRPr kumimoji="0" lang="zh-TW" altLang="en-US" sz="1800" b="0" kern="0" dirty="0">
              <a:solidFill>
                <a:sysClr val="windowText" lastClr="000000"/>
              </a:solidFill>
              <a:latin typeface="Calibri"/>
              <a:ea typeface="新細明體"/>
            </a:endParaRPr>
          </a:p>
        </p:txBody>
      </p:sp>
      <p:cxnSp>
        <p:nvCxnSpPr>
          <p:cNvPr id="15" name="肘形接點 14"/>
          <p:cNvCxnSpPr>
            <a:stCxn id="8" idx="0"/>
            <a:endCxn id="13" idx="2"/>
          </p:cNvCxnSpPr>
          <p:nvPr/>
        </p:nvCxnSpPr>
        <p:spPr>
          <a:xfrm rot="5400000" flipH="1" flipV="1">
            <a:off x="3228502" y="4251328"/>
            <a:ext cx="1198814" cy="1497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" name="圖案 30"/>
          <p:cNvCxnSpPr>
            <a:stCxn id="8" idx="3"/>
            <a:endCxn id="9" idx="1"/>
          </p:cNvCxnSpPr>
          <p:nvPr/>
        </p:nvCxnSpPr>
        <p:spPr>
          <a:xfrm flipV="1">
            <a:off x="4834758" y="5137410"/>
            <a:ext cx="777767" cy="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4" name="圖案 30"/>
          <p:cNvCxnSpPr>
            <a:stCxn id="7" idx="3"/>
            <a:endCxn id="8" idx="1"/>
          </p:cNvCxnSpPr>
          <p:nvPr/>
        </p:nvCxnSpPr>
        <p:spPr>
          <a:xfrm>
            <a:off x="1748504" y="5137410"/>
            <a:ext cx="1071060" cy="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8" name="圖案 30"/>
          <p:cNvCxnSpPr>
            <a:stCxn id="11" idx="3"/>
            <a:endCxn id="13" idx="1"/>
          </p:cNvCxnSpPr>
          <p:nvPr/>
        </p:nvCxnSpPr>
        <p:spPr>
          <a:xfrm>
            <a:off x="1746602" y="3332265"/>
            <a:ext cx="1134984" cy="3887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" name="圖案 30"/>
          <p:cNvCxnSpPr>
            <a:stCxn id="6" idx="3"/>
            <a:endCxn id="14" idx="1"/>
          </p:cNvCxnSpPr>
          <p:nvPr/>
        </p:nvCxnSpPr>
        <p:spPr>
          <a:xfrm flipV="1">
            <a:off x="1723697" y="1389691"/>
            <a:ext cx="1095867" cy="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1" name="肘形接點 40"/>
          <p:cNvCxnSpPr>
            <a:stCxn id="13" idx="0"/>
            <a:endCxn id="14" idx="2"/>
          </p:cNvCxnSpPr>
          <p:nvPr/>
        </p:nvCxnSpPr>
        <p:spPr>
          <a:xfrm rot="16200000" flipV="1">
            <a:off x="3184212" y="2375188"/>
            <a:ext cx="1287397" cy="1497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5" name="圓角矩形 44"/>
          <p:cNvSpPr/>
          <p:nvPr/>
        </p:nvSpPr>
        <p:spPr>
          <a:xfrm>
            <a:off x="8854992" y="849148"/>
            <a:ext cx="1686883" cy="1081088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zh-TW" kern="0" dirty="0" smtClean="0">
                <a:solidFill>
                  <a:sysClr val="windowText" lastClr="000000"/>
                </a:solidFill>
                <a:latin typeface="Calibri"/>
                <a:ea typeface="新細明體"/>
              </a:rPr>
              <a:t>Web</a:t>
            </a:r>
            <a:r>
              <a:rPr lang="zh-TW" altLang="en-US" kern="0" dirty="0" smtClean="0">
                <a:solidFill>
                  <a:sysClr val="windowText" lastClr="000000"/>
                </a:solidFill>
                <a:latin typeface="Calibri"/>
                <a:ea typeface="新細明體"/>
              </a:rPr>
              <a:t>下載</a:t>
            </a:r>
            <a:endParaRPr lang="en-US" altLang="zh-TW" kern="0" dirty="0" smtClean="0">
              <a:solidFill>
                <a:sysClr val="windowText" lastClr="000000"/>
              </a:solidFill>
              <a:latin typeface="Calibri"/>
              <a:ea typeface="新細明體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zh-TW" altLang="en-US" sz="1800" b="0" kern="0" dirty="0" smtClean="0">
                <a:solidFill>
                  <a:sysClr val="windowText" lastClr="000000"/>
                </a:solidFill>
                <a:latin typeface="Calibri"/>
                <a:ea typeface="新細明體"/>
              </a:rPr>
              <a:t>預借現金報表</a:t>
            </a:r>
            <a:endParaRPr kumimoji="0" lang="zh-TW" altLang="en-US" sz="1800" b="0" kern="0" dirty="0">
              <a:solidFill>
                <a:sysClr val="windowText" lastClr="000000"/>
              </a:solidFill>
              <a:latin typeface="Calibri"/>
              <a:ea typeface="新細明體"/>
            </a:endParaRPr>
          </a:p>
        </p:txBody>
      </p:sp>
      <p:sp>
        <p:nvSpPr>
          <p:cNvPr id="46" name="圓角矩形 45"/>
          <p:cNvSpPr/>
          <p:nvPr/>
        </p:nvSpPr>
        <p:spPr>
          <a:xfrm>
            <a:off x="8969387" y="2786316"/>
            <a:ext cx="1458092" cy="1091899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zh-TW" altLang="en-US" kern="0" dirty="0" smtClean="0">
                <a:solidFill>
                  <a:sysClr val="windowText" lastClr="000000"/>
                </a:solidFill>
                <a:latin typeface="Calibri"/>
                <a:ea typeface="新細明體"/>
              </a:rPr>
              <a:t>預借現金報表批次</a:t>
            </a:r>
            <a:endParaRPr kumimoji="0" lang="zh-TW" altLang="en-US" sz="1800" b="0" kern="0" dirty="0">
              <a:solidFill>
                <a:sysClr val="windowText" lastClr="000000"/>
              </a:solidFill>
              <a:latin typeface="Calibri"/>
              <a:ea typeface="新細明體"/>
            </a:endParaRPr>
          </a:p>
        </p:txBody>
      </p:sp>
      <p:sp>
        <p:nvSpPr>
          <p:cNvPr id="47" name="圓角矩形 46"/>
          <p:cNvSpPr/>
          <p:nvPr/>
        </p:nvSpPr>
        <p:spPr>
          <a:xfrm>
            <a:off x="6135760" y="3015748"/>
            <a:ext cx="1894143" cy="633034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zh-TW" sz="1800" b="0" kern="0" dirty="0" smtClean="0">
                <a:solidFill>
                  <a:sysClr val="windowText" lastClr="000000"/>
                </a:solidFill>
                <a:latin typeface="Calibri"/>
                <a:ea typeface="新細明體"/>
              </a:rPr>
              <a:t>ACC_EOD_MSG</a:t>
            </a:r>
            <a:endParaRPr kumimoji="0" lang="zh-TW" altLang="en-US" sz="1800" b="0" kern="0" dirty="0">
              <a:solidFill>
                <a:sysClr val="windowText" lastClr="000000"/>
              </a:solidFill>
              <a:latin typeface="Calibri"/>
              <a:ea typeface="新細明體"/>
            </a:endParaRPr>
          </a:p>
        </p:txBody>
      </p:sp>
      <p:sp>
        <p:nvSpPr>
          <p:cNvPr id="48" name="圓角矩形 47"/>
          <p:cNvSpPr/>
          <p:nvPr/>
        </p:nvSpPr>
        <p:spPr>
          <a:xfrm>
            <a:off x="6135760" y="1047144"/>
            <a:ext cx="2015194" cy="685094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zh-TW" sz="1800" b="0" kern="0" dirty="0" smtClean="0">
                <a:solidFill>
                  <a:sysClr val="windowText" lastClr="000000"/>
                </a:solidFill>
                <a:latin typeface="Calibri"/>
                <a:ea typeface="新細明體"/>
              </a:rPr>
              <a:t>ACC_EOD_MSG</a:t>
            </a:r>
            <a:endParaRPr kumimoji="0" lang="zh-TW" altLang="en-US" sz="1800" b="0" kern="0" dirty="0">
              <a:solidFill>
                <a:sysClr val="windowText" lastClr="000000"/>
              </a:solidFill>
              <a:latin typeface="Calibri"/>
              <a:ea typeface="新細明體"/>
            </a:endParaRPr>
          </a:p>
        </p:txBody>
      </p:sp>
      <p:cxnSp>
        <p:nvCxnSpPr>
          <p:cNvPr id="50" name="圖案 30"/>
          <p:cNvCxnSpPr>
            <a:stCxn id="45" idx="1"/>
            <a:endCxn id="48" idx="3"/>
          </p:cNvCxnSpPr>
          <p:nvPr/>
        </p:nvCxnSpPr>
        <p:spPr>
          <a:xfrm rot="10800000">
            <a:off x="8150954" y="1389692"/>
            <a:ext cx="704038" cy="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3" name="圖案 30"/>
          <p:cNvCxnSpPr>
            <a:stCxn id="46" idx="1"/>
            <a:endCxn id="47" idx="3"/>
          </p:cNvCxnSpPr>
          <p:nvPr/>
        </p:nvCxnSpPr>
        <p:spPr>
          <a:xfrm rot="10800000">
            <a:off x="8029903" y="3332266"/>
            <a:ext cx="939484" cy="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263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3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4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6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7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8000"/>
                            </p:stCondLst>
                            <p:childTnLst>
                              <p:par>
                                <p:cTn id="9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9000"/>
                            </p:stCondLst>
                            <p:childTnLst>
                              <p:par>
                                <p:cTn id="10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1" grpId="0" animBg="1"/>
      <p:bldP spid="13" grpId="0" animBg="1"/>
      <p:bldP spid="14" grpId="0" animBg="1"/>
      <p:bldP spid="45" grpId="0" animBg="1"/>
      <p:bldP spid="46" grpId="0" animBg="1"/>
      <p:bldP spid="47" grpId="0" animBg="1"/>
      <p:bldP spid="48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34</Words>
  <Application>Microsoft Office PowerPoint</Application>
  <PresentationFormat>寬螢幕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5</cp:revision>
  <dcterms:created xsi:type="dcterms:W3CDTF">2018-06-07T15:57:14Z</dcterms:created>
  <dcterms:modified xsi:type="dcterms:W3CDTF">2018-06-07T16:25:48Z</dcterms:modified>
</cp:coreProperties>
</file>