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6" r:id="rId4"/>
    <p:sldId id="258" r:id="rId5"/>
    <p:sldId id="274" r:id="rId6"/>
    <p:sldId id="259" r:id="rId7"/>
    <p:sldId id="285" r:id="rId8"/>
    <p:sldId id="260" r:id="rId9"/>
    <p:sldId id="284" r:id="rId10"/>
    <p:sldId id="287" r:id="rId11"/>
    <p:sldId id="288" r:id="rId12"/>
    <p:sldId id="261" r:id="rId13"/>
    <p:sldId id="262" r:id="rId14"/>
    <p:sldId id="281" r:id="rId15"/>
    <p:sldId id="282" r:id="rId16"/>
    <p:sldId id="283" r:id="rId17"/>
    <p:sldId id="275" r:id="rId18"/>
    <p:sldId id="276" r:id="rId19"/>
    <p:sldId id="289" r:id="rId20"/>
    <p:sldId id="290" r:id="rId21"/>
    <p:sldId id="291" r:id="rId22"/>
    <p:sldId id="305" r:id="rId23"/>
    <p:sldId id="306" r:id="rId24"/>
    <p:sldId id="277" r:id="rId25"/>
    <p:sldId id="278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4" autoAdjust="0"/>
  </p:normalViewPr>
  <p:slideViewPr>
    <p:cSldViewPr>
      <p:cViewPr>
        <p:scale>
          <a:sx n="100" d="100"/>
          <a:sy n="100" d="100"/>
        </p:scale>
        <p:origin x="-194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4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FF73-77A1-4E3A-83D5-ABFA124B48E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F77-A945-42C3-8A18-2F7ACD5AF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5D17-05F0-4B7B-8776-A3E1037599F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portfoli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55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프로젝트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18-05-26 ~ 18-06-09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신입 </a:t>
            </a:r>
            <a:r>
              <a:rPr lang="ko-KR" altLang="en-US" dirty="0" smtClean="0"/>
              <a:t>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3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283"/>
              </p:ext>
            </p:extLst>
          </p:nvPr>
        </p:nvGraphicFramePr>
        <p:xfrm>
          <a:off x="743755" y="2780928"/>
          <a:ext cx="8053112" cy="307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FREE_BOARD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92657"/>
              </p:ext>
            </p:extLst>
          </p:nvPr>
        </p:nvGraphicFramePr>
        <p:xfrm>
          <a:off x="743755" y="2924944"/>
          <a:ext cx="8053112" cy="1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작성시간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492896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SUGGEST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스프링 아키텍처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9153"/>
            <a:ext cx="672825" cy="7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8581" y="3955019"/>
            <a:ext cx="1656184" cy="553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8321" y="2146111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 rot="18900000">
            <a:off x="2454776" y="2719689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6744" y="3165745"/>
            <a:ext cx="154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컨트롤러 요청</a:t>
            </a:r>
            <a:endParaRPr lang="ko-KR" altLang="en-US" sz="1200" dirty="0"/>
          </a:p>
        </p:txBody>
      </p:sp>
      <p:sp>
        <p:nvSpPr>
          <p:cNvPr id="44" name="위쪽 화살표 43"/>
          <p:cNvSpPr/>
          <p:nvPr/>
        </p:nvSpPr>
        <p:spPr>
          <a:xfrm rot="19800000">
            <a:off x="7419708" y="2528677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쪽 화살표 45"/>
          <p:cNvSpPr/>
          <p:nvPr/>
        </p:nvSpPr>
        <p:spPr>
          <a:xfrm rot="2700000">
            <a:off x="4695860" y="2457528"/>
            <a:ext cx="150327" cy="149083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 rot="5400000">
            <a:off x="2072792" y="3457502"/>
            <a:ext cx="144016" cy="154867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 화살표 48"/>
          <p:cNvSpPr/>
          <p:nvPr/>
        </p:nvSpPr>
        <p:spPr>
          <a:xfrm rot="8100000">
            <a:off x="2647620" y="2577883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1408" y="2578159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URL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Controller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5244825" y="2132856"/>
            <a:ext cx="1800200" cy="696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1" name="위쪽 화살표 50"/>
          <p:cNvSpPr/>
          <p:nvPr/>
        </p:nvSpPr>
        <p:spPr>
          <a:xfrm rot="13500000">
            <a:off x="4843192" y="2592853"/>
            <a:ext cx="162120" cy="151852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529" y="3010207"/>
            <a:ext cx="113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처리 요청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6793" y="32262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ModelAndView</a:t>
            </a:r>
            <a:endParaRPr lang="en-US" altLang="ko-KR" sz="1200" dirty="0" smtClean="0"/>
          </a:p>
          <a:p>
            <a:r>
              <a:rPr lang="ko-KR" altLang="en-US" sz="1200" dirty="0" smtClean="0"/>
              <a:t>   리턴</a:t>
            </a:r>
            <a:endParaRPr lang="ko-KR" altLang="en-US" sz="1200" dirty="0"/>
          </a:p>
        </p:txBody>
      </p:sp>
      <p:sp>
        <p:nvSpPr>
          <p:cNvPr id="23" name="원통 22"/>
          <p:cNvSpPr/>
          <p:nvPr/>
        </p:nvSpPr>
        <p:spPr>
          <a:xfrm>
            <a:off x="7405065" y="3802295"/>
            <a:ext cx="1271391" cy="8950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40969" y="3154223"/>
            <a:ext cx="126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DB</a:t>
            </a:r>
            <a:r>
              <a:rPr lang="ko-KR" altLang="en-US" sz="1200" dirty="0" smtClean="0"/>
              <a:t>질의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77073" y="2908582"/>
            <a:ext cx="11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질의 결과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리턴</a:t>
            </a:r>
            <a:endParaRPr lang="ko-KR" altLang="en-US" sz="1200" dirty="0"/>
          </a:p>
        </p:txBody>
      </p:sp>
      <p:sp>
        <p:nvSpPr>
          <p:cNvPr id="59" name="위쪽 화살표 58"/>
          <p:cNvSpPr/>
          <p:nvPr/>
        </p:nvSpPr>
        <p:spPr>
          <a:xfrm rot="9000000">
            <a:off x="7239688" y="2604043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60849" y="5579876"/>
            <a:ext cx="1656184" cy="87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ko-KR" altLang="en-US" dirty="0"/>
          </a:p>
        </p:txBody>
      </p:sp>
      <p:sp>
        <p:nvSpPr>
          <p:cNvPr id="61" name="위쪽 화살표 60"/>
          <p:cNvSpPr/>
          <p:nvPr/>
        </p:nvSpPr>
        <p:spPr>
          <a:xfrm rot="8100000">
            <a:off x="5071290" y="4397308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위쪽 화살표 61"/>
          <p:cNvSpPr/>
          <p:nvPr/>
        </p:nvSpPr>
        <p:spPr>
          <a:xfrm rot="18900000">
            <a:off x="5215306" y="4258670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354170" y="5170447"/>
            <a:ext cx="117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280830" y="4636774"/>
            <a:ext cx="111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024" name="타원 1023"/>
          <p:cNvSpPr/>
          <p:nvPr/>
        </p:nvSpPr>
        <p:spPr>
          <a:xfrm>
            <a:off x="1572417" y="5818519"/>
            <a:ext cx="1193988" cy="61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6" name="위쪽 화살표 65"/>
          <p:cNvSpPr/>
          <p:nvPr/>
        </p:nvSpPr>
        <p:spPr>
          <a:xfrm rot="12600000">
            <a:off x="2615758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2678559" y="4996814"/>
            <a:ext cx="134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응답 생성</a:t>
            </a:r>
            <a:endParaRPr lang="en-US" altLang="ko-KR" sz="1200" dirty="0" smtClean="0"/>
          </a:p>
          <a:p>
            <a:r>
              <a:rPr lang="ko-KR" altLang="en-US" sz="1200" dirty="0" smtClean="0"/>
              <a:t>     요청</a:t>
            </a:r>
            <a:endParaRPr lang="ko-KR" altLang="en-US" sz="1200" dirty="0"/>
          </a:p>
        </p:txBody>
      </p:sp>
      <p:sp>
        <p:nvSpPr>
          <p:cNvPr id="69" name="위쪽 화살표 68"/>
          <p:cNvSpPr/>
          <p:nvPr/>
        </p:nvSpPr>
        <p:spPr>
          <a:xfrm rot="19800000">
            <a:off x="1405245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28220" y="5132885"/>
            <a:ext cx="147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JSP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1299379" y="3855233"/>
            <a:ext cx="1918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웹 브라우저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4948" y="3611925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 메인 구조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Footer </a:t>
            </a:r>
            <a:r>
              <a:rPr lang="ko-KR" altLang="en-US" sz="1200" dirty="0" smtClean="0"/>
              <a:t>는 모든 페이지에 </a:t>
            </a:r>
            <a:r>
              <a:rPr lang="en-US" altLang="ko-KR" sz="1200" dirty="0" smtClean="0"/>
              <a:t>Include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사용자가 로그인 하지 않은 상태에는 빨간 박스와</a:t>
            </a:r>
            <a:endParaRPr lang="en-US" altLang="ko-KR" sz="1200" dirty="0" smtClean="0"/>
          </a:p>
          <a:p>
            <a:r>
              <a:rPr lang="ko-KR" altLang="en-US" sz="1200" dirty="0" smtClean="0"/>
              <a:t>같이 표시된다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7" y="2348880"/>
            <a:ext cx="4572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76872"/>
            <a:ext cx="8858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하지 않은 상태에서 프로젝트 또는 건의사항 메뉴를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위와 같은 메시지가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22872"/>
            <a:ext cx="1944216" cy="4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80831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76269"/>
            <a:ext cx="316835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3605"/>
            <a:ext cx="3528392" cy="150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3371013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화면에서 입력한 비밀번호가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일치하지 않으면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비밀번호를 확인하세요</a:t>
            </a:r>
            <a:r>
              <a:rPr lang="en-US" altLang="ko-KR" sz="1200" dirty="0" smtClean="0"/>
              <a:t>.”,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입력한 아이디가 이미 가입된 아이디라면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이미 존재하는 아이디 입니다</a:t>
            </a:r>
            <a:r>
              <a:rPr lang="en-US" altLang="ko-KR" sz="1200" dirty="0" smtClean="0"/>
              <a:t>.”</a:t>
            </a:r>
            <a:r>
              <a:rPr lang="ko-KR" altLang="en-US" sz="1200" dirty="0" smtClean="0"/>
              <a:t>  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메시지가 출력된다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</a:t>
            </a:r>
          </a:p>
          <a:p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제외한 모든 입력란은 필수 입력사항이다</a:t>
            </a:r>
            <a:r>
              <a:rPr lang="en-US" altLang="ko-KR" sz="1200" dirty="0" smtClean="0"/>
              <a:t>. ( HTML5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required </a:t>
            </a:r>
            <a:r>
              <a:rPr lang="ko-KR" altLang="en-US" sz="1200" dirty="0" smtClean="0"/>
              <a:t>속성 사용 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3528392" cy="11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2577"/>
            <a:ext cx="2664296" cy="40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3383"/>
            <a:ext cx="4752528" cy="15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54497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정상적으로 입력이 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회원가입 되었습니다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라는 메시지가 출력되고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테이블에도 정상적으로 입력된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2587"/>
            <a:ext cx="2981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22587"/>
            <a:ext cx="374441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71900" y="472514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입력에 아이디 또는 비밀번호를 잘못 입력하면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 또는 비밀번호를 확인하세요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라는 메시지가 출력된다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57301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성공적으로 로그인 하게 되면 로그인 전과 다르게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빨간 박스와 같이 표시되고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정보를 선택하면 개인의 정보를 확인하고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수정이 가능하다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정보는 세션에 저장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" y="2060848"/>
            <a:ext cx="5220208" cy="4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626469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384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66994"/>
            <a:ext cx="5472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개발일정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스프링 아키텍처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1418"/>
            <a:ext cx="4287534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61418"/>
            <a:ext cx="4561681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5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040560" cy="18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040560" cy="18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67357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폼에서 비밀번호를 입력하지 않고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수정버튼을 선택하면 기존의 비밀번호 그대로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저장되기 때문에 필수 입력란으로 설정하지 않았고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비밀번호를 입력하면 입력한 비밀번호로 수정된다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2695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220486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만약 아이디가 </a:t>
            </a:r>
            <a:r>
              <a:rPr lang="en-US" altLang="ko-KR" sz="1200" dirty="0" smtClean="0"/>
              <a:t>admin</a:t>
            </a:r>
            <a:r>
              <a:rPr lang="ko-KR" altLang="en-US" sz="1200" dirty="0" smtClean="0"/>
              <a:t>으로 로그인 하게 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우측 상단 메뉴는 빨간 박스와 같이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회원목록을 선택하면 좌측 아래와 같이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회원 리스트가 전체 출력되고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내림차순 정렬을 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택하면 정렬 방식이 바뀐다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4" y="4215990"/>
            <a:ext cx="4791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15990"/>
            <a:ext cx="429463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" y="2132856"/>
            <a:ext cx="5057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16" y="2757723"/>
            <a:ext cx="3312368" cy="10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56931"/>
            <a:ext cx="5040560" cy="21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6915" y="4616971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선택하면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삭제하시겠습니까</a:t>
            </a:r>
            <a:r>
              <a:rPr lang="en-US" altLang="ko-KR" sz="1200" dirty="0" smtClean="0"/>
              <a:t>?”</a:t>
            </a:r>
            <a:r>
              <a:rPr lang="ko-KR" altLang="en-US" sz="1200" dirty="0" smtClean="0"/>
              <a:t>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알림 메시지가 출력되고 선택에 따라 취소를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선택하면 삭제되지 않고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확인을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선택한 정보가 삭제되는 것을 확인할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054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8353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이제 회원가입을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상태이기 때문에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또는 건의사항 메뉴가 접근이 가능하다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" y="2132856"/>
            <a:ext cx="5012901" cy="435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3431101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글쓰기 폼에서 작성자 입력란은 자동으로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입력되고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참여멤버 입력란을 제외한 모든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입력란은 필수 입력란이다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HTML5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required </a:t>
            </a:r>
            <a:r>
              <a:rPr lang="ko-KR" altLang="en-US" sz="1200" dirty="0"/>
              <a:t>속성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66062"/>
            <a:ext cx="8172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508692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읽고 싶은 글을 선택하면 내부적으로 조회수가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추가되고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해당 글의 상세 내용을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5624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995" y="37852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선택한 글의 상세내용을 보여준다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그림에서 수정과 삭제버튼은 해당 글을 작성한 사람에게만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보여지고 다른 사용자에게는 보여지지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69968" cy="437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9" y="2420888"/>
            <a:ext cx="78200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082909"/>
            <a:ext cx="73448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Spring Framework</a:t>
            </a:r>
            <a:r>
              <a:rPr lang="ko-KR" altLang="en-US" sz="1400" dirty="0" smtClean="0"/>
              <a:t>를 이용한 프로젝트 관리 게시판 프로젝트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200" dirty="0" smtClean="0"/>
              <a:t>간편한 회원가입과 글 작성으로 프로젝트를 쉽게 관리할 수 있는 프로그램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기능 및 소개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프로젝트 외 건의사항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자유게시판 추가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건의사항 페이지는 로그인 해야만 접근 가능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일반 사용자 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개인의 정보만을 접근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회원 전체를 관리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회원 리스트 화면에서 </a:t>
            </a:r>
            <a:r>
              <a:rPr lang="en-US" altLang="ko-KR" sz="1200" dirty="0" smtClean="0"/>
              <a:t>SEQ(</a:t>
            </a:r>
            <a:r>
              <a:rPr lang="ko-KR" altLang="en-US" sz="1200" dirty="0" smtClean="0"/>
              <a:t>고유번호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따른 정렬 방식</a:t>
            </a:r>
            <a:r>
              <a:rPr lang="en-US" altLang="ko-KR" sz="1200" dirty="0" smtClean="0"/>
              <a:t>( ASC, DESC 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5) </a:t>
            </a:r>
            <a:r>
              <a:rPr lang="ko-KR" altLang="en-US" sz="1200" dirty="0" smtClean="0"/>
              <a:t>자유게시판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내용에 따른 검색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6) </a:t>
            </a:r>
            <a:r>
              <a:rPr lang="ko-KR" altLang="en-US" sz="1200" dirty="0" smtClean="0"/>
              <a:t>세션을 사용한 자동 로그아웃</a:t>
            </a:r>
            <a:r>
              <a:rPr lang="en-US" altLang="ko-KR" sz="1200" dirty="0" smtClean="0"/>
              <a:t>(5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으로 설정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(</a:t>
            </a:r>
            <a:r>
              <a:rPr lang="en-US" altLang="ko-KR" sz="1200" dirty="0">
                <a:hlinkClick r:id="rId2"/>
              </a:rPr>
              <a:t>https://github.com/beny033/portfolio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8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" y="2060848"/>
            <a:ext cx="54482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675" y="39522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작성한 내용이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 </a:t>
            </a:r>
            <a:r>
              <a:rPr lang="ko-KR" altLang="en-US" sz="1200" dirty="0" err="1" smtClean="0"/>
              <a:t>아이디명으로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작성되고 작성한 시간이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132856"/>
            <a:ext cx="89289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6" y="2348880"/>
            <a:ext cx="333908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119115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1552" y="44371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자유 게시판 글 작성시 비밀번호를 입력하게 되어있고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입력하지 않으면 위와 같은 메시지가 출력된다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" y="2132856"/>
            <a:ext cx="8979346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53012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비밀번호를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입력하면 정상적으로 글이 작성된다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검색은 작성자의 경우 </a:t>
            </a:r>
            <a:r>
              <a:rPr lang="ko-KR" altLang="en-US" sz="1200" dirty="0" err="1" smtClean="0"/>
              <a:t>검색어와</a:t>
            </a:r>
            <a:r>
              <a:rPr lang="ko-KR" altLang="en-US" sz="1200" dirty="0" smtClean="0"/>
              <a:t> 정확히 일치해야 검색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16833"/>
            <a:ext cx="8856984" cy="18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888854"/>
            <a:ext cx="3044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4437112"/>
            <a:ext cx="8856984" cy="18722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0440" y="3938358"/>
            <a:ext cx="24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검색어가 정확히 일치하지 않기 때문에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검색 결과가 출력되지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204864"/>
            <a:ext cx="90010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287" y="5517232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제목으로 검색을 할 때 검색어가 제목에 포함되면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636912"/>
            <a:ext cx="9005639" cy="334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849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8925" y="5661248"/>
            <a:ext cx="522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내용으로 검색은 검색어가 내용에 포함되어 있으면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7129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2340"/>
              </p:ext>
            </p:extLst>
          </p:nvPr>
        </p:nvGraphicFramePr>
        <p:xfrm>
          <a:off x="2087724" y="2708920"/>
          <a:ext cx="4968552" cy="375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2700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JavaScript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프레임워크 </a:t>
                      </a:r>
                      <a:r>
                        <a:rPr lang="en-US" altLang="ko-KR" sz="1400" dirty="0" smtClean="0"/>
                        <a:t>: - SPRING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26171"/>
              </p:ext>
            </p:extLst>
          </p:nvPr>
        </p:nvGraphicFramePr>
        <p:xfrm>
          <a:off x="523993" y="3068960"/>
          <a:ext cx="8180422" cy="235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603817"/>
                <a:gridCol w="20882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231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분석 및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요구사항 분석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개발환경</a:t>
                      </a:r>
                      <a:r>
                        <a:rPr lang="ko-KR" altLang="en-US" sz="1400" baseline="0" dirty="0" smtClean="0"/>
                        <a:t> 구축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18-05-26~18-05-27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기획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메인 구조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레이아웃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회원가입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사용자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메뉴별</a:t>
                      </a:r>
                      <a:r>
                        <a:rPr lang="ko-KR" altLang="en-US" sz="1400" baseline="0" dirty="0" smtClean="0"/>
                        <a:t> 페이지 설계</a:t>
                      </a:r>
                      <a:endParaRPr lang="ko-KR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데이터베이스 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0900"/>
              </p:ext>
            </p:extLst>
          </p:nvPr>
        </p:nvGraphicFramePr>
        <p:xfrm>
          <a:off x="481789" y="2276872"/>
          <a:ext cx="8180422" cy="411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762078"/>
                <a:gridCol w="192997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7422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중복아이디 체크</a:t>
                      </a:r>
                      <a:endParaRPr lang="en-US" altLang="ko-KR" sz="1400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18-05-28 ~ 18-06-06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자동로그아웃 기능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0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프로젝트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6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건의사항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작성처럼 간단하게 출력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자유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없이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내용에 따른 검색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 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18-06-07</a:t>
                      </a:r>
                      <a:r>
                        <a:rPr lang="en-US" altLang="ko-KR" sz="1400" baseline="0" dirty="0" smtClean="0"/>
                        <a:t> ~ 18-06-08</a:t>
                      </a:r>
                      <a:endParaRPr lang="ko-KR" altLang="en-US" sz="1400" dirty="0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개발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18-06-09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6537"/>
              </p:ext>
            </p:extLst>
          </p:nvPr>
        </p:nvGraphicFramePr>
        <p:xfrm>
          <a:off x="743755" y="2711835"/>
          <a:ext cx="8001034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455094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AUTO_INCREMENT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 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Unique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ADDRESS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EMAIL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VARCHAR(30)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가입일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276872"/>
            <a:ext cx="21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21431"/>
              </p:ext>
            </p:extLst>
          </p:nvPr>
        </p:nvGraphicFramePr>
        <p:xfrm>
          <a:off x="743755" y="2780928"/>
          <a:ext cx="8053112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MEMBERS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VARCHAR(36)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참여멤버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진행상태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PROJECT_BOARD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1158</Words>
  <Application>Microsoft Office PowerPoint</Application>
  <PresentationFormat>화면 슬라이드 쇼(4:3)</PresentationFormat>
  <Paragraphs>504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오봉기</dc:creator>
  <cp:lastModifiedBy>u</cp:lastModifiedBy>
  <cp:revision>223</cp:revision>
  <dcterms:created xsi:type="dcterms:W3CDTF">2018-05-18T13:52:46Z</dcterms:created>
  <dcterms:modified xsi:type="dcterms:W3CDTF">2018-08-02T00:53:28Z</dcterms:modified>
</cp:coreProperties>
</file>