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9" r:id="rId3"/>
    <p:sldId id="283" r:id="rId4"/>
    <p:sldId id="281" r:id="rId5"/>
    <p:sldId id="282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60" y="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64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836AD-CF33-4E2A-851F-2D5010E5910E}" type="datetimeFigureOut">
              <a:rPr lang="ko-KR" altLang="en-US" smtClean="0"/>
              <a:t>2018-06-24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6C82C-4883-45D5-9D1C-B8F038E93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5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ny033/servic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/>
        </p:nvSpPr>
        <p:spPr>
          <a:xfrm>
            <a:off x="-7928" y="0"/>
            <a:ext cx="9149528" cy="20621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800" b="1" dirty="0" smtClean="0">
                <a:solidFill>
                  <a:schemeClr val="bg1"/>
                </a:solidFill>
              </a:rPr>
              <a:t>포트폴리오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800" b="1" dirty="0" smtClean="0">
                <a:solidFill>
                  <a:schemeClr val="bg1"/>
                </a:solidFill>
              </a:rPr>
              <a:t>개인 프로젝트</a:t>
            </a: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6" y="2852936"/>
            <a:ext cx="47525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dirty="0" smtClean="0"/>
              <a:t>프로젝트 기간 </a:t>
            </a:r>
            <a:r>
              <a:rPr lang="en-US" altLang="ko-KR" dirty="0" smtClean="0"/>
              <a:t>: 18-06-11~ 18-06-12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최종 작성일 </a:t>
            </a:r>
            <a:r>
              <a:rPr lang="en-US" altLang="ko-KR" dirty="0" smtClean="0"/>
              <a:t>: 2018-06-14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smtClean="0"/>
              <a:t>신입 </a:t>
            </a:r>
            <a:r>
              <a:rPr lang="ko-KR" altLang="en-US" smtClean="0"/>
              <a:t>개발자 </a:t>
            </a:r>
            <a:r>
              <a:rPr lang="en-US" altLang="ko-KR" dirty="0" smtClean="0"/>
              <a:t> </a:t>
            </a:r>
            <a:r>
              <a:rPr lang="ko-KR" altLang="en-US" sz="2800" b="1" dirty="0" smtClean="0"/>
              <a:t>오 봉 기 </a:t>
            </a:r>
            <a:endParaRPr lang="en-US" altLang="ko-KR" b="1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905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1" y="1844824"/>
            <a:ext cx="8953499" cy="230425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1" y="4316464"/>
            <a:ext cx="8953500" cy="244827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7"/>
          <p:cNvSpPr txBox="1"/>
          <p:nvPr/>
        </p:nvSpPr>
        <p:spPr>
          <a:xfrm>
            <a:off x="-7928" y="0"/>
            <a:ext cx="9149528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</a:rPr>
              <a:t>세부사항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요약 및 설명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48" y="3717032"/>
            <a:ext cx="8486775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42700" y="2276872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수정과 삭제를 테스트 할 것 추가</a:t>
            </a:r>
            <a:endParaRPr lang="ko-KR" altLang="en-US" sz="1200" dirty="0"/>
          </a:p>
        </p:txBody>
      </p:sp>
      <p:sp>
        <p:nvSpPr>
          <p:cNvPr id="7" name="TextBox 7"/>
          <p:cNvSpPr txBox="1"/>
          <p:nvPr/>
        </p:nvSpPr>
        <p:spPr>
          <a:xfrm>
            <a:off x="-7928" y="0"/>
            <a:ext cx="9149528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</a:rPr>
              <a:t>세부사항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요약 및 설명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55490"/>
            <a:ext cx="3024336" cy="324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948" y="3356992"/>
            <a:ext cx="302950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29441" y="1990581"/>
            <a:ext cx="1874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수정 할 데이터 입력 후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Update Job Record </a:t>
            </a:r>
            <a:r>
              <a:rPr lang="ko-KR" altLang="en-US" sz="1200" dirty="0" smtClean="0"/>
              <a:t>선택</a:t>
            </a:r>
            <a:endParaRPr lang="ko-KR" altLang="en-US" sz="1200" dirty="0"/>
          </a:p>
        </p:txBody>
      </p:sp>
      <p:sp>
        <p:nvSpPr>
          <p:cNvPr id="5" name="오른쪽 화살표 4"/>
          <p:cNvSpPr/>
          <p:nvPr/>
        </p:nvSpPr>
        <p:spPr>
          <a:xfrm>
            <a:off x="3923928" y="4293096"/>
            <a:ext cx="1080120" cy="684076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7"/>
          <p:cNvSpPr txBox="1"/>
          <p:nvPr/>
        </p:nvSpPr>
        <p:spPr>
          <a:xfrm>
            <a:off x="-7928" y="0"/>
            <a:ext cx="9149528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</a:rPr>
              <a:t>세부사항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요약 및 설명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844824"/>
            <a:ext cx="8905875" cy="223224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4350593"/>
            <a:ext cx="8905875" cy="2390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7928" y="0"/>
            <a:ext cx="9149528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</a:rPr>
              <a:t>세부사항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요약 및 설명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9" y="3039776"/>
            <a:ext cx="3161159" cy="380278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447" y="3039776"/>
            <a:ext cx="5803057" cy="172819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50008" y="1916832"/>
            <a:ext cx="4433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삭제를 위해 </a:t>
            </a:r>
            <a:r>
              <a:rPr lang="en-US" altLang="ko-KR" sz="1200" dirty="0" smtClean="0"/>
              <a:t>Delete Job</a:t>
            </a:r>
            <a:r>
              <a:rPr lang="ko-KR" altLang="en-US" sz="1200" dirty="0" smtClean="0"/>
              <a:t>을 선택하면 삭제결과를 출력하고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View Jobs</a:t>
            </a:r>
            <a:r>
              <a:rPr lang="ko-KR" altLang="en-US" sz="1200" dirty="0" smtClean="0"/>
              <a:t>를 선택하면 데이터가 삭제된 것을 확인할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447" y="4970352"/>
            <a:ext cx="5803057" cy="187220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7"/>
          <p:cNvSpPr txBox="1"/>
          <p:nvPr/>
        </p:nvSpPr>
        <p:spPr>
          <a:xfrm>
            <a:off x="-7928" y="0"/>
            <a:ext cx="9149528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</a:rPr>
              <a:t>세부사항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요약 및 설명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3914" y="1988840"/>
            <a:ext cx="6125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아래 화면은 사용자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택배기사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화면으로 웹 애플리케이션을 통해 지시사항을 수행한다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>
                <a:solidFill>
                  <a:srgbClr val="FF0000"/>
                </a:solidFill>
              </a:rPr>
              <a:t>사용자 화면은 미디어 쿼리 사용으로 설정 해상도 </a:t>
            </a:r>
            <a:r>
              <a:rPr lang="en-US" altLang="ko-KR" sz="1200" dirty="0" smtClean="0">
                <a:solidFill>
                  <a:srgbClr val="FF0000"/>
                </a:solidFill>
              </a:rPr>
              <a:t>(350px/340px) </a:t>
            </a:r>
            <a:r>
              <a:rPr lang="ko-KR" altLang="en-US" sz="1200" dirty="0" smtClean="0">
                <a:solidFill>
                  <a:srgbClr val="FF0000"/>
                </a:solidFill>
              </a:rPr>
              <a:t>에 따라 변경된다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먼저 본인 계정을 입력하기 위해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계정등록</a:t>
            </a:r>
            <a:r>
              <a:rPr lang="en-US" altLang="ko-KR" sz="1200" dirty="0" smtClean="0"/>
              <a:t>” </a:t>
            </a:r>
            <a:r>
              <a:rPr lang="ko-KR" altLang="en-US" sz="1200" dirty="0" smtClean="0"/>
              <a:t>버튼을 선택한다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661" y="3407618"/>
            <a:ext cx="280035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7"/>
          <p:cNvSpPr txBox="1"/>
          <p:nvPr/>
        </p:nvSpPr>
        <p:spPr>
          <a:xfrm>
            <a:off x="-7928" y="0"/>
            <a:ext cx="9149528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</a:rPr>
              <a:t>세부사항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요약 및 설명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717032"/>
            <a:ext cx="2421331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797" y="3717032"/>
            <a:ext cx="2421331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2575232" y="4923166"/>
            <a:ext cx="648072" cy="46805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5910544" y="4923166"/>
            <a:ext cx="648072" cy="46805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082560" y="1916832"/>
            <a:ext cx="4968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등록할 계정을 입력하고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입력한 내용을 저장합니다</a:t>
            </a:r>
            <a:r>
              <a:rPr lang="en-US" altLang="ko-KR" sz="1200" dirty="0" smtClean="0"/>
              <a:t>.” </a:t>
            </a:r>
            <a:r>
              <a:rPr lang="ko-KR" altLang="en-US" sz="1200" dirty="0" smtClean="0"/>
              <a:t>버튼을 선택하면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처음화면으로 이동되고 지시사항을 확인하기 위해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배송 예약목록</a:t>
            </a:r>
            <a:r>
              <a:rPr lang="en-US" altLang="ko-KR" sz="1200" dirty="0" smtClean="0"/>
              <a:t>” 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버튼을 선택한다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154" y="3721896"/>
            <a:ext cx="241935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7"/>
          <p:cNvSpPr txBox="1"/>
          <p:nvPr/>
        </p:nvSpPr>
        <p:spPr>
          <a:xfrm>
            <a:off x="-7928" y="0"/>
            <a:ext cx="9149528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</a:rPr>
              <a:t>세부사항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요약 및 설명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89040"/>
            <a:ext cx="2428875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975" y="4115953"/>
            <a:ext cx="5227489" cy="2232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52881" y="2234943"/>
            <a:ext cx="462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관리자가 입력한 데이터의 총 개수와 정보가 간략하게 표시되고</a:t>
            </a:r>
            <a:r>
              <a:rPr lang="en-US" altLang="ko-KR" sz="1200" dirty="0" smtClean="0"/>
              <a:t>, 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확인하려는 배송정보를 선택하면 상세내용이 화면에 출력된다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9" name="TextBox 7"/>
          <p:cNvSpPr txBox="1"/>
          <p:nvPr/>
        </p:nvSpPr>
        <p:spPr>
          <a:xfrm>
            <a:off x="-7928" y="0"/>
            <a:ext cx="9149528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</a:rPr>
              <a:t>세부사항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요약 및 설명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86707"/>
            <a:ext cx="2656579" cy="3129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535" y="3482616"/>
            <a:ext cx="263842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98584" y="2062589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현재 작업을 마친 상태가 아니므로 </a:t>
            </a:r>
            <a:r>
              <a:rPr lang="en-US" altLang="ko-KR" sz="1200" dirty="0" smtClean="0"/>
              <a:t>OPEN</a:t>
            </a:r>
            <a:r>
              <a:rPr lang="ko-KR" altLang="en-US" sz="1200" dirty="0" smtClean="0"/>
              <a:t>상태이고</a:t>
            </a:r>
            <a:r>
              <a:rPr lang="en-US" altLang="ko-KR" sz="1200" dirty="0" smtClean="0"/>
              <a:t>, 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“</a:t>
            </a:r>
            <a:r>
              <a:rPr lang="ko-KR" altLang="en-US" sz="1200" dirty="0" smtClean="0"/>
              <a:t>위치정보 지도확인</a:t>
            </a:r>
            <a:r>
              <a:rPr lang="en-US" altLang="ko-KR" sz="1200" dirty="0" smtClean="0"/>
              <a:t>”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버튼을 선택하면 지도 화면이 나오게 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9" name="TextBox 7"/>
          <p:cNvSpPr txBox="1"/>
          <p:nvPr/>
        </p:nvSpPr>
        <p:spPr>
          <a:xfrm>
            <a:off x="-7928" y="0"/>
            <a:ext cx="9149528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</a:rPr>
              <a:t>세부사항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요약 및 설명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01008"/>
            <a:ext cx="2714625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637" y="3573016"/>
            <a:ext cx="2652763" cy="3137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4026776" y="4635134"/>
            <a:ext cx="1080120" cy="684076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56042" y="2060848"/>
            <a:ext cx="3821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돌아와서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고객 </a:t>
            </a:r>
            <a:r>
              <a:rPr lang="ko-KR" altLang="en-US" sz="1200" dirty="0" err="1" smtClean="0"/>
              <a:t>확인받기</a:t>
            </a:r>
            <a:r>
              <a:rPr lang="en-US" altLang="ko-KR" sz="1200" dirty="0" smtClean="0"/>
              <a:t>” </a:t>
            </a:r>
            <a:r>
              <a:rPr lang="ko-KR" altLang="en-US" sz="1200" dirty="0" smtClean="0"/>
              <a:t>버튼을 선택하면</a:t>
            </a:r>
            <a:r>
              <a:rPr lang="en-US" altLang="ko-KR" sz="1200" dirty="0" smtClean="0"/>
              <a:t>, 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고객이 싸인 할 수 있는 화면이 나오고 전송을 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1" name="TextBox 7"/>
          <p:cNvSpPr txBox="1"/>
          <p:nvPr/>
        </p:nvSpPr>
        <p:spPr>
          <a:xfrm>
            <a:off x="-7928" y="0"/>
            <a:ext cx="9149528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</a:rPr>
              <a:t>세부사항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요약 및 설명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/>
        </p:nvSpPr>
        <p:spPr>
          <a:xfrm>
            <a:off x="-7928" y="0"/>
            <a:ext cx="9149528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ko-KR" altLang="en-US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목차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2636911"/>
            <a:ext cx="41044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프로젝트 소개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개발도구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개발환경 및 사용 언어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 라이브러리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데이터베이스 설계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세부사항 요약</a:t>
            </a:r>
            <a:r>
              <a:rPr lang="en-US" altLang="ko-KR" dirty="0"/>
              <a:t> </a:t>
            </a:r>
            <a:r>
              <a:rPr lang="ko-KR" altLang="en-US" dirty="0" smtClean="0"/>
              <a:t>및 설명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프로젝트 후기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814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005064"/>
            <a:ext cx="5760640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42600" y="1916832"/>
            <a:ext cx="4248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확인이 되면 상세정보에 </a:t>
            </a:r>
            <a:r>
              <a:rPr lang="en-US" altLang="ko-KR" sz="1200" dirty="0" smtClean="0"/>
              <a:t>OPEN &gt; CLOSE </a:t>
            </a:r>
            <a:r>
              <a:rPr lang="ko-KR" altLang="en-US" sz="1200" dirty="0" smtClean="0"/>
              <a:t>로 변경되고</a:t>
            </a:r>
            <a:r>
              <a:rPr lang="en-US" altLang="ko-KR" sz="1200" dirty="0" smtClean="0"/>
              <a:t>, 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하단 버튼이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고객확인 완료된 배송</a:t>
            </a:r>
            <a:r>
              <a:rPr lang="en-US" altLang="ko-KR" sz="1200" dirty="0" smtClean="0"/>
              <a:t>” </a:t>
            </a:r>
            <a:r>
              <a:rPr lang="ko-KR" altLang="en-US" sz="1200" dirty="0" smtClean="0"/>
              <a:t>으로 변경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관리자 화면의 </a:t>
            </a:r>
            <a:r>
              <a:rPr lang="en-US" altLang="ko-KR" sz="1200" dirty="0" smtClean="0"/>
              <a:t>Status </a:t>
            </a:r>
            <a:r>
              <a:rPr lang="ko-KR" altLang="en-US" sz="1200" dirty="0" smtClean="0"/>
              <a:t>필드도  함께 변경된다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18639"/>
            <a:ext cx="2808312" cy="3122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7928" y="0"/>
            <a:ext cx="9149528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</a:rPr>
              <a:t>세부사항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요약 및 설명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>
              <a:solidFill>
                <a:schemeClr val="bg1"/>
              </a:solidFill>
            </a:endParaRPr>
          </a:p>
          <a:p>
            <a:r>
              <a:rPr lang="ko-KR" altLang="en-US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프로젝트 소개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2082909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1400" dirty="0" smtClean="0"/>
              <a:t>Model2 </a:t>
            </a:r>
            <a:r>
              <a:rPr lang="ko-KR" altLang="en-US" sz="1400" dirty="0" smtClean="0"/>
              <a:t>방식으로 제작한 </a:t>
            </a:r>
            <a:r>
              <a:rPr lang="ko-KR" altLang="en-US" sz="1400" dirty="0" err="1" smtClean="0"/>
              <a:t>콜센터</a:t>
            </a:r>
            <a:r>
              <a:rPr lang="ko-KR" altLang="en-US" sz="1400" dirty="0" smtClean="0"/>
              <a:t> 관리자와 택배기사 화면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모바일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의 배송관리 웹 애플리케이션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* </a:t>
            </a:r>
            <a:r>
              <a:rPr lang="ko-KR" altLang="en-US" sz="1200" dirty="0">
                <a:solidFill>
                  <a:srgbClr val="FF0000"/>
                </a:solidFill>
              </a:rPr>
              <a:t>전체적인 화면 폼과 일부 기능</a:t>
            </a:r>
            <a:r>
              <a:rPr lang="en-US" altLang="ko-KR" sz="1200" dirty="0">
                <a:solidFill>
                  <a:srgbClr val="FF0000"/>
                </a:solidFill>
              </a:rPr>
              <a:t>( Google Map, </a:t>
            </a:r>
            <a:r>
              <a:rPr lang="ko-KR" altLang="en-US" sz="1200" dirty="0">
                <a:solidFill>
                  <a:srgbClr val="FF0000"/>
                </a:solidFill>
              </a:rPr>
              <a:t>고객 </a:t>
            </a:r>
            <a:r>
              <a:rPr lang="en-US" altLang="ko-KR" sz="1200" dirty="0">
                <a:solidFill>
                  <a:srgbClr val="FF0000"/>
                </a:solidFill>
              </a:rPr>
              <a:t>Sign )</a:t>
            </a:r>
            <a:r>
              <a:rPr lang="ko-KR" altLang="en-US" sz="1200" dirty="0">
                <a:solidFill>
                  <a:srgbClr val="FF0000"/>
                </a:solidFill>
              </a:rPr>
              <a:t>을 제외한 모든 </a:t>
            </a:r>
            <a:r>
              <a:rPr lang="ko-KR" altLang="en-US" sz="1200" dirty="0" smtClean="0">
                <a:solidFill>
                  <a:srgbClr val="FF0000"/>
                </a:solidFill>
              </a:rPr>
              <a:t>기능들은 </a:t>
            </a:r>
            <a:r>
              <a:rPr lang="ko-KR" altLang="en-US" sz="1200" dirty="0">
                <a:solidFill>
                  <a:srgbClr val="FF0000"/>
                </a:solidFill>
              </a:rPr>
              <a:t>직접 작업했습니다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</a:p>
          <a:p>
            <a:endParaRPr lang="en-US" altLang="ko-KR" sz="1400" dirty="0" smtClean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시나리오</a:t>
            </a:r>
            <a:endParaRPr lang="en-US" altLang="ko-KR" sz="1200" dirty="0" smtClean="0"/>
          </a:p>
          <a:p>
            <a:endParaRPr lang="en-US" altLang="ko-KR" sz="1400" dirty="0"/>
          </a:p>
          <a:p>
            <a:r>
              <a:rPr lang="ko-KR" altLang="en-US" sz="1200" dirty="0" smtClean="0"/>
              <a:t>고객이 </a:t>
            </a:r>
            <a:r>
              <a:rPr lang="ko-KR" altLang="en-US" sz="1200" dirty="0" err="1"/>
              <a:t>콜센터에</a:t>
            </a:r>
            <a:r>
              <a:rPr lang="ko-KR" altLang="en-US" sz="1200" dirty="0"/>
              <a:t> 상품 주문을 하면 </a:t>
            </a:r>
            <a:r>
              <a:rPr lang="ko-KR" altLang="en-US" sz="1200" dirty="0" err="1"/>
              <a:t>콜센터</a:t>
            </a:r>
            <a:r>
              <a:rPr lang="ko-KR" altLang="en-US" sz="1200" dirty="0"/>
              <a:t> 직원</a:t>
            </a:r>
            <a:r>
              <a:rPr lang="en-US" altLang="ko-KR" sz="1200" dirty="0"/>
              <a:t>(</a:t>
            </a:r>
            <a:r>
              <a:rPr lang="ko-KR" altLang="en-US" sz="1200" dirty="0"/>
              <a:t>관리자</a:t>
            </a:r>
            <a:r>
              <a:rPr lang="en-US" altLang="ko-KR" sz="1200" dirty="0"/>
              <a:t>)</a:t>
            </a:r>
            <a:r>
              <a:rPr lang="ko-KR" altLang="en-US" sz="1200" dirty="0"/>
              <a:t>이 고객에 대한 배송접수를 </a:t>
            </a:r>
            <a:r>
              <a:rPr lang="ko-KR" altLang="en-US" sz="1200" dirty="0" smtClean="0"/>
              <a:t>받은 후</a:t>
            </a:r>
            <a:endParaRPr lang="en-US" altLang="ko-KR" sz="1200" dirty="0" smtClean="0"/>
          </a:p>
          <a:p>
            <a:r>
              <a:rPr lang="ko-KR" altLang="en-US" sz="1200" dirty="0" smtClean="0"/>
              <a:t>주문이 </a:t>
            </a:r>
            <a:r>
              <a:rPr lang="ko-KR" altLang="en-US" sz="1200" dirty="0"/>
              <a:t>들어온 상품에 대해 담당 지역의 택배기사들에게 배송 지시사항을 각각  입력한다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ko-KR" altLang="en-US" sz="1200" dirty="0"/>
              <a:t>택배기사들은 아침마다 회사로 출근하지 않고 웹 애플리케이션을 통해 당일 지시사항을 확인한 </a:t>
            </a:r>
            <a:r>
              <a:rPr lang="ko-KR" altLang="en-US" sz="1200" dirty="0" smtClean="0"/>
              <a:t>후</a:t>
            </a:r>
            <a:endParaRPr lang="en-US" altLang="ko-KR" sz="1200" dirty="0" smtClean="0"/>
          </a:p>
          <a:p>
            <a:r>
              <a:rPr lang="ko-KR" altLang="en-US" sz="1200" dirty="0" smtClean="0"/>
              <a:t>근무를 </a:t>
            </a:r>
            <a:r>
              <a:rPr lang="ko-KR" altLang="en-US" sz="1200" dirty="0"/>
              <a:t>시작한다</a:t>
            </a:r>
            <a:r>
              <a:rPr lang="en-US" altLang="ko-KR" sz="14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------------------------------------------------------------------------------------------------------------</a:t>
            </a:r>
          </a:p>
          <a:p>
            <a:r>
              <a:rPr lang="ko-KR" altLang="en-US" sz="1200" dirty="0"/>
              <a:t>이 프로젝트는 </a:t>
            </a:r>
            <a:r>
              <a:rPr lang="en-US" altLang="ko-KR" sz="1200" dirty="0" err="1"/>
              <a:t>git</a:t>
            </a:r>
            <a:r>
              <a:rPr lang="en-US" altLang="ko-KR" sz="1200" dirty="0"/>
              <a:t> (</a:t>
            </a:r>
            <a:r>
              <a:rPr lang="en-US" altLang="ko-KR" sz="1200" dirty="0">
                <a:hlinkClick r:id="rId2"/>
              </a:rPr>
              <a:t>https://github.com/beny033/service</a:t>
            </a:r>
            <a:r>
              <a:rPr lang="en-US" altLang="ko-KR" sz="1200" dirty="0"/>
              <a:t>)  </a:t>
            </a:r>
            <a:r>
              <a:rPr lang="ko-KR" altLang="en-US" sz="1200" dirty="0" smtClean="0"/>
              <a:t>최종 완성 후에 올렸습니다</a:t>
            </a:r>
            <a:r>
              <a:rPr lang="en-US" altLang="ko-KR" sz="1200" dirty="0" smtClean="0"/>
              <a:t>. </a:t>
            </a:r>
            <a:endParaRPr lang="en-US" altLang="ko-KR" sz="12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209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ko-KR" altLang="en-US" sz="3600" b="1" dirty="0">
                <a:solidFill>
                  <a:schemeClr val="bg1"/>
                </a:solidFill>
              </a:rPr>
              <a:t>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개발 도구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4888" y="2845433"/>
            <a:ext cx="32630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Java SE JDK 1.8.0_172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Eclipse Neon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WAS) Apache-Tomcat8.0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Database) MySQL</a:t>
            </a:r>
            <a:endParaRPr lang="en-US" altLang="ko-K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628" y="2564904"/>
            <a:ext cx="1590675" cy="342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380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ko-KR" altLang="en-US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개발환경 및 사용언어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라이브러리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384005"/>
              </p:ext>
            </p:extLst>
          </p:nvPr>
        </p:nvGraphicFramePr>
        <p:xfrm>
          <a:off x="2087724" y="2708920"/>
          <a:ext cx="4968552" cy="2776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8552"/>
              </a:tblGrid>
              <a:tr h="4147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개발환경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54739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운영체제 </a:t>
                      </a:r>
                      <a:r>
                        <a:rPr lang="en-US" altLang="ko-KR" sz="1400" dirty="0" smtClean="0"/>
                        <a:t>(OS</a:t>
                      </a:r>
                      <a:r>
                        <a:rPr lang="en-US" altLang="ko-KR" sz="1400" baseline="0" dirty="0" smtClean="0"/>
                        <a:t>) : </a:t>
                      </a:r>
                      <a:r>
                        <a:rPr lang="en-US" altLang="ko-KR" sz="1400" dirty="0" smtClean="0"/>
                        <a:t>Window</a:t>
                      </a:r>
                      <a:r>
                        <a:rPr lang="en-US" altLang="ko-KR" sz="1400" baseline="0" dirty="0" smtClean="0"/>
                        <a:t> 7</a:t>
                      </a:r>
                    </a:p>
                    <a:p>
                      <a:pPr algn="l" latinLnBrk="1"/>
                      <a:r>
                        <a:rPr lang="ko-KR" altLang="en-US" sz="1400" baseline="0" dirty="0" smtClean="0"/>
                        <a:t>웹 브라우저 </a:t>
                      </a:r>
                      <a:r>
                        <a:rPr lang="en-US" altLang="ko-KR" sz="1400" baseline="0" dirty="0" smtClean="0"/>
                        <a:t>: Chrome</a:t>
                      </a:r>
                    </a:p>
                  </a:txBody>
                  <a:tcPr/>
                </a:tc>
              </a:tr>
              <a:tr h="105404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사용 언어 </a:t>
                      </a:r>
                      <a:r>
                        <a:rPr lang="en-US" altLang="ko-KR" sz="1400" dirty="0" smtClean="0"/>
                        <a:t>:   - Java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                 - JSP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                 - Servlet</a:t>
                      </a:r>
                    </a:p>
                    <a:p>
                      <a:pPr algn="l" latinLnBrk="1"/>
                      <a:r>
                        <a:rPr lang="en-US" altLang="ko-KR" sz="1400" baseline="0" dirty="0" smtClean="0"/>
                        <a:t>                 </a:t>
                      </a:r>
                      <a:r>
                        <a:rPr lang="en-US" altLang="ko-KR" sz="1400" dirty="0" smtClean="0"/>
                        <a:t>- HTML,CSS</a:t>
                      </a:r>
                      <a:endParaRPr lang="ko-KR" altLang="en-US" sz="1400" dirty="0"/>
                    </a:p>
                  </a:txBody>
                  <a:tcPr/>
                </a:tc>
              </a:tr>
              <a:tr h="7599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라이브러리 </a:t>
                      </a:r>
                      <a:r>
                        <a:rPr lang="en-US" altLang="ko-KR" sz="1400" dirty="0" smtClean="0"/>
                        <a:t>: - JDBC Driver Connector</a:t>
                      </a:r>
                    </a:p>
                    <a:p>
                      <a:pPr algn="l" latinLnBrk="1"/>
                      <a:r>
                        <a:rPr lang="en-US" altLang="ko-KR" sz="1400" baseline="0" dirty="0" smtClean="0"/>
                        <a:t>                 - JSTL</a:t>
                      </a:r>
                    </a:p>
                    <a:p>
                      <a:pPr algn="l" latinLnBrk="1"/>
                      <a:r>
                        <a:rPr lang="en-US" altLang="ko-KR" sz="1400" baseline="0" dirty="0" smtClean="0"/>
                        <a:t>                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45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-966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ko-KR" altLang="en-US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데이터베이스 설계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endParaRPr lang="ko-KR" alt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478924"/>
              </p:ext>
            </p:extLst>
          </p:nvPr>
        </p:nvGraphicFramePr>
        <p:xfrm>
          <a:off x="1412618" y="1988840"/>
          <a:ext cx="7623878" cy="4633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17"/>
                <a:gridCol w="1804416"/>
                <a:gridCol w="1602105"/>
                <a:gridCol w="1412811"/>
                <a:gridCol w="2156529"/>
              </a:tblGrid>
              <a:tr h="478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Column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 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Default</a:t>
                      </a:r>
                      <a:endParaRPr lang="ko-KR" altLang="en-US" dirty="0"/>
                    </a:p>
                  </a:txBody>
                  <a:tcPr/>
                </a:tc>
              </a:tr>
              <a:tr h="3852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JOB_ID(</a:t>
                      </a:r>
                      <a:r>
                        <a:rPr lang="en-US" altLang="ko-KR" dirty="0" smtClean="0">
                          <a:solidFill>
                            <a:srgbClr val="FFFF00"/>
                          </a:solidFill>
                        </a:rPr>
                        <a:t>PK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TINYINT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AUTO_INCREMENT</a:t>
                      </a:r>
                      <a:endParaRPr lang="ko-KR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IDENTIFIER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VARCHAR(50)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CUSTOMER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VARCHAR(50)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VARCHAR(50)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VARCHAR(50)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VARCHAR(2)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ZIP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VARCHAR(50)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PRODUCT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VARCHAR(50)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PRODUCT_URL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VARCHAR(50)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COMMENTS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VARCHAR(50)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STATUS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VARCHAR(50)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OPEN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9512" y="1992706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73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/>
        </p:nvSpPr>
        <p:spPr>
          <a:xfrm>
            <a:off x="-7928" y="0"/>
            <a:ext cx="9149528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</a:rPr>
              <a:t>세부사항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요약 및 설명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11" y="3356992"/>
            <a:ext cx="8629650" cy="3256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22420" y="1916831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현재 화면은 </a:t>
            </a:r>
            <a:r>
              <a:rPr lang="ko-KR" altLang="en-US" sz="1200" dirty="0" smtClean="0">
                <a:solidFill>
                  <a:srgbClr val="FF0000"/>
                </a:solidFill>
              </a:rPr>
              <a:t>관리자 화면 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콜센터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err="1" smtClean="0"/>
              <a:t>콜센터에서는</a:t>
            </a:r>
            <a:r>
              <a:rPr lang="ko-KR" altLang="en-US" sz="1200" dirty="0" smtClean="0"/>
              <a:t> 고객에 대한 배송접수를 받은 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택배기사에게 할 일을 추가한다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ko-KR" altLang="en-US" sz="1200" dirty="0" smtClean="0"/>
              <a:t>택배기사를 검색하기 위해 해당 아이디를 입력한다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8566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6676" y="1999873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택배기사를 검색한 결과 화면</a:t>
            </a:r>
            <a:endParaRPr lang="ko-KR" altLang="en-US" sz="1200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49252"/>
            <a:ext cx="83820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7"/>
          <p:cNvSpPr txBox="1"/>
          <p:nvPr/>
        </p:nvSpPr>
        <p:spPr>
          <a:xfrm>
            <a:off x="-7928" y="0"/>
            <a:ext cx="9149528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</a:rPr>
              <a:t>세부사항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요약 및 설명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28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7995"/>
            <a:ext cx="301942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690" y="3255987"/>
            <a:ext cx="295275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46556" y="2103859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Add a Job </a:t>
            </a:r>
            <a:r>
              <a:rPr lang="ko-KR" altLang="en-US" sz="1200" dirty="0" smtClean="0"/>
              <a:t>선택했을 때 할일 추가화면 으로 전환되고</a:t>
            </a:r>
            <a:r>
              <a:rPr lang="en-US" altLang="ko-KR" sz="1200" dirty="0" smtClean="0"/>
              <a:t>, 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해야 할일 입력 </a:t>
            </a:r>
            <a:r>
              <a:rPr lang="en-US" altLang="ko-KR" sz="1200" dirty="0" smtClean="0"/>
              <a:t>( </a:t>
            </a:r>
            <a:r>
              <a:rPr lang="en-US" altLang="ko-KR" sz="1200" dirty="0" smtClean="0">
                <a:solidFill>
                  <a:srgbClr val="FF0000"/>
                </a:solidFill>
              </a:rPr>
              <a:t>User/Identifier </a:t>
            </a:r>
            <a:r>
              <a:rPr lang="ko-KR" altLang="en-US" sz="1200" dirty="0" smtClean="0">
                <a:solidFill>
                  <a:srgbClr val="FF0000"/>
                </a:solidFill>
              </a:rPr>
              <a:t>입력란은 수정 불가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6" name="오른쪽 화살표 5"/>
          <p:cNvSpPr/>
          <p:nvPr/>
        </p:nvSpPr>
        <p:spPr>
          <a:xfrm>
            <a:off x="3923928" y="4228095"/>
            <a:ext cx="1080120" cy="684076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7"/>
          <p:cNvSpPr txBox="1"/>
          <p:nvPr/>
        </p:nvSpPr>
        <p:spPr>
          <a:xfrm>
            <a:off x="-7928" y="0"/>
            <a:ext cx="9149528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</a:rPr>
              <a:t>세부사항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요약 및 설명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541</Words>
  <Application>Microsoft Office PowerPoint</Application>
  <PresentationFormat>화면 슬라이드 쇼(4:3)</PresentationFormat>
  <Paragraphs>185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u</cp:lastModifiedBy>
  <cp:revision>58</cp:revision>
  <dcterms:created xsi:type="dcterms:W3CDTF">2006-10-05T04:04:58Z</dcterms:created>
  <dcterms:modified xsi:type="dcterms:W3CDTF">2018-06-24T01:05:54Z</dcterms:modified>
</cp:coreProperties>
</file>