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7" r:id="rId2"/>
  </p:sldIdLst>
  <p:sldSz cx="329184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6EBB"/>
    <a:srgbClr val="FF0000"/>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6FB9C8-4718-491F-8B93-26EEC52FD25C}" v="324" dt="2024-04-18T17:44:24.4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3" d="100"/>
          <a:sy n="63" d="100"/>
        </p:scale>
        <p:origin x="-3091" y="-4598"/>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jamin Smith" userId="486d4257-3618-463e-9d5b-19761b70a98c" providerId="ADAL" clId="{F56FB9C8-4718-491F-8B93-26EEC52FD25C}"/>
    <pc:docChg chg="undo redo custSel addSld delSld modSld">
      <pc:chgData name="Benjamin Smith" userId="486d4257-3618-463e-9d5b-19761b70a98c" providerId="ADAL" clId="{F56FB9C8-4718-491F-8B93-26EEC52FD25C}" dt="2024-04-19T02:33:53.072" v="6350" actId="20577"/>
      <pc:docMkLst>
        <pc:docMk/>
      </pc:docMkLst>
      <pc:sldChg chg="addSp delSp modSp new del mod modNotesTx">
        <pc:chgData name="Benjamin Smith" userId="486d4257-3618-463e-9d5b-19761b70a98c" providerId="ADAL" clId="{F56FB9C8-4718-491F-8B93-26EEC52FD25C}" dt="2024-04-17T01:40:18.721" v="2601" actId="2696"/>
        <pc:sldMkLst>
          <pc:docMk/>
          <pc:sldMk cId="2709516761" sldId="256"/>
        </pc:sldMkLst>
        <pc:spChg chg="del">
          <ac:chgData name="Benjamin Smith" userId="486d4257-3618-463e-9d5b-19761b70a98c" providerId="ADAL" clId="{F56FB9C8-4718-491F-8B93-26EEC52FD25C}" dt="2024-04-11T16:45:15.341" v="1" actId="478"/>
          <ac:spMkLst>
            <pc:docMk/>
            <pc:sldMk cId="2709516761" sldId="256"/>
            <ac:spMk id="2" creationId="{461547A9-8505-07C5-DAB0-FD1ED4FCECE7}"/>
          </ac:spMkLst>
        </pc:spChg>
        <pc:spChg chg="del">
          <ac:chgData name="Benjamin Smith" userId="486d4257-3618-463e-9d5b-19761b70a98c" providerId="ADAL" clId="{F56FB9C8-4718-491F-8B93-26EEC52FD25C}" dt="2024-04-11T16:45:15.341" v="1" actId="478"/>
          <ac:spMkLst>
            <pc:docMk/>
            <pc:sldMk cId="2709516761" sldId="256"/>
            <ac:spMk id="3" creationId="{252FB465-7435-C3DC-50CC-1181D7B8915C}"/>
          </ac:spMkLst>
        </pc:spChg>
        <pc:spChg chg="add mod">
          <ac:chgData name="Benjamin Smith" userId="486d4257-3618-463e-9d5b-19761b70a98c" providerId="ADAL" clId="{F56FB9C8-4718-491F-8B93-26EEC52FD25C}" dt="2024-04-11T17:12:14.123" v="9" actId="1076"/>
          <ac:spMkLst>
            <pc:docMk/>
            <pc:sldMk cId="2709516761" sldId="256"/>
            <ac:spMk id="5" creationId="{7DD23E3C-4592-6C5F-D4A2-F9D1B8806B75}"/>
          </ac:spMkLst>
        </pc:spChg>
        <pc:spChg chg="add mod">
          <ac:chgData name="Benjamin Smith" userId="486d4257-3618-463e-9d5b-19761b70a98c" providerId="ADAL" clId="{F56FB9C8-4718-491F-8B93-26EEC52FD25C}" dt="2024-04-16T23:24:22.778" v="1939" actId="20577"/>
          <ac:spMkLst>
            <pc:docMk/>
            <pc:sldMk cId="2709516761" sldId="256"/>
            <ac:spMk id="7" creationId="{76FBD5CE-14B6-FAC2-DEF7-822BEBA28B54}"/>
          </ac:spMkLst>
        </pc:spChg>
        <pc:spChg chg="add mod">
          <ac:chgData name="Benjamin Smith" userId="486d4257-3618-463e-9d5b-19761b70a98c" providerId="ADAL" clId="{F56FB9C8-4718-491F-8B93-26EEC52FD25C}" dt="2024-04-11T18:53:57.035" v="108" actId="1076"/>
          <ac:spMkLst>
            <pc:docMk/>
            <pc:sldMk cId="2709516761" sldId="256"/>
            <ac:spMk id="9" creationId="{159ED9E0-195C-A573-42E6-EDA156E57F33}"/>
          </ac:spMkLst>
        </pc:spChg>
        <pc:spChg chg="add mod">
          <ac:chgData name="Benjamin Smith" userId="486d4257-3618-463e-9d5b-19761b70a98c" providerId="ADAL" clId="{F56FB9C8-4718-491F-8B93-26EEC52FD25C}" dt="2024-04-11T18:57:36.634" v="178" actId="255"/>
          <ac:spMkLst>
            <pc:docMk/>
            <pc:sldMk cId="2709516761" sldId="256"/>
            <ac:spMk id="10" creationId="{2028BC70-D20D-8D02-3229-8136B070F1B2}"/>
          </ac:spMkLst>
        </pc:spChg>
        <pc:spChg chg="add mod">
          <ac:chgData name="Benjamin Smith" userId="486d4257-3618-463e-9d5b-19761b70a98c" providerId="ADAL" clId="{F56FB9C8-4718-491F-8B93-26EEC52FD25C}" dt="2024-04-11T19:50:54.013" v="876" actId="14100"/>
          <ac:spMkLst>
            <pc:docMk/>
            <pc:sldMk cId="2709516761" sldId="256"/>
            <ac:spMk id="11" creationId="{5FB60B9A-D34B-9B15-8C78-13490D95C02F}"/>
          </ac:spMkLst>
        </pc:spChg>
        <pc:spChg chg="add del mod">
          <ac:chgData name="Benjamin Smith" userId="486d4257-3618-463e-9d5b-19761b70a98c" providerId="ADAL" clId="{F56FB9C8-4718-491F-8B93-26EEC52FD25C}" dt="2024-04-16T17:19:16.852" v="1040" actId="478"/>
          <ac:spMkLst>
            <pc:docMk/>
            <pc:sldMk cId="2709516761" sldId="256"/>
            <ac:spMk id="14" creationId="{D0EF702F-D0B3-27CF-3BBF-EC74C822C13F}"/>
          </ac:spMkLst>
        </pc:spChg>
        <pc:picChg chg="add del mod">
          <ac:chgData name="Benjamin Smith" userId="486d4257-3618-463e-9d5b-19761b70a98c" providerId="ADAL" clId="{F56FB9C8-4718-491F-8B93-26EEC52FD25C}" dt="2024-04-16T20:11:24.649" v="1388" actId="478"/>
          <ac:picMkLst>
            <pc:docMk/>
            <pc:sldMk cId="2709516761" sldId="256"/>
            <ac:picMk id="2" creationId="{96C8FA06-2CB8-A567-DAEE-5297475D2326}"/>
          </ac:picMkLst>
        </pc:picChg>
        <pc:picChg chg="add mod">
          <ac:chgData name="Benjamin Smith" userId="486d4257-3618-463e-9d5b-19761b70a98c" providerId="ADAL" clId="{F56FB9C8-4718-491F-8B93-26EEC52FD25C}" dt="2024-04-16T18:10:15.145" v="1058"/>
          <ac:picMkLst>
            <pc:docMk/>
            <pc:sldMk cId="2709516761" sldId="256"/>
            <ac:picMk id="3" creationId="{96C8FA06-2CB8-A567-DAEE-5297475D2326}"/>
          </ac:picMkLst>
        </pc:picChg>
        <pc:picChg chg="add del mod">
          <ac:chgData name="Benjamin Smith" userId="486d4257-3618-463e-9d5b-19761b70a98c" providerId="ADAL" clId="{F56FB9C8-4718-491F-8B93-26EEC52FD25C}" dt="2024-04-16T20:02:42.842" v="1320" actId="21"/>
          <ac:picMkLst>
            <pc:docMk/>
            <pc:sldMk cId="2709516761" sldId="256"/>
            <ac:picMk id="4" creationId="{FBB77C1A-60AF-FECB-08BC-4BC718F1701A}"/>
          </ac:picMkLst>
        </pc:picChg>
        <pc:picChg chg="add mod">
          <ac:chgData name="Benjamin Smith" userId="486d4257-3618-463e-9d5b-19761b70a98c" providerId="ADAL" clId="{F56FB9C8-4718-491F-8B93-26EEC52FD25C}" dt="2024-04-16T18:13:18.946" v="1069" actId="1076"/>
          <ac:picMkLst>
            <pc:docMk/>
            <pc:sldMk cId="2709516761" sldId="256"/>
            <ac:picMk id="6" creationId="{F151A386-89B2-3402-61EF-7F8E374C0672}"/>
          </ac:picMkLst>
        </pc:picChg>
        <pc:picChg chg="add mod">
          <ac:chgData name="Benjamin Smith" userId="486d4257-3618-463e-9d5b-19761b70a98c" providerId="ADAL" clId="{F56FB9C8-4718-491F-8B93-26EEC52FD25C}" dt="2024-04-16T18:13:19.099" v="1070" actId="1076"/>
          <ac:picMkLst>
            <pc:docMk/>
            <pc:sldMk cId="2709516761" sldId="256"/>
            <ac:picMk id="12" creationId="{69754EA3-2A5D-9D59-CDB7-D9AA4E087865}"/>
          </ac:picMkLst>
        </pc:picChg>
        <pc:picChg chg="add del mod">
          <ac:chgData name="Benjamin Smith" userId="486d4257-3618-463e-9d5b-19761b70a98c" providerId="ADAL" clId="{F56FB9C8-4718-491F-8B93-26EEC52FD25C}" dt="2024-04-11T19:06:51.232" v="275" actId="478"/>
          <ac:picMkLst>
            <pc:docMk/>
            <pc:sldMk cId="2709516761" sldId="256"/>
            <ac:picMk id="12" creationId="{D36D842B-6D46-57AE-1648-317DE96563BD}"/>
          </ac:picMkLst>
        </pc:picChg>
        <pc:picChg chg="add del mod">
          <ac:chgData name="Benjamin Smith" userId="486d4257-3618-463e-9d5b-19761b70a98c" providerId="ADAL" clId="{F56FB9C8-4718-491F-8B93-26EEC52FD25C}" dt="2024-04-11T19:06:52.616" v="276" actId="478"/>
          <ac:picMkLst>
            <pc:docMk/>
            <pc:sldMk cId="2709516761" sldId="256"/>
            <ac:picMk id="13" creationId="{E3DAE99D-F3B3-89EA-7F59-C83666BB6B4C}"/>
          </ac:picMkLst>
        </pc:picChg>
        <pc:picChg chg="add del mod">
          <ac:chgData name="Benjamin Smith" userId="486d4257-3618-463e-9d5b-19761b70a98c" providerId="ADAL" clId="{F56FB9C8-4718-491F-8B93-26EEC52FD25C}" dt="2024-04-16T18:13:18.614" v="1067" actId="1076"/>
          <ac:picMkLst>
            <pc:docMk/>
            <pc:sldMk cId="2709516761" sldId="256"/>
            <ac:picMk id="15" creationId="{4AD41175-3BC3-486B-30EE-2D23398493EB}"/>
          </ac:picMkLst>
        </pc:picChg>
        <pc:picChg chg="add mod">
          <ac:chgData name="Benjamin Smith" userId="486d4257-3618-463e-9d5b-19761b70a98c" providerId="ADAL" clId="{F56FB9C8-4718-491F-8B93-26EEC52FD25C}" dt="2024-04-16T18:13:18.770" v="1068" actId="1076"/>
          <ac:picMkLst>
            <pc:docMk/>
            <pc:sldMk cId="2709516761" sldId="256"/>
            <ac:picMk id="17" creationId="{CBC19483-DEA5-FB8C-35D0-456A069F69FD}"/>
          </ac:picMkLst>
        </pc:picChg>
        <pc:picChg chg="add mod">
          <ac:chgData name="Benjamin Smith" userId="486d4257-3618-463e-9d5b-19761b70a98c" providerId="ADAL" clId="{F56FB9C8-4718-491F-8B93-26EEC52FD25C}" dt="2024-04-16T18:12:10.700" v="1059" actId="931"/>
          <ac:picMkLst>
            <pc:docMk/>
            <pc:sldMk cId="2709516761" sldId="256"/>
            <ac:picMk id="19" creationId="{869346FB-A097-372D-1285-F2CF6571F83C}"/>
          </ac:picMkLst>
        </pc:picChg>
        <pc:picChg chg="add mod">
          <ac:chgData name="Benjamin Smith" userId="486d4257-3618-463e-9d5b-19761b70a98c" providerId="ADAL" clId="{F56FB9C8-4718-491F-8B93-26EEC52FD25C}" dt="2024-04-16T18:12:10.700" v="1059" actId="931"/>
          <ac:picMkLst>
            <pc:docMk/>
            <pc:sldMk cId="2709516761" sldId="256"/>
            <ac:picMk id="21" creationId="{F4181FA4-2AFA-C846-5389-747CA129229C}"/>
          </ac:picMkLst>
        </pc:picChg>
        <pc:picChg chg="add mod">
          <ac:chgData name="Benjamin Smith" userId="486d4257-3618-463e-9d5b-19761b70a98c" providerId="ADAL" clId="{F56FB9C8-4718-491F-8B93-26EEC52FD25C}" dt="2024-04-16T18:12:10.700" v="1059" actId="931"/>
          <ac:picMkLst>
            <pc:docMk/>
            <pc:sldMk cId="2709516761" sldId="256"/>
            <ac:picMk id="23" creationId="{3E3F3CE2-4108-159E-D517-5479E312111A}"/>
          </ac:picMkLst>
        </pc:picChg>
        <pc:picChg chg="add mod">
          <ac:chgData name="Benjamin Smith" userId="486d4257-3618-463e-9d5b-19761b70a98c" providerId="ADAL" clId="{F56FB9C8-4718-491F-8B93-26EEC52FD25C}" dt="2024-04-16T18:12:10.700" v="1059" actId="931"/>
          <ac:picMkLst>
            <pc:docMk/>
            <pc:sldMk cId="2709516761" sldId="256"/>
            <ac:picMk id="25" creationId="{B0C63363-7B43-4F8F-144C-50669D4C8E5A}"/>
          </ac:picMkLst>
        </pc:picChg>
        <pc:picChg chg="add mod">
          <ac:chgData name="Benjamin Smith" userId="486d4257-3618-463e-9d5b-19761b70a98c" providerId="ADAL" clId="{F56FB9C8-4718-491F-8B93-26EEC52FD25C}" dt="2024-04-16T18:12:10.700" v="1059" actId="931"/>
          <ac:picMkLst>
            <pc:docMk/>
            <pc:sldMk cId="2709516761" sldId="256"/>
            <ac:picMk id="27" creationId="{22F95B5B-3F9F-6A5A-C57F-9121CDD8131E}"/>
          </ac:picMkLst>
        </pc:picChg>
        <pc:picChg chg="add mod">
          <ac:chgData name="Benjamin Smith" userId="486d4257-3618-463e-9d5b-19761b70a98c" providerId="ADAL" clId="{F56FB9C8-4718-491F-8B93-26EEC52FD25C}" dt="2024-04-16T18:13:13.257" v="1065"/>
          <ac:picMkLst>
            <pc:docMk/>
            <pc:sldMk cId="2709516761" sldId="256"/>
            <ac:picMk id="28" creationId="{4AD41175-3BC3-486B-30EE-2D23398493EB}"/>
          </ac:picMkLst>
        </pc:picChg>
        <pc:picChg chg="add mod">
          <ac:chgData name="Benjamin Smith" userId="486d4257-3618-463e-9d5b-19761b70a98c" providerId="ADAL" clId="{F56FB9C8-4718-491F-8B93-26EEC52FD25C}" dt="2024-04-11T19:10:23.961" v="308" actId="14100"/>
          <ac:picMkLst>
            <pc:docMk/>
            <pc:sldMk cId="2709516761" sldId="256"/>
            <ac:picMk id="1026" creationId="{67469C60-353F-DE46-F1E2-648462301835}"/>
          </ac:picMkLst>
        </pc:picChg>
        <pc:picChg chg="add mod">
          <ac:chgData name="Benjamin Smith" userId="486d4257-3618-463e-9d5b-19761b70a98c" providerId="ADAL" clId="{F56FB9C8-4718-491F-8B93-26EEC52FD25C}" dt="2024-04-11T19:10:27.790" v="309" actId="1076"/>
          <ac:picMkLst>
            <pc:docMk/>
            <pc:sldMk cId="2709516761" sldId="256"/>
            <ac:picMk id="1028" creationId="{2FB30443-514C-6905-3F25-685ED9577491}"/>
          </ac:picMkLst>
        </pc:picChg>
        <pc:picChg chg="add del mod">
          <ac:chgData name="Benjamin Smith" userId="486d4257-3618-463e-9d5b-19761b70a98c" providerId="ADAL" clId="{F56FB9C8-4718-491F-8B93-26EEC52FD25C}" dt="2024-04-11T17:39:38.715" v="79" actId="478"/>
          <ac:picMkLst>
            <pc:docMk/>
            <pc:sldMk cId="2709516761" sldId="256"/>
            <ac:picMk id="1030" creationId="{0B53DE79-7669-D58F-E2D0-C0B6222851D2}"/>
          </ac:picMkLst>
        </pc:picChg>
        <pc:picChg chg="add del mod">
          <ac:chgData name="Benjamin Smith" userId="486d4257-3618-463e-9d5b-19761b70a98c" providerId="ADAL" clId="{F56FB9C8-4718-491F-8B93-26EEC52FD25C}" dt="2024-04-11T19:04:12.922" v="259" actId="478"/>
          <ac:picMkLst>
            <pc:docMk/>
            <pc:sldMk cId="2709516761" sldId="256"/>
            <ac:picMk id="1032" creationId="{B5F9120C-8F36-658B-087E-11C04624A478}"/>
          </ac:picMkLst>
        </pc:picChg>
        <pc:picChg chg="add mod">
          <ac:chgData name="Benjamin Smith" userId="486d4257-3618-463e-9d5b-19761b70a98c" providerId="ADAL" clId="{F56FB9C8-4718-491F-8B93-26EEC52FD25C}" dt="2024-04-11T18:57:39.668" v="179" actId="1076"/>
          <ac:picMkLst>
            <pc:docMk/>
            <pc:sldMk cId="2709516761" sldId="256"/>
            <ac:picMk id="1034" creationId="{284E7838-EE7C-1ABD-9AAC-E07BD00CDF2B}"/>
          </ac:picMkLst>
        </pc:picChg>
        <pc:picChg chg="add del mod">
          <ac:chgData name="Benjamin Smith" userId="486d4257-3618-463e-9d5b-19761b70a98c" providerId="ADAL" clId="{F56FB9C8-4718-491F-8B93-26EEC52FD25C}" dt="2024-04-11T19:48:43.859" v="828" actId="478"/>
          <ac:picMkLst>
            <pc:docMk/>
            <pc:sldMk cId="2709516761" sldId="256"/>
            <ac:picMk id="1036" creationId="{D87EEFCF-8671-9178-1881-CF5DABA1E76F}"/>
          </ac:picMkLst>
        </pc:picChg>
        <pc:picChg chg="add del mod">
          <ac:chgData name="Benjamin Smith" userId="486d4257-3618-463e-9d5b-19761b70a98c" providerId="ADAL" clId="{F56FB9C8-4718-491F-8B93-26EEC52FD25C}" dt="2024-04-11T19:48:35.016" v="827" actId="478"/>
          <ac:picMkLst>
            <pc:docMk/>
            <pc:sldMk cId="2709516761" sldId="256"/>
            <ac:picMk id="1038" creationId="{D094576C-9F62-3D2E-C8FE-DE2CDADC8C41}"/>
          </ac:picMkLst>
        </pc:picChg>
        <pc:picChg chg="add mod">
          <ac:chgData name="Benjamin Smith" userId="486d4257-3618-463e-9d5b-19761b70a98c" providerId="ADAL" clId="{F56FB9C8-4718-491F-8B93-26EEC52FD25C}" dt="2024-04-11T19:49:55.091" v="848" actId="1076"/>
          <ac:picMkLst>
            <pc:docMk/>
            <pc:sldMk cId="2709516761" sldId="256"/>
            <ac:picMk id="1040" creationId="{03D3C1B8-C3F4-A258-84F2-5A2581574482}"/>
          </ac:picMkLst>
        </pc:picChg>
        <pc:picChg chg="add">
          <ac:chgData name="Benjamin Smith" userId="486d4257-3618-463e-9d5b-19761b70a98c" providerId="ADAL" clId="{F56FB9C8-4718-491F-8B93-26EEC52FD25C}" dt="2024-04-11T19:50:22.509" v="849"/>
          <ac:picMkLst>
            <pc:docMk/>
            <pc:sldMk cId="2709516761" sldId="256"/>
            <ac:picMk id="1042" creationId="{F5A80DC9-F000-6FE7-0008-06A3DD626114}"/>
          </ac:picMkLst>
        </pc:picChg>
      </pc:sldChg>
      <pc:sldChg chg="addSp delSp modSp add mod modNotesTx">
        <pc:chgData name="Benjamin Smith" userId="486d4257-3618-463e-9d5b-19761b70a98c" providerId="ADAL" clId="{F56FB9C8-4718-491F-8B93-26EEC52FD25C}" dt="2024-04-19T02:33:53.072" v="6350" actId="20577"/>
        <pc:sldMkLst>
          <pc:docMk/>
          <pc:sldMk cId="3513156783" sldId="257"/>
        </pc:sldMkLst>
        <pc:spChg chg="add mod">
          <ac:chgData name="Benjamin Smith" userId="486d4257-3618-463e-9d5b-19761b70a98c" providerId="ADAL" clId="{F56FB9C8-4718-491F-8B93-26EEC52FD25C}" dt="2024-04-19T02:33:53.072" v="6350" actId="20577"/>
          <ac:spMkLst>
            <pc:docMk/>
            <pc:sldMk cId="3513156783" sldId="257"/>
            <ac:spMk id="2" creationId="{CB93B0CB-A894-0DCE-2D49-DF1812DBD074}"/>
          </ac:spMkLst>
        </pc:spChg>
        <pc:spChg chg="add mod">
          <ac:chgData name="Benjamin Smith" userId="486d4257-3618-463e-9d5b-19761b70a98c" providerId="ADAL" clId="{F56FB9C8-4718-491F-8B93-26EEC52FD25C}" dt="2024-04-19T02:33:45.615" v="6340" actId="20577"/>
          <ac:spMkLst>
            <pc:docMk/>
            <pc:sldMk cId="3513156783" sldId="257"/>
            <ac:spMk id="3" creationId="{AD5380CD-B4E1-4551-C878-189FEE300810}"/>
          </ac:spMkLst>
        </pc:spChg>
        <pc:spChg chg="add mod">
          <ac:chgData name="Benjamin Smith" userId="486d4257-3618-463e-9d5b-19761b70a98c" providerId="ADAL" clId="{F56FB9C8-4718-491F-8B93-26EEC52FD25C}" dt="2024-04-19T02:33:46.694" v="6342" actId="20577"/>
          <ac:spMkLst>
            <pc:docMk/>
            <pc:sldMk cId="3513156783" sldId="257"/>
            <ac:spMk id="4" creationId="{42340594-82A6-432F-DA6C-6E2EA7498FDC}"/>
          </ac:spMkLst>
        </pc:spChg>
        <pc:spChg chg="add del mod">
          <ac:chgData name="Benjamin Smith" userId="486d4257-3618-463e-9d5b-19761b70a98c" providerId="ADAL" clId="{F56FB9C8-4718-491F-8B93-26EEC52FD25C}" dt="2024-04-16T18:55:23.719" v="1164" actId="478"/>
          <ac:spMkLst>
            <pc:docMk/>
            <pc:sldMk cId="3513156783" sldId="257"/>
            <ac:spMk id="4" creationId="{5D6D7058-D3D9-4314-8A64-0DAA8D996F54}"/>
          </ac:spMkLst>
        </pc:spChg>
        <pc:spChg chg="add">
          <ac:chgData name="Benjamin Smith" userId="486d4257-3618-463e-9d5b-19761b70a98c" providerId="ADAL" clId="{F56FB9C8-4718-491F-8B93-26EEC52FD25C}" dt="2024-04-16T19:15:49.713" v="1194"/>
          <ac:spMkLst>
            <pc:docMk/>
            <pc:sldMk cId="3513156783" sldId="257"/>
            <ac:spMk id="4" creationId="{8C13AEF8-B9B1-1E3B-3D87-2330810EEDF4}"/>
          </ac:spMkLst>
        </pc:spChg>
        <pc:spChg chg="mod">
          <ac:chgData name="Benjamin Smith" userId="486d4257-3618-463e-9d5b-19761b70a98c" providerId="ADAL" clId="{F56FB9C8-4718-491F-8B93-26EEC52FD25C}" dt="2024-04-17T19:13:11.206" v="3737" actId="2711"/>
          <ac:spMkLst>
            <pc:docMk/>
            <pc:sldMk cId="3513156783" sldId="257"/>
            <ac:spMk id="5" creationId="{7DD23E3C-4592-6C5F-D4A2-F9D1B8806B75}"/>
          </ac:spMkLst>
        </pc:spChg>
        <pc:spChg chg="add mod">
          <ac:chgData name="Benjamin Smith" userId="486d4257-3618-463e-9d5b-19761b70a98c" providerId="ADAL" clId="{F56FB9C8-4718-491F-8B93-26EEC52FD25C}" dt="2024-04-17T14:52:24.005" v="3436" actId="571"/>
          <ac:spMkLst>
            <pc:docMk/>
            <pc:sldMk cId="3513156783" sldId="257"/>
            <ac:spMk id="6" creationId="{15721E25-B43C-B34B-5626-D77A6127A92B}"/>
          </ac:spMkLst>
        </pc:spChg>
        <pc:spChg chg="add mod">
          <ac:chgData name="Benjamin Smith" userId="486d4257-3618-463e-9d5b-19761b70a98c" providerId="ADAL" clId="{F56FB9C8-4718-491F-8B93-26EEC52FD25C}" dt="2024-04-19T02:33:50.959" v="6348" actId="20577"/>
          <ac:spMkLst>
            <pc:docMk/>
            <pc:sldMk cId="3513156783" sldId="257"/>
            <ac:spMk id="6" creationId="{97383A4D-B7B2-F566-43EB-C3BE17C372C0}"/>
          </ac:spMkLst>
        </pc:spChg>
        <pc:spChg chg="mod">
          <ac:chgData name="Benjamin Smith" userId="486d4257-3618-463e-9d5b-19761b70a98c" providerId="ADAL" clId="{F56FB9C8-4718-491F-8B93-26EEC52FD25C}" dt="2024-04-18T17:52:49.406" v="5622" actId="14100"/>
          <ac:spMkLst>
            <pc:docMk/>
            <pc:sldMk cId="3513156783" sldId="257"/>
            <ac:spMk id="7" creationId="{76FBD5CE-14B6-FAC2-DEF7-822BEBA28B54}"/>
          </ac:spMkLst>
        </pc:spChg>
        <pc:spChg chg="add mod">
          <ac:chgData name="Benjamin Smith" userId="486d4257-3618-463e-9d5b-19761b70a98c" providerId="ADAL" clId="{F56FB9C8-4718-491F-8B93-26EEC52FD25C}" dt="2024-04-19T02:33:50.300" v="6347" actId="20577"/>
          <ac:spMkLst>
            <pc:docMk/>
            <pc:sldMk cId="3513156783" sldId="257"/>
            <ac:spMk id="8" creationId="{2341870C-EA5B-1490-2191-5FD5AB377ED9}"/>
          </ac:spMkLst>
        </pc:spChg>
        <pc:spChg chg="add mod">
          <ac:chgData name="Benjamin Smith" userId="486d4257-3618-463e-9d5b-19761b70a98c" providerId="ADAL" clId="{F56FB9C8-4718-491F-8B93-26EEC52FD25C}" dt="2024-04-17T14:52:24.005" v="3436" actId="571"/>
          <ac:spMkLst>
            <pc:docMk/>
            <pc:sldMk cId="3513156783" sldId="257"/>
            <ac:spMk id="8" creationId="{94AFCFCD-8E54-6B25-729F-AE16E6C46E7A}"/>
          </ac:spMkLst>
        </pc:spChg>
        <pc:spChg chg="add del mod">
          <ac:chgData name="Benjamin Smith" userId="486d4257-3618-463e-9d5b-19761b70a98c" providerId="ADAL" clId="{F56FB9C8-4718-491F-8B93-26EEC52FD25C}" dt="2024-04-16T19:17:51.307" v="1220" actId="478"/>
          <ac:spMkLst>
            <pc:docMk/>
            <pc:sldMk cId="3513156783" sldId="257"/>
            <ac:spMk id="8" creationId="{BAEA206D-1988-7329-7753-3EFB34616B6E}"/>
          </ac:spMkLst>
        </pc:spChg>
        <pc:spChg chg="mod">
          <ac:chgData name="Benjamin Smith" userId="486d4257-3618-463e-9d5b-19761b70a98c" providerId="ADAL" clId="{F56FB9C8-4718-491F-8B93-26EEC52FD25C}" dt="2024-04-17T16:35:21.762" v="3688" actId="1076"/>
          <ac:spMkLst>
            <pc:docMk/>
            <pc:sldMk cId="3513156783" sldId="257"/>
            <ac:spMk id="9" creationId="{159ED9E0-195C-A573-42E6-EDA156E57F33}"/>
          </ac:spMkLst>
        </pc:spChg>
        <pc:spChg chg="mod">
          <ac:chgData name="Benjamin Smith" userId="486d4257-3618-463e-9d5b-19761b70a98c" providerId="ADAL" clId="{F56FB9C8-4718-491F-8B93-26EEC52FD25C}" dt="2024-04-18T17:30:07.613" v="5255" actId="1076"/>
          <ac:spMkLst>
            <pc:docMk/>
            <pc:sldMk cId="3513156783" sldId="257"/>
            <ac:spMk id="10" creationId="{2028BC70-D20D-8D02-3229-8136B070F1B2}"/>
          </ac:spMkLst>
        </pc:spChg>
        <pc:spChg chg="mod">
          <ac:chgData name="Benjamin Smith" userId="486d4257-3618-463e-9d5b-19761b70a98c" providerId="ADAL" clId="{F56FB9C8-4718-491F-8B93-26EEC52FD25C}" dt="2024-04-18T17:07:01.173" v="4309" actId="1076"/>
          <ac:spMkLst>
            <pc:docMk/>
            <pc:sldMk cId="3513156783" sldId="257"/>
            <ac:spMk id="11" creationId="{5FB60B9A-D34B-9B15-8C78-13490D95C02F}"/>
          </ac:spMkLst>
        </pc:spChg>
        <pc:spChg chg="add mod">
          <ac:chgData name="Benjamin Smith" userId="486d4257-3618-463e-9d5b-19761b70a98c" providerId="ADAL" clId="{F56FB9C8-4718-491F-8B93-26EEC52FD25C}" dt="2024-04-19T02:33:49.814" v="6346" actId="20577"/>
          <ac:spMkLst>
            <pc:docMk/>
            <pc:sldMk cId="3513156783" sldId="257"/>
            <ac:spMk id="12" creationId="{71024A76-B4B3-367E-EDA2-3843490BA5B9}"/>
          </ac:spMkLst>
        </pc:spChg>
        <pc:spChg chg="add mod">
          <ac:chgData name="Benjamin Smith" userId="486d4257-3618-463e-9d5b-19761b70a98c" providerId="ADAL" clId="{F56FB9C8-4718-491F-8B93-26EEC52FD25C}" dt="2024-04-17T14:52:24.005" v="3436" actId="571"/>
          <ac:spMkLst>
            <pc:docMk/>
            <pc:sldMk cId="3513156783" sldId="257"/>
            <ac:spMk id="12" creationId="{A6E7D613-761E-5A89-0855-A1E5B20EC104}"/>
          </ac:spMkLst>
        </pc:spChg>
        <pc:spChg chg="add mod">
          <ac:chgData name="Benjamin Smith" userId="486d4257-3618-463e-9d5b-19761b70a98c" providerId="ADAL" clId="{F56FB9C8-4718-491F-8B93-26EEC52FD25C}" dt="2024-04-17T14:52:24.005" v="3436" actId="571"/>
          <ac:spMkLst>
            <pc:docMk/>
            <pc:sldMk cId="3513156783" sldId="257"/>
            <ac:spMk id="13" creationId="{059EF9B1-8BD1-B179-40BA-00E480F5D2ED}"/>
          </ac:spMkLst>
        </pc:spChg>
        <pc:spChg chg="add mod ord">
          <ac:chgData name="Benjamin Smith" userId="486d4257-3618-463e-9d5b-19761b70a98c" providerId="ADAL" clId="{F56FB9C8-4718-491F-8B93-26EEC52FD25C}" dt="2024-04-18T20:43:02.668" v="6111" actId="20577"/>
          <ac:spMkLst>
            <pc:docMk/>
            <pc:sldMk cId="3513156783" sldId="257"/>
            <ac:spMk id="13" creationId="{D6950EFE-01F8-26F0-5662-106C5157BBB9}"/>
          </ac:spMkLst>
        </pc:spChg>
        <pc:spChg chg="add mod">
          <ac:chgData name="Benjamin Smith" userId="486d4257-3618-463e-9d5b-19761b70a98c" providerId="ADAL" clId="{F56FB9C8-4718-491F-8B93-26EEC52FD25C}" dt="2024-04-17T14:52:24.005" v="3436" actId="571"/>
          <ac:spMkLst>
            <pc:docMk/>
            <pc:sldMk cId="3513156783" sldId="257"/>
            <ac:spMk id="14" creationId="{C3C07C18-CE45-078D-B1EB-36C03A10D92E}"/>
          </ac:spMkLst>
        </pc:spChg>
        <pc:spChg chg="add mod ord">
          <ac:chgData name="Benjamin Smith" userId="486d4257-3618-463e-9d5b-19761b70a98c" providerId="ADAL" clId="{F56FB9C8-4718-491F-8B93-26EEC52FD25C}" dt="2024-04-17T16:19:42.327" v="3673" actId="1076"/>
          <ac:spMkLst>
            <pc:docMk/>
            <pc:sldMk cId="3513156783" sldId="257"/>
            <ac:spMk id="16" creationId="{9C793D71-F015-828A-8585-65A783345A8C}"/>
          </ac:spMkLst>
        </pc:spChg>
        <pc:spChg chg="add del">
          <ac:chgData name="Benjamin Smith" userId="486d4257-3618-463e-9d5b-19761b70a98c" providerId="ADAL" clId="{F56FB9C8-4718-491F-8B93-26EEC52FD25C}" dt="2024-04-16T20:07:07.860" v="1347" actId="22"/>
          <ac:spMkLst>
            <pc:docMk/>
            <pc:sldMk cId="3513156783" sldId="257"/>
            <ac:spMk id="27" creationId="{EDC4BCAA-14B1-5070-1897-BEBF03791D05}"/>
          </ac:spMkLst>
        </pc:spChg>
        <pc:spChg chg="add mod ord">
          <ac:chgData name="Benjamin Smith" userId="486d4257-3618-463e-9d5b-19761b70a98c" providerId="ADAL" clId="{F56FB9C8-4718-491F-8B93-26EEC52FD25C}" dt="2024-04-18T21:44:21.343" v="6254" actId="20577"/>
          <ac:spMkLst>
            <pc:docMk/>
            <pc:sldMk cId="3513156783" sldId="257"/>
            <ac:spMk id="28" creationId="{B8370D7F-0AFC-5F73-EDEB-48A2083CFFEE}"/>
          </ac:spMkLst>
        </pc:spChg>
        <pc:spChg chg="add mod ord">
          <ac:chgData name="Benjamin Smith" userId="486d4257-3618-463e-9d5b-19761b70a98c" providerId="ADAL" clId="{F56FB9C8-4718-491F-8B93-26EEC52FD25C}" dt="2024-04-18T17:52:30.343" v="5620" actId="14100"/>
          <ac:spMkLst>
            <pc:docMk/>
            <pc:sldMk cId="3513156783" sldId="257"/>
            <ac:spMk id="56" creationId="{8F991AFB-8414-4084-50BA-1F5370564BA5}"/>
          </ac:spMkLst>
        </pc:spChg>
        <pc:spChg chg="add">
          <ac:chgData name="Benjamin Smith" userId="486d4257-3618-463e-9d5b-19761b70a98c" providerId="ADAL" clId="{F56FB9C8-4718-491F-8B93-26EEC52FD25C}" dt="2024-04-16T21:38:21.972" v="1842"/>
          <ac:spMkLst>
            <pc:docMk/>
            <pc:sldMk cId="3513156783" sldId="257"/>
            <ac:spMk id="57" creationId="{1D0A2E2E-733C-1030-AE15-C6C6516D7C47}"/>
          </ac:spMkLst>
        </pc:spChg>
        <pc:spChg chg="add del mod">
          <ac:chgData name="Benjamin Smith" userId="486d4257-3618-463e-9d5b-19761b70a98c" providerId="ADAL" clId="{F56FB9C8-4718-491F-8B93-26EEC52FD25C}" dt="2024-04-16T23:34:57.028" v="2056" actId="21"/>
          <ac:spMkLst>
            <pc:docMk/>
            <pc:sldMk cId="3513156783" sldId="257"/>
            <ac:spMk id="62" creationId="{3FC264B8-F792-6BFB-0F77-F226CCF038D4}"/>
          </ac:spMkLst>
        </pc:spChg>
        <pc:spChg chg="add mod">
          <ac:chgData name="Benjamin Smith" userId="486d4257-3618-463e-9d5b-19761b70a98c" providerId="ADAL" clId="{F56FB9C8-4718-491F-8B93-26EEC52FD25C}" dt="2024-04-18T17:52:53.934" v="5623" actId="14100"/>
          <ac:spMkLst>
            <pc:docMk/>
            <pc:sldMk cId="3513156783" sldId="257"/>
            <ac:spMk id="1024" creationId="{E5CDCD27-5900-A09C-BD26-073A629D7741}"/>
          </ac:spMkLst>
        </pc:spChg>
        <pc:spChg chg="add mod">
          <ac:chgData name="Benjamin Smith" userId="486d4257-3618-463e-9d5b-19761b70a98c" providerId="ADAL" clId="{F56FB9C8-4718-491F-8B93-26EEC52FD25C}" dt="2024-04-18T17:52:25.474" v="5619" actId="14100"/>
          <ac:spMkLst>
            <pc:docMk/>
            <pc:sldMk cId="3513156783" sldId="257"/>
            <ac:spMk id="1029" creationId="{3FC264B8-F792-6BFB-0F77-F226CCF038D4}"/>
          </ac:spMkLst>
        </pc:spChg>
        <pc:spChg chg="add mod">
          <ac:chgData name="Benjamin Smith" userId="486d4257-3618-463e-9d5b-19761b70a98c" providerId="ADAL" clId="{F56FB9C8-4718-491F-8B93-26EEC52FD25C}" dt="2024-04-16T23:35:31.253" v="2064" actId="1076"/>
          <ac:spMkLst>
            <pc:docMk/>
            <pc:sldMk cId="3513156783" sldId="257"/>
            <ac:spMk id="1030" creationId="{B56580E9-D2BC-2770-9E0C-C7238BE2ECDD}"/>
          </ac:spMkLst>
        </pc:spChg>
        <pc:spChg chg="add mod">
          <ac:chgData name="Benjamin Smith" userId="486d4257-3618-463e-9d5b-19761b70a98c" providerId="ADAL" clId="{F56FB9C8-4718-491F-8B93-26EEC52FD25C}" dt="2024-04-18T17:53:25.702" v="5627" actId="1076"/>
          <ac:spMkLst>
            <pc:docMk/>
            <pc:sldMk cId="3513156783" sldId="257"/>
            <ac:spMk id="1032" creationId="{0B482648-2926-1416-B9D3-4EECC51BCAEA}"/>
          </ac:spMkLst>
        </pc:spChg>
        <pc:spChg chg="add mod">
          <ac:chgData name="Benjamin Smith" userId="486d4257-3618-463e-9d5b-19761b70a98c" providerId="ADAL" clId="{F56FB9C8-4718-491F-8B93-26EEC52FD25C}" dt="2024-04-17T15:48:27.677" v="3596" actId="208"/>
          <ac:spMkLst>
            <pc:docMk/>
            <pc:sldMk cId="3513156783" sldId="257"/>
            <ac:spMk id="1041" creationId="{BA57D583-1CB3-7139-01B9-82EF99FF0F63}"/>
          </ac:spMkLst>
        </pc:spChg>
        <pc:spChg chg="add del mod">
          <ac:chgData name="Benjamin Smith" userId="486d4257-3618-463e-9d5b-19761b70a98c" providerId="ADAL" clId="{F56FB9C8-4718-491F-8B93-26EEC52FD25C}" dt="2024-04-18T17:19:07.816" v="4492" actId="478"/>
          <ac:spMkLst>
            <pc:docMk/>
            <pc:sldMk cId="3513156783" sldId="257"/>
            <ac:spMk id="1044" creationId="{1735ECC2-6D3D-62E6-C445-A93E0FDC7860}"/>
          </ac:spMkLst>
        </pc:spChg>
        <pc:spChg chg="add del mod">
          <ac:chgData name="Benjamin Smith" userId="486d4257-3618-463e-9d5b-19761b70a98c" providerId="ADAL" clId="{F56FB9C8-4718-491F-8B93-26EEC52FD25C}" dt="2024-04-18T17:16:12.032" v="4450" actId="478"/>
          <ac:spMkLst>
            <pc:docMk/>
            <pc:sldMk cId="3513156783" sldId="257"/>
            <ac:spMk id="1045" creationId="{D05A1421-BC63-C551-83A4-083240725091}"/>
          </ac:spMkLst>
        </pc:spChg>
        <pc:spChg chg="add del mod">
          <ac:chgData name="Benjamin Smith" userId="486d4257-3618-463e-9d5b-19761b70a98c" providerId="ADAL" clId="{F56FB9C8-4718-491F-8B93-26EEC52FD25C}" dt="2024-04-18T17:19:10.864" v="4493" actId="478"/>
          <ac:spMkLst>
            <pc:docMk/>
            <pc:sldMk cId="3513156783" sldId="257"/>
            <ac:spMk id="1046" creationId="{8CBEDAB1-4034-98CA-5E55-E3E5CC232FF8}"/>
          </ac:spMkLst>
        </pc:spChg>
        <pc:spChg chg="add mod">
          <ac:chgData name="Benjamin Smith" userId="486d4257-3618-463e-9d5b-19761b70a98c" providerId="ADAL" clId="{F56FB9C8-4718-491F-8B93-26EEC52FD25C}" dt="2024-04-18T17:20:04.947" v="4511" actId="1076"/>
          <ac:spMkLst>
            <pc:docMk/>
            <pc:sldMk cId="3513156783" sldId="257"/>
            <ac:spMk id="1047" creationId="{82C87472-747A-40BA-5A76-B27190BAF588}"/>
          </ac:spMkLst>
        </pc:spChg>
        <pc:spChg chg="add mod">
          <ac:chgData name="Benjamin Smith" userId="486d4257-3618-463e-9d5b-19761b70a98c" providerId="ADAL" clId="{F56FB9C8-4718-491F-8B93-26EEC52FD25C}" dt="2024-04-18T17:26:44.423" v="5076" actId="1076"/>
          <ac:spMkLst>
            <pc:docMk/>
            <pc:sldMk cId="3513156783" sldId="257"/>
            <ac:spMk id="1048" creationId="{9352341E-E712-A298-A3F2-3DB234FD000A}"/>
          </ac:spMkLst>
        </pc:spChg>
        <pc:spChg chg="add mod ord">
          <ac:chgData name="Benjamin Smith" userId="486d4257-3618-463e-9d5b-19761b70a98c" providerId="ADAL" clId="{F56FB9C8-4718-491F-8B93-26EEC52FD25C}" dt="2024-04-18T16:56:38.894" v="3743" actId="207"/>
          <ac:spMkLst>
            <pc:docMk/>
            <pc:sldMk cId="3513156783" sldId="257"/>
            <ac:spMk id="1049" creationId="{1D528BAD-F931-C580-5D44-E91FB80BB0D7}"/>
          </ac:spMkLst>
        </pc:spChg>
        <pc:spChg chg="add del mod">
          <ac:chgData name="Benjamin Smith" userId="486d4257-3618-463e-9d5b-19761b70a98c" providerId="ADAL" clId="{F56FB9C8-4718-491F-8B93-26EEC52FD25C}" dt="2024-04-18T21:39:00.493" v="6145" actId="14100"/>
          <ac:spMkLst>
            <pc:docMk/>
            <pc:sldMk cId="3513156783" sldId="257"/>
            <ac:spMk id="1051" creationId="{0989258C-8520-035D-E10E-8A6EABFFF65D}"/>
          </ac:spMkLst>
        </pc:spChg>
        <pc:spChg chg="add del">
          <ac:chgData name="Benjamin Smith" userId="486d4257-3618-463e-9d5b-19761b70a98c" providerId="ADAL" clId="{F56FB9C8-4718-491F-8B93-26EEC52FD25C}" dt="2024-04-17T01:45:54.516" v="2638" actId="11529"/>
          <ac:spMkLst>
            <pc:docMk/>
            <pc:sldMk cId="3513156783" sldId="257"/>
            <ac:spMk id="1052" creationId="{EB4D164E-9C43-9D07-FCD7-8E94E11D017D}"/>
          </ac:spMkLst>
        </pc:spChg>
        <pc:spChg chg="add mod">
          <ac:chgData name="Benjamin Smith" userId="486d4257-3618-463e-9d5b-19761b70a98c" providerId="ADAL" clId="{F56FB9C8-4718-491F-8B93-26EEC52FD25C}" dt="2024-04-17T01:48:03.821" v="2683" actId="1076"/>
          <ac:spMkLst>
            <pc:docMk/>
            <pc:sldMk cId="3513156783" sldId="257"/>
            <ac:spMk id="1053" creationId="{B98F4479-1570-CA1F-3F2D-EFFB0DDC61EC}"/>
          </ac:spMkLst>
        </pc:spChg>
        <pc:spChg chg="add mod">
          <ac:chgData name="Benjamin Smith" userId="486d4257-3618-463e-9d5b-19761b70a98c" providerId="ADAL" clId="{F56FB9C8-4718-491F-8B93-26EEC52FD25C}" dt="2024-04-18T21:39:00.493" v="6145" actId="14100"/>
          <ac:spMkLst>
            <pc:docMk/>
            <pc:sldMk cId="3513156783" sldId="257"/>
            <ac:spMk id="1054" creationId="{A5BEE368-2E27-68DC-DD42-BCD235921DC5}"/>
          </ac:spMkLst>
        </pc:spChg>
        <pc:spChg chg="add mod">
          <ac:chgData name="Benjamin Smith" userId="486d4257-3618-463e-9d5b-19761b70a98c" providerId="ADAL" clId="{F56FB9C8-4718-491F-8B93-26EEC52FD25C}" dt="2024-04-18T21:39:00.493" v="6145" actId="14100"/>
          <ac:spMkLst>
            <pc:docMk/>
            <pc:sldMk cId="3513156783" sldId="257"/>
            <ac:spMk id="1055" creationId="{6BEBDD79-E4A3-DE0B-8120-E5C8FF446B15}"/>
          </ac:spMkLst>
        </pc:spChg>
        <pc:spChg chg="add mod">
          <ac:chgData name="Benjamin Smith" userId="486d4257-3618-463e-9d5b-19761b70a98c" providerId="ADAL" clId="{F56FB9C8-4718-491F-8B93-26EEC52FD25C}" dt="2024-04-18T21:39:00.493" v="6145" actId="14100"/>
          <ac:spMkLst>
            <pc:docMk/>
            <pc:sldMk cId="3513156783" sldId="257"/>
            <ac:spMk id="1056" creationId="{FF8965B6-6895-6387-487B-0508F51AA1FC}"/>
          </ac:spMkLst>
        </pc:spChg>
        <pc:spChg chg="add mod">
          <ac:chgData name="Benjamin Smith" userId="486d4257-3618-463e-9d5b-19761b70a98c" providerId="ADAL" clId="{F56FB9C8-4718-491F-8B93-26EEC52FD25C}" dt="2024-04-18T21:39:00.493" v="6145" actId="14100"/>
          <ac:spMkLst>
            <pc:docMk/>
            <pc:sldMk cId="3513156783" sldId="257"/>
            <ac:spMk id="1057" creationId="{E6D4CDE2-F902-E76C-A412-7372B1E0F2FA}"/>
          </ac:spMkLst>
        </pc:spChg>
        <pc:spChg chg="add mod">
          <ac:chgData name="Benjamin Smith" userId="486d4257-3618-463e-9d5b-19761b70a98c" providerId="ADAL" clId="{F56FB9C8-4718-491F-8B93-26EEC52FD25C}" dt="2024-04-18T21:39:00.493" v="6145" actId="14100"/>
          <ac:spMkLst>
            <pc:docMk/>
            <pc:sldMk cId="3513156783" sldId="257"/>
            <ac:spMk id="1058" creationId="{26C98E5A-2F85-F6D4-C6EE-76F36FCEEC8E}"/>
          </ac:spMkLst>
        </pc:spChg>
        <pc:spChg chg="add mod">
          <ac:chgData name="Benjamin Smith" userId="486d4257-3618-463e-9d5b-19761b70a98c" providerId="ADAL" clId="{F56FB9C8-4718-491F-8B93-26EEC52FD25C}" dt="2024-04-18T21:39:00.493" v="6145" actId="14100"/>
          <ac:spMkLst>
            <pc:docMk/>
            <pc:sldMk cId="3513156783" sldId="257"/>
            <ac:spMk id="1059" creationId="{639D7718-4825-8859-A6C0-96A8761B8E64}"/>
          </ac:spMkLst>
        </pc:spChg>
        <pc:spChg chg="add mod">
          <ac:chgData name="Benjamin Smith" userId="486d4257-3618-463e-9d5b-19761b70a98c" providerId="ADAL" clId="{F56FB9C8-4718-491F-8B93-26EEC52FD25C}" dt="2024-04-18T16:57:07.417" v="3745" actId="208"/>
          <ac:spMkLst>
            <pc:docMk/>
            <pc:sldMk cId="3513156783" sldId="257"/>
            <ac:spMk id="1060" creationId="{8C6834A1-2FB1-EEE7-AFBF-7B26E2F11E84}"/>
          </ac:spMkLst>
        </pc:spChg>
        <pc:spChg chg="add mod">
          <ac:chgData name="Benjamin Smith" userId="486d4257-3618-463e-9d5b-19761b70a98c" providerId="ADAL" clId="{F56FB9C8-4718-491F-8B93-26EEC52FD25C}" dt="2024-04-18T17:54:58.874" v="5633" actId="14100"/>
          <ac:spMkLst>
            <pc:docMk/>
            <pc:sldMk cId="3513156783" sldId="257"/>
            <ac:spMk id="1061" creationId="{015B509A-9B82-BD3A-5B3D-9FF87089E6A4}"/>
          </ac:spMkLst>
        </pc:spChg>
        <pc:spChg chg="add mod">
          <ac:chgData name="Benjamin Smith" userId="486d4257-3618-463e-9d5b-19761b70a98c" providerId="ADAL" clId="{F56FB9C8-4718-491F-8B93-26EEC52FD25C}" dt="2024-04-18T17:55:11.085" v="5635" actId="1076"/>
          <ac:spMkLst>
            <pc:docMk/>
            <pc:sldMk cId="3513156783" sldId="257"/>
            <ac:spMk id="1091" creationId="{9BD75B94-B480-B7FE-CF4F-F128E081A40F}"/>
          </ac:spMkLst>
        </pc:spChg>
        <pc:spChg chg="add mod">
          <ac:chgData name="Benjamin Smith" userId="486d4257-3618-463e-9d5b-19761b70a98c" providerId="ADAL" clId="{F56FB9C8-4718-491F-8B93-26EEC52FD25C}" dt="2024-04-17T02:15:01.811" v="3111"/>
          <ac:spMkLst>
            <pc:docMk/>
            <pc:sldMk cId="3513156783" sldId="257"/>
            <ac:spMk id="1092" creationId="{F5811D82-A5A5-9040-9806-10C4E5B3D477}"/>
          </ac:spMkLst>
        </pc:spChg>
        <pc:spChg chg="add mod">
          <ac:chgData name="Benjamin Smith" userId="486d4257-3618-463e-9d5b-19761b70a98c" providerId="ADAL" clId="{F56FB9C8-4718-491F-8B93-26EEC52FD25C}" dt="2024-04-17T02:15:06.643" v="3112"/>
          <ac:spMkLst>
            <pc:docMk/>
            <pc:sldMk cId="3513156783" sldId="257"/>
            <ac:spMk id="1093" creationId="{F87933A0-1EF9-C1FD-1AC9-6062F6EDA8A0}"/>
          </ac:spMkLst>
        </pc:spChg>
        <pc:grpChg chg="add del mod">
          <ac:chgData name="Benjamin Smith" userId="486d4257-3618-463e-9d5b-19761b70a98c" providerId="ADAL" clId="{F56FB9C8-4718-491F-8B93-26EEC52FD25C}" dt="2024-04-17T16:19:43.366" v="3674" actId="478"/>
          <ac:grpSpMkLst>
            <pc:docMk/>
            <pc:sldMk cId="3513156783" sldId="257"/>
            <ac:grpSpMk id="17" creationId="{B8A1879B-D145-353A-3DEC-D45E1B32E3F2}"/>
          </ac:grpSpMkLst>
        </pc:grpChg>
        <pc:graphicFrameChg chg="add del mod">
          <ac:chgData name="Benjamin Smith" userId="486d4257-3618-463e-9d5b-19761b70a98c" providerId="ADAL" clId="{F56FB9C8-4718-491F-8B93-26EEC52FD25C}" dt="2024-04-16T19:13:23.916" v="1180" actId="478"/>
          <ac:graphicFrameMkLst>
            <pc:docMk/>
            <pc:sldMk cId="3513156783" sldId="257"/>
            <ac:graphicFrameMk id="13" creationId="{AA0DBBB2-963A-C033-F0AC-6D2BDA33B20B}"/>
          </ac:graphicFrameMkLst>
        </pc:graphicFrameChg>
        <pc:picChg chg="add mod">
          <ac:chgData name="Benjamin Smith" userId="486d4257-3618-463e-9d5b-19761b70a98c" providerId="ADAL" clId="{F56FB9C8-4718-491F-8B93-26EEC52FD25C}" dt="2024-04-17T14:52:24.005" v="3436" actId="571"/>
          <ac:picMkLst>
            <pc:docMk/>
            <pc:sldMk cId="3513156783" sldId="257"/>
            <ac:picMk id="2" creationId="{5DA2F285-97B5-3186-0932-F750D7F9DCA5}"/>
          </ac:picMkLst>
        </pc:picChg>
        <pc:picChg chg="del">
          <ac:chgData name="Benjamin Smith" userId="486d4257-3618-463e-9d5b-19761b70a98c" providerId="ADAL" clId="{F56FB9C8-4718-491F-8B93-26EEC52FD25C}" dt="2024-04-16T18:13:32.032" v="1073" actId="478"/>
          <ac:picMkLst>
            <pc:docMk/>
            <pc:sldMk cId="3513156783" sldId="257"/>
            <ac:picMk id="2" creationId="{96C8FA06-2CB8-A567-DAEE-5297475D2326}"/>
          </ac:picMkLst>
        </pc:picChg>
        <pc:picChg chg="add mod">
          <ac:chgData name="Benjamin Smith" userId="486d4257-3618-463e-9d5b-19761b70a98c" providerId="ADAL" clId="{F56FB9C8-4718-491F-8B93-26EEC52FD25C}" dt="2024-04-16T18:44:10.098" v="1139" actId="1076"/>
          <ac:picMkLst>
            <pc:docMk/>
            <pc:sldMk cId="3513156783" sldId="257"/>
            <ac:picMk id="3" creationId="{3C8AEE77-8460-E2B9-AD90-ECA1D7AF4186}"/>
          </ac:picMkLst>
        </pc:picChg>
        <pc:picChg chg="add mod">
          <ac:chgData name="Benjamin Smith" userId="486d4257-3618-463e-9d5b-19761b70a98c" providerId="ADAL" clId="{F56FB9C8-4718-491F-8B93-26EEC52FD25C}" dt="2024-04-17T14:52:24.005" v="3436" actId="571"/>
          <ac:picMkLst>
            <pc:docMk/>
            <pc:sldMk cId="3513156783" sldId="257"/>
            <ac:picMk id="3" creationId="{72321F70-1D7D-FE73-BFE3-C213018B2D46}"/>
          </ac:picMkLst>
        </pc:picChg>
        <pc:picChg chg="add del mod">
          <ac:chgData name="Benjamin Smith" userId="486d4257-3618-463e-9d5b-19761b70a98c" providerId="ADAL" clId="{F56FB9C8-4718-491F-8B93-26EEC52FD25C}" dt="2024-04-16T19:31:15.129" v="1318" actId="478"/>
          <ac:picMkLst>
            <pc:docMk/>
            <pc:sldMk cId="3513156783" sldId="257"/>
            <ac:picMk id="3" creationId="{FA2EA075-A993-6DF2-B46B-D76B50EAA369}"/>
          </ac:picMkLst>
        </pc:picChg>
        <pc:picChg chg="add mod">
          <ac:chgData name="Benjamin Smith" userId="486d4257-3618-463e-9d5b-19761b70a98c" providerId="ADAL" clId="{F56FB9C8-4718-491F-8B93-26EEC52FD25C}" dt="2024-04-17T14:52:24.005" v="3436" actId="571"/>
          <ac:picMkLst>
            <pc:docMk/>
            <pc:sldMk cId="3513156783" sldId="257"/>
            <ac:picMk id="4" creationId="{5A539A4E-1887-1C9E-8E00-4116705471D3}"/>
          </ac:picMkLst>
        </pc:picChg>
        <pc:picChg chg="add del mod">
          <ac:chgData name="Benjamin Smith" userId="486d4257-3618-463e-9d5b-19761b70a98c" providerId="ADAL" clId="{F56FB9C8-4718-491F-8B93-26EEC52FD25C}" dt="2024-04-17T02:15:22.936" v="3116" actId="478"/>
          <ac:picMkLst>
            <pc:docMk/>
            <pc:sldMk cId="3513156783" sldId="257"/>
            <ac:picMk id="6" creationId="{99B5BE66-12A5-FD1F-4C6C-5EDAF2154285}"/>
          </ac:picMkLst>
        </pc:picChg>
        <pc:picChg chg="add del mod modCrop">
          <ac:chgData name="Benjamin Smith" userId="486d4257-3618-463e-9d5b-19761b70a98c" providerId="ADAL" clId="{F56FB9C8-4718-491F-8B93-26EEC52FD25C}" dt="2024-04-16T18:55:21.850" v="1163" actId="478"/>
          <ac:picMkLst>
            <pc:docMk/>
            <pc:sldMk cId="3513156783" sldId="257"/>
            <ac:picMk id="8" creationId="{DA15165B-ABB6-23EB-F185-9BD57E6D337B}"/>
          </ac:picMkLst>
        </pc:picChg>
        <pc:picChg chg="add mod">
          <ac:chgData name="Benjamin Smith" userId="486d4257-3618-463e-9d5b-19761b70a98c" providerId="ADAL" clId="{F56FB9C8-4718-491F-8B93-26EEC52FD25C}" dt="2024-04-16T18:56:03.347" v="1176"/>
          <ac:picMkLst>
            <pc:docMk/>
            <pc:sldMk cId="3513156783" sldId="257"/>
            <ac:picMk id="12" creationId="{AABC9F3C-3E89-2C62-A0EC-74AF9032566E}"/>
          </ac:picMkLst>
        </pc:picChg>
        <pc:picChg chg="add mod">
          <ac:chgData name="Benjamin Smith" userId="486d4257-3618-463e-9d5b-19761b70a98c" providerId="ADAL" clId="{F56FB9C8-4718-491F-8B93-26EEC52FD25C}" dt="2024-04-16T19:31:11.910" v="1316" actId="14100"/>
          <ac:picMkLst>
            <pc:docMk/>
            <pc:sldMk cId="3513156783" sldId="257"/>
            <ac:picMk id="14" creationId="{9E8C0F0D-11D1-5F96-1D2D-28C45E9AE88C}"/>
          </ac:picMkLst>
        </pc:picChg>
        <pc:picChg chg="add mod">
          <ac:chgData name="Benjamin Smith" userId="486d4257-3618-463e-9d5b-19761b70a98c" providerId="ADAL" clId="{F56FB9C8-4718-491F-8B93-26EEC52FD25C}" dt="2024-04-18T17:45:13.782" v="5370" actId="1076"/>
          <ac:picMkLst>
            <pc:docMk/>
            <pc:sldMk cId="3513156783" sldId="257"/>
            <ac:picMk id="15" creationId="{0E8B5EF1-0761-CE60-C349-31AFBDBC087E}"/>
          </ac:picMkLst>
        </pc:picChg>
        <pc:picChg chg="add mod">
          <ac:chgData name="Benjamin Smith" userId="486d4257-3618-463e-9d5b-19761b70a98c" providerId="ADAL" clId="{F56FB9C8-4718-491F-8B93-26EEC52FD25C}" dt="2024-04-17T16:19:42.327" v="3673" actId="1076"/>
          <ac:picMkLst>
            <pc:docMk/>
            <pc:sldMk cId="3513156783" sldId="257"/>
            <ac:picMk id="15" creationId="{706C95B1-BB4C-65F4-DA26-BEEAB10B7141}"/>
          </ac:picMkLst>
        </pc:picChg>
        <pc:picChg chg="add mod">
          <ac:chgData name="Benjamin Smith" userId="486d4257-3618-463e-9d5b-19761b70a98c" providerId="ADAL" clId="{F56FB9C8-4718-491F-8B93-26EEC52FD25C}" dt="2024-04-16T19:31:11.910" v="1316" actId="14100"/>
          <ac:picMkLst>
            <pc:docMk/>
            <pc:sldMk cId="3513156783" sldId="257"/>
            <ac:picMk id="16" creationId="{D71956EF-5A9C-C7FA-9769-89D783401F5F}"/>
          </ac:picMkLst>
        </pc:picChg>
        <pc:picChg chg="add mod">
          <ac:chgData name="Benjamin Smith" userId="486d4257-3618-463e-9d5b-19761b70a98c" providerId="ADAL" clId="{F56FB9C8-4718-491F-8B93-26EEC52FD25C}" dt="2024-04-16T19:31:11.910" v="1316" actId="14100"/>
          <ac:picMkLst>
            <pc:docMk/>
            <pc:sldMk cId="3513156783" sldId="257"/>
            <ac:picMk id="18" creationId="{984ABDDA-B5B8-BA3D-AF49-DB8820B9393D}"/>
          </ac:picMkLst>
        </pc:picChg>
        <pc:picChg chg="add mod">
          <ac:chgData name="Benjamin Smith" userId="486d4257-3618-463e-9d5b-19761b70a98c" providerId="ADAL" clId="{F56FB9C8-4718-491F-8B93-26EEC52FD25C}" dt="2024-04-16T19:31:11.910" v="1316" actId="14100"/>
          <ac:picMkLst>
            <pc:docMk/>
            <pc:sldMk cId="3513156783" sldId="257"/>
            <ac:picMk id="20" creationId="{DBE8AD91-42FE-73DF-E33C-191A51F27C08}"/>
          </ac:picMkLst>
        </pc:picChg>
        <pc:picChg chg="add mod">
          <ac:chgData name="Benjamin Smith" userId="486d4257-3618-463e-9d5b-19761b70a98c" providerId="ADAL" clId="{F56FB9C8-4718-491F-8B93-26EEC52FD25C}" dt="2024-04-16T19:31:11.910" v="1316" actId="14100"/>
          <ac:picMkLst>
            <pc:docMk/>
            <pc:sldMk cId="3513156783" sldId="257"/>
            <ac:picMk id="22" creationId="{7750C6E4-B00C-D1A4-2F1B-0C95B6ABED58}"/>
          </ac:picMkLst>
        </pc:picChg>
        <pc:picChg chg="add mod">
          <ac:chgData name="Benjamin Smith" userId="486d4257-3618-463e-9d5b-19761b70a98c" providerId="ADAL" clId="{F56FB9C8-4718-491F-8B93-26EEC52FD25C}" dt="2024-04-16T20:03:18.567" v="1335" actId="14100"/>
          <ac:picMkLst>
            <pc:docMk/>
            <pc:sldMk cId="3513156783" sldId="257"/>
            <ac:picMk id="23" creationId="{FBB77C1A-60AF-FECB-08BC-4BC718F1701A}"/>
          </ac:picMkLst>
        </pc:picChg>
        <pc:picChg chg="add del mod ord modCrop">
          <ac:chgData name="Benjamin Smith" userId="486d4257-3618-463e-9d5b-19761b70a98c" providerId="ADAL" clId="{F56FB9C8-4718-491F-8B93-26EEC52FD25C}" dt="2024-04-18T17:03:55.210" v="4244" actId="1076"/>
          <ac:picMkLst>
            <pc:docMk/>
            <pc:sldMk cId="3513156783" sldId="257"/>
            <ac:picMk id="25" creationId="{4D840BDB-7AF4-42B0-5378-7B2B401F03FC}"/>
          </ac:picMkLst>
        </pc:picChg>
        <pc:picChg chg="add del mod ord">
          <ac:chgData name="Benjamin Smith" userId="486d4257-3618-463e-9d5b-19761b70a98c" providerId="ADAL" clId="{F56FB9C8-4718-491F-8B93-26EEC52FD25C}" dt="2024-04-16T20:16:34.084" v="1406" actId="478"/>
          <ac:picMkLst>
            <pc:docMk/>
            <pc:sldMk cId="3513156783" sldId="257"/>
            <ac:picMk id="30" creationId="{EF21DBF4-4F9A-062C-6588-AA72D54F09D8}"/>
          </ac:picMkLst>
        </pc:picChg>
        <pc:picChg chg="add del mod ord">
          <ac:chgData name="Benjamin Smith" userId="486d4257-3618-463e-9d5b-19761b70a98c" providerId="ADAL" clId="{F56FB9C8-4718-491F-8B93-26EEC52FD25C}" dt="2024-04-16T20:16:32.501" v="1405" actId="478"/>
          <ac:picMkLst>
            <pc:docMk/>
            <pc:sldMk cId="3513156783" sldId="257"/>
            <ac:picMk id="32" creationId="{99D13F2B-D00F-D541-57FE-D4F508C219AD}"/>
          </ac:picMkLst>
        </pc:picChg>
        <pc:picChg chg="add del mod ord modCrop">
          <ac:chgData name="Benjamin Smith" userId="486d4257-3618-463e-9d5b-19761b70a98c" providerId="ADAL" clId="{F56FB9C8-4718-491F-8B93-26EEC52FD25C}" dt="2024-04-18T17:55:41.026" v="5637" actId="1076"/>
          <ac:picMkLst>
            <pc:docMk/>
            <pc:sldMk cId="3513156783" sldId="257"/>
            <ac:picMk id="34" creationId="{FD7BF88A-8EFF-9C3D-A0AD-A0CF1D3BE379}"/>
          </ac:picMkLst>
        </pc:picChg>
        <pc:picChg chg="add mod">
          <ac:chgData name="Benjamin Smith" userId="486d4257-3618-463e-9d5b-19761b70a98c" providerId="ADAL" clId="{F56FB9C8-4718-491F-8B93-26EEC52FD25C}" dt="2024-04-16T20:19:05.920" v="1412" actId="1076"/>
          <ac:picMkLst>
            <pc:docMk/>
            <pc:sldMk cId="3513156783" sldId="257"/>
            <ac:picMk id="36" creationId="{483AC540-A0B5-FC95-BA1F-68C4EA977E94}"/>
          </ac:picMkLst>
        </pc:picChg>
        <pc:picChg chg="add mod">
          <ac:chgData name="Benjamin Smith" userId="486d4257-3618-463e-9d5b-19761b70a98c" providerId="ADAL" clId="{F56FB9C8-4718-491F-8B93-26EEC52FD25C}" dt="2024-04-16T20:19:11.499" v="1415" actId="1076"/>
          <ac:picMkLst>
            <pc:docMk/>
            <pc:sldMk cId="3513156783" sldId="257"/>
            <ac:picMk id="38" creationId="{5DBC6D61-688E-EBD4-781A-56A0716A00EC}"/>
          </ac:picMkLst>
        </pc:picChg>
        <pc:picChg chg="add del mod">
          <ac:chgData name="Benjamin Smith" userId="486d4257-3618-463e-9d5b-19761b70a98c" providerId="ADAL" clId="{F56FB9C8-4718-491F-8B93-26EEC52FD25C}" dt="2024-04-16T20:23:05.105" v="1426" actId="478"/>
          <ac:picMkLst>
            <pc:docMk/>
            <pc:sldMk cId="3513156783" sldId="257"/>
            <ac:picMk id="40" creationId="{2E424504-B96B-739D-8F31-3A6611823622}"/>
          </ac:picMkLst>
        </pc:picChg>
        <pc:picChg chg="add del mod ord modCrop">
          <ac:chgData name="Benjamin Smith" userId="486d4257-3618-463e-9d5b-19761b70a98c" providerId="ADAL" clId="{F56FB9C8-4718-491F-8B93-26EEC52FD25C}" dt="2024-04-16T21:37:35.678" v="1840" actId="478"/>
          <ac:picMkLst>
            <pc:docMk/>
            <pc:sldMk cId="3513156783" sldId="257"/>
            <ac:picMk id="42" creationId="{E8301A33-5929-3305-B475-9D83B67E61DE}"/>
          </ac:picMkLst>
        </pc:picChg>
        <pc:picChg chg="add del mod modCrop">
          <ac:chgData name="Benjamin Smith" userId="486d4257-3618-463e-9d5b-19761b70a98c" providerId="ADAL" clId="{F56FB9C8-4718-491F-8B93-26EEC52FD25C}" dt="2024-04-16T20:57:31.441" v="1559" actId="478"/>
          <ac:picMkLst>
            <pc:docMk/>
            <pc:sldMk cId="3513156783" sldId="257"/>
            <ac:picMk id="44" creationId="{9A9950AB-8615-87AB-9EE0-413E6F341AB4}"/>
          </ac:picMkLst>
        </pc:picChg>
        <pc:picChg chg="add del mod modCrop">
          <ac:chgData name="Benjamin Smith" userId="486d4257-3618-463e-9d5b-19761b70a98c" providerId="ADAL" clId="{F56FB9C8-4718-491F-8B93-26EEC52FD25C}" dt="2024-04-16T20:57:37.108" v="1561" actId="478"/>
          <ac:picMkLst>
            <pc:docMk/>
            <pc:sldMk cId="3513156783" sldId="257"/>
            <ac:picMk id="45" creationId="{2FEE8318-F387-237E-AF99-8B7C17AC7A10}"/>
          </ac:picMkLst>
        </pc:picChg>
        <pc:picChg chg="add del mod">
          <ac:chgData name="Benjamin Smith" userId="486d4257-3618-463e-9d5b-19761b70a98c" providerId="ADAL" clId="{F56FB9C8-4718-491F-8B93-26EEC52FD25C}" dt="2024-04-16T20:57:35.462" v="1560" actId="478"/>
          <ac:picMkLst>
            <pc:docMk/>
            <pc:sldMk cId="3513156783" sldId="257"/>
            <ac:picMk id="46" creationId="{DE3A61C5-31A4-2D92-9B7C-319FE14DD917}"/>
          </ac:picMkLst>
        </pc:picChg>
        <pc:picChg chg="add del mod">
          <ac:chgData name="Benjamin Smith" userId="486d4257-3618-463e-9d5b-19761b70a98c" providerId="ADAL" clId="{F56FB9C8-4718-491F-8B93-26EEC52FD25C}" dt="2024-04-16T20:59:40.342" v="1565" actId="478"/>
          <ac:picMkLst>
            <pc:docMk/>
            <pc:sldMk cId="3513156783" sldId="257"/>
            <ac:picMk id="48" creationId="{C185D5F6-778C-0296-898D-269E3CE57CAC}"/>
          </ac:picMkLst>
        </pc:picChg>
        <pc:picChg chg="add mod ord modCrop">
          <ac:chgData name="Benjamin Smith" userId="486d4257-3618-463e-9d5b-19761b70a98c" providerId="ADAL" clId="{F56FB9C8-4718-491F-8B93-26EEC52FD25C}" dt="2024-04-18T17:27:22.964" v="5085" actId="1076"/>
          <ac:picMkLst>
            <pc:docMk/>
            <pc:sldMk cId="3513156783" sldId="257"/>
            <ac:picMk id="50" creationId="{FD8896B3-FC08-4D00-6DD2-B918EC253F0A}"/>
          </ac:picMkLst>
        </pc:picChg>
        <pc:picChg chg="add mod">
          <ac:chgData name="Benjamin Smith" userId="486d4257-3618-463e-9d5b-19761b70a98c" providerId="ADAL" clId="{F56FB9C8-4718-491F-8B93-26EEC52FD25C}" dt="2024-04-18T17:17:46.789" v="4466" actId="1076"/>
          <ac:picMkLst>
            <pc:docMk/>
            <pc:sldMk cId="3513156783" sldId="257"/>
            <ac:picMk id="51" creationId="{CD6AAE39-8D11-67F9-B38A-397D2C5CE00E}"/>
          </ac:picMkLst>
        </pc:picChg>
        <pc:picChg chg="add mod modCrop">
          <ac:chgData name="Benjamin Smith" userId="486d4257-3618-463e-9d5b-19761b70a98c" providerId="ADAL" clId="{F56FB9C8-4718-491F-8B93-26EEC52FD25C}" dt="2024-04-18T17:54:51.522" v="5631" actId="1076"/>
          <ac:picMkLst>
            <pc:docMk/>
            <pc:sldMk cId="3513156783" sldId="257"/>
            <ac:picMk id="52" creationId="{7086E9BD-29D7-ABC7-8938-5D6D1460CB39}"/>
          </ac:picMkLst>
        </pc:picChg>
        <pc:picChg chg="add del mod">
          <ac:chgData name="Benjamin Smith" userId="486d4257-3618-463e-9d5b-19761b70a98c" providerId="ADAL" clId="{F56FB9C8-4718-491F-8B93-26EEC52FD25C}" dt="2024-04-16T23:30:50.121" v="2027" actId="478"/>
          <ac:picMkLst>
            <pc:docMk/>
            <pc:sldMk cId="3513156783" sldId="257"/>
            <ac:picMk id="54" creationId="{1F727E81-CE57-8E52-5D97-B447E958B3DF}"/>
          </ac:picMkLst>
        </pc:picChg>
        <pc:picChg chg="add del mod modCrop">
          <ac:chgData name="Benjamin Smith" userId="486d4257-3618-463e-9d5b-19761b70a98c" providerId="ADAL" clId="{F56FB9C8-4718-491F-8B93-26EEC52FD25C}" dt="2024-04-16T21:38:58.660" v="1849" actId="478"/>
          <ac:picMkLst>
            <pc:docMk/>
            <pc:sldMk cId="3513156783" sldId="257"/>
            <ac:picMk id="58" creationId="{0143CADF-9E50-9640-7B3A-D55DEB04D0E1}"/>
          </ac:picMkLst>
        </pc:picChg>
        <pc:picChg chg="add mod modCrop">
          <ac:chgData name="Benjamin Smith" userId="486d4257-3618-463e-9d5b-19761b70a98c" providerId="ADAL" clId="{F56FB9C8-4718-491F-8B93-26EEC52FD25C}" dt="2024-04-18T17:55:49.376" v="5640" actId="1076"/>
          <ac:picMkLst>
            <pc:docMk/>
            <pc:sldMk cId="3513156783" sldId="257"/>
            <ac:picMk id="60" creationId="{3F4F2D58-BAE6-CBBC-CB9C-8CB29695CFE3}"/>
          </ac:picMkLst>
        </pc:picChg>
        <pc:picChg chg="mod">
          <ac:chgData name="Benjamin Smith" userId="486d4257-3618-463e-9d5b-19761b70a98c" providerId="ADAL" clId="{F56FB9C8-4718-491F-8B93-26EEC52FD25C}" dt="2024-04-17T15:17:08.680" v="3468" actId="1076"/>
          <ac:picMkLst>
            <pc:docMk/>
            <pc:sldMk cId="3513156783" sldId="257"/>
            <ac:picMk id="1026" creationId="{67469C60-353F-DE46-F1E2-648462301835}"/>
          </ac:picMkLst>
        </pc:picChg>
        <pc:picChg chg="add del mod">
          <ac:chgData name="Benjamin Smith" userId="486d4257-3618-463e-9d5b-19761b70a98c" providerId="ADAL" clId="{F56FB9C8-4718-491F-8B93-26EEC52FD25C}" dt="2024-04-17T01:04:30.340" v="2266" actId="478"/>
          <ac:picMkLst>
            <pc:docMk/>
            <pc:sldMk cId="3513156783" sldId="257"/>
            <ac:picMk id="1027" creationId="{77221D14-87A0-F90E-43E1-974281F0F7E6}"/>
          </ac:picMkLst>
        </pc:picChg>
        <pc:picChg chg="mod">
          <ac:chgData name="Benjamin Smith" userId="486d4257-3618-463e-9d5b-19761b70a98c" providerId="ADAL" clId="{F56FB9C8-4718-491F-8B93-26EEC52FD25C}" dt="2024-04-17T15:17:12.810" v="3469" actId="1076"/>
          <ac:picMkLst>
            <pc:docMk/>
            <pc:sldMk cId="3513156783" sldId="257"/>
            <ac:picMk id="1028" creationId="{2FB30443-514C-6905-3F25-685ED9577491}"/>
          </ac:picMkLst>
        </pc:picChg>
        <pc:picChg chg="mod">
          <ac:chgData name="Benjamin Smith" userId="486d4257-3618-463e-9d5b-19761b70a98c" providerId="ADAL" clId="{F56FB9C8-4718-491F-8B93-26EEC52FD25C}" dt="2024-04-17T02:15:41.222" v="3120" actId="14100"/>
          <ac:picMkLst>
            <pc:docMk/>
            <pc:sldMk cId="3513156783" sldId="257"/>
            <ac:picMk id="1034" creationId="{284E7838-EE7C-1ABD-9AAC-E07BD00CDF2B}"/>
          </ac:picMkLst>
        </pc:picChg>
        <pc:picChg chg="add mod">
          <ac:chgData name="Benjamin Smith" userId="486d4257-3618-463e-9d5b-19761b70a98c" providerId="ADAL" clId="{F56FB9C8-4718-491F-8B93-26EEC52FD25C}" dt="2024-04-17T01:07:14.488" v="2286" actId="1076"/>
          <ac:picMkLst>
            <pc:docMk/>
            <pc:sldMk cId="3513156783" sldId="257"/>
            <ac:picMk id="1035" creationId="{6167E74F-DC8D-169C-6FBE-E6003A1744CC}"/>
          </ac:picMkLst>
        </pc:picChg>
        <pc:picChg chg="add del mod">
          <ac:chgData name="Benjamin Smith" userId="486d4257-3618-463e-9d5b-19761b70a98c" providerId="ADAL" clId="{F56FB9C8-4718-491F-8B93-26EEC52FD25C}" dt="2024-04-17T01:07:40.329" v="2293" actId="478"/>
          <ac:picMkLst>
            <pc:docMk/>
            <pc:sldMk cId="3513156783" sldId="257"/>
            <ac:picMk id="1037" creationId="{D339859D-3A2C-33CC-4F21-EDB0F35E3DF5}"/>
          </ac:picMkLst>
        </pc:picChg>
        <pc:picChg chg="add del mod">
          <ac:chgData name="Benjamin Smith" userId="486d4257-3618-463e-9d5b-19761b70a98c" providerId="ADAL" clId="{F56FB9C8-4718-491F-8B93-26EEC52FD25C}" dt="2024-04-17T01:12:42.207" v="2356" actId="478"/>
          <ac:picMkLst>
            <pc:docMk/>
            <pc:sldMk cId="3513156783" sldId="257"/>
            <ac:picMk id="1039" creationId="{6462882A-2D75-E98E-DE3B-04D9D1D689C7}"/>
          </ac:picMkLst>
        </pc:picChg>
        <pc:picChg chg="mod">
          <ac:chgData name="Benjamin Smith" userId="486d4257-3618-463e-9d5b-19761b70a98c" providerId="ADAL" clId="{F56FB9C8-4718-491F-8B93-26EEC52FD25C}" dt="2024-04-17T15:17:15.042" v="3470" actId="1076"/>
          <ac:picMkLst>
            <pc:docMk/>
            <pc:sldMk cId="3513156783" sldId="257"/>
            <ac:picMk id="1040" creationId="{03D3C1B8-C3F4-A258-84F2-5A2581574482}"/>
          </ac:picMkLst>
        </pc:picChg>
        <pc:picChg chg="add del mod">
          <ac:chgData name="Benjamin Smith" userId="486d4257-3618-463e-9d5b-19761b70a98c" providerId="ADAL" clId="{F56FB9C8-4718-491F-8B93-26EEC52FD25C}" dt="2024-04-18T17:44:18.163" v="5359" actId="478"/>
          <ac:picMkLst>
            <pc:docMk/>
            <pc:sldMk cId="3513156783" sldId="257"/>
            <ac:picMk id="1043" creationId="{267611E2-8DA6-DB5E-838F-C56B656A4EDE}"/>
          </ac:picMkLst>
        </pc:picChg>
        <pc:picChg chg="add">
          <ac:chgData name="Benjamin Smith" userId="486d4257-3618-463e-9d5b-19761b70a98c" providerId="ADAL" clId="{F56FB9C8-4718-491F-8B93-26EEC52FD25C}" dt="2024-04-17T02:15:08.769" v="3113"/>
          <ac:picMkLst>
            <pc:docMk/>
            <pc:sldMk cId="3513156783" sldId="257"/>
            <ac:picMk id="1094" creationId="{84325AB8-F61B-1D32-0C63-895C6362C4C5}"/>
          </ac:picMkLst>
        </pc:picChg>
        <pc:picChg chg="add mod">
          <ac:chgData name="Benjamin Smith" userId="486d4257-3618-463e-9d5b-19761b70a98c" providerId="ADAL" clId="{F56FB9C8-4718-491F-8B93-26EEC52FD25C}" dt="2024-04-17T15:17:23.505" v="3472" actId="1076"/>
          <ac:picMkLst>
            <pc:docMk/>
            <pc:sldMk cId="3513156783" sldId="257"/>
            <ac:picMk id="1095" creationId="{A2FEB04B-32CB-E5CB-BFBB-97CC9AB6F2A6}"/>
          </ac:picMkLst>
        </pc:picChg>
        <pc:picChg chg="add del mod">
          <ac:chgData name="Benjamin Smith" userId="486d4257-3618-463e-9d5b-19761b70a98c" providerId="ADAL" clId="{F56FB9C8-4718-491F-8B93-26EEC52FD25C}" dt="2024-04-16T18:56:01.636" v="1175" actId="21"/>
          <ac:picMkLst>
            <pc:docMk/>
            <pc:sldMk cId="3513156783" sldId="257"/>
            <ac:picMk id="2051" creationId="{AABC9F3C-3E89-2C62-A0EC-74AF9032566E}"/>
          </ac:picMkLst>
        </pc:picChg>
        <pc:cxnChg chg="add del">
          <ac:chgData name="Benjamin Smith" userId="486d4257-3618-463e-9d5b-19761b70a98c" providerId="ADAL" clId="{F56FB9C8-4718-491F-8B93-26EEC52FD25C}" dt="2024-04-17T02:08:06.519" v="3053" actId="11529"/>
          <ac:cxnSpMkLst>
            <pc:docMk/>
            <pc:sldMk cId="3513156783" sldId="257"/>
            <ac:cxnSpMk id="1063" creationId="{2679AEE9-4E30-4988-8373-9E3031823871}"/>
          </ac:cxnSpMkLst>
        </pc:cxnChg>
        <pc:cxnChg chg="add del mod">
          <ac:chgData name="Benjamin Smith" userId="486d4257-3618-463e-9d5b-19761b70a98c" providerId="ADAL" clId="{F56FB9C8-4718-491F-8B93-26EEC52FD25C}" dt="2024-04-17T02:12:27.630" v="3098" actId="11529"/>
          <ac:cxnSpMkLst>
            <pc:docMk/>
            <pc:sldMk cId="3513156783" sldId="257"/>
            <ac:cxnSpMk id="1065" creationId="{A01769F6-0D0E-DCEF-916E-8E6DB903E72B}"/>
          </ac:cxnSpMkLst>
        </pc:cxnChg>
        <pc:cxnChg chg="add del mod">
          <ac:chgData name="Benjamin Smith" userId="486d4257-3618-463e-9d5b-19761b70a98c" providerId="ADAL" clId="{F56FB9C8-4718-491F-8B93-26EEC52FD25C}" dt="2024-04-17T02:12:26.692" v="3096" actId="11529"/>
          <ac:cxnSpMkLst>
            <pc:docMk/>
            <pc:sldMk cId="3513156783" sldId="257"/>
            <ac:cxnSpMk id="1068" creationId="{AEF4D52A-2C6D-76A6-8B7A-49E00C1B225A}"/>
          </ac:cxnSpMkLst>
        </pc:cxnChg>
        <pc:cxnChg chg="add del mod">
          <ac:chgData name="Benjamin Smith" userId="486d4257-3618-463e-9d5b-19761b70a98c" providerId="ADAL" clId="{F56FB9C8-4718-491F-8B93-26EEC52FD25C}" dt="2024-04-17T02:10:10.952" v="3064" actId="11529"/>
          <ac:cxnSpMkLst>
            <pc:docMk/>
            <pc:sldMk cId="3513156783" sldId="257"/>
            <ac:cxnSpMk id="1074" creationId="{FF2D4C30-1F5C-23A9-9346-CBAA128ECE5A}"/>
          </ac:cxnSpMkLst>
        </pc:cxnChg>
        <pc:cxnChg chg="add del mod">
          <ac:chgData name="Benjamin Smith" userId="486d4257-3618-463e-9d5b-19761b70a98c" providerId="ADAL" clId="{F56FB9C8-4718-491F-8B93-26EEC52FD25C}" dt="2024-04-17T02:12:24.731" v="3091" actId="11529"/>
          <ac:cxnSpMkLst>
            <pc:docMk/>
            <pc:sldMk cId="3513156783" sldId="257"/>
            <ac:cxnSpMk id="1077" creationId="{AE0F8289-BB4E-4C9B-0B57-E3F35861DBC9}"/>
          </ac:cxnSpMkLst>
        </pc:cxnChg>
        <pc:cxnChg chg="add del mod">
          <ac:chgData name="Benjamin Smith" userId="486d4257-3618-463e-9d5b-19761b70a98c" providerId="ADAL" clId="{F56FB9C8-4718-491F-8B93-26EEC52FD25C}" dt="2024-04-17T02:12:23.298" v="3087" actId="1076"/>
          <ac:cxnSpMkLst>
            <pc:docMk/>
            <pc:sldMk cId="3513156783" sldId="257"/>
            <ac:cxnSpMk id="1081" creationId="{1DAD0553-2249-2D32-4ED4-D67C465E7BE4}"/>
          </ac:cxnSpMkLst>
        </pc:cxnChg>
        <pc:cxnChg chg="add del mod">
          <ac:chgData name="Benjamin Smith" userId="486d4257-3618-463e-9d5b-19761b70a98c" providerId="ADAL" clId="{F56FB9C8-4718-491F-8B93-26EEC52FD25C}" dt="2024-04-17T02:12:22.478" v="3084" actId="11529"/>
          <ac:cxnSpMkLst>
            <pc:docMk/>
            <pc:sldMk cId="3513156783" sldId="257"/>
            <ac:cxnSpMk id="1085" creationId="{84229B73-4EEF-9EF5-6C1D-248E0974F65F}"/>
          </ac:cxnSpMkLst>
        </pc:cxnChg>
        <pc:cxnChg chg="add del">
          <ac:chgData name="Benjamin Smith" userId="486d4257-3618-463e-9d5b-19761b70a98c" providerId="ADAL" clId="{F56FB9C8-4718-491F-8B93-26EEC52FD25C}" dt="2024-04-17T02:12:21.975" v="3082" actId="11529"/>
          <ac:cxnSpMkLst>
            <pc:docMk/>
            <pc:sldMk cId="3513156783" sldId="257"/>
            <ac:cxnSpMk id="1088" creationId="{BE49C161-A9B0-17A6-DFB4-6354C23D59DF}"/>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F51FFD-5FDC-45F8-B59D-162D86AB99D7}" type="datetimeFigureOut">
              <a:rPr lang="en-CA" smtClean="0"/>
              <a:t>2024-04-18</a:t>
            </a:fld>
            <a:endParaRPr lang="en-CA"/>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BCAF26-3BBA-4A2F-93EF-75EA46055758}" type="slidenum">
              <a:rPr lang="en-CA" smtClean="0"/>
              <a:t>‹#›</a:t>
            </a:fld>
            <a:endParaRPr lang="en-CA"/>
          </a:p>
        </p:txBody>
      </p:sp>
    </p:spTree>
    <p:extLst>
      <p:ext uri="{BB962C8B-B14F-4D97-AF65-F5344CB8AC3E}">
        <p14:creationId xmlns:p14="http://schemas.microsoft.com/office/powerpoint/2010/main" val="3101503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a:t>
            </a:r>
            <a:r>
              <a:rPr lang="en-US" dirty="0"/>
              <a:t>Hello Everyone, </a:t>
            </a:r>
          </a:p>
          <a:p>
            <a:endParaRPr lang="en-US" dirty="0"/>
          </a:p>
          <a:p>
            <a:r>
              <a:rPr lang="en-US" dirty="0"/>
              <a:t>My name is Benjamin and my Scientific Poster is titled "Centrality in Collaboration: Community Detection for Oncology Researchers".</a:t>
            </a:r>
          </a:p>
          <a:p>
            <a:endParaRPr lang="en-US" dirty="0"/>
          </a:p>
          <a:p>
            <a:r>
              <a:rPr lang="en-US" dirty="0"/>
              <a:t>The poster is based on the work from my practicum, which uses data from the Princess Margaret Clinical Record and Cancer Registry between the time of January 2016 to December 2018.</a:t>
            </a:r>
          </a:p>
          <a:p>
            <a:endParaRPr lang="en-US" dirty="0"/>
          </a:p>
          <a:p>
            <a:r>
              <a:rPr lang="en-US" dirty="0"/>
              <a:t>Our research problem is that when Cancer patients do not respond to standard treatments, they become candidates for Clinical trials. It is known that collaboration between oncologists is a primary factor for subsequent enrollment by patients in other clinical trials.</a:t>
            </a:r>
          </a:p>
          <a:p>
            <a:endParaRPr lang="en-US" dirty="0"/>
          </a:p>
          <a:p>
            <a:r>
              <a:rPr lang="en-US" dirty="0"/>
              <a:t>With the referral data that we have, we are looking to identify collaboration networks between oncologists via patient referrals between intervention types studied in the Clinical Trials. </a:t>
            </a:r>
          </a:p>
          <a:p>
            <a:endParaRPr lang="en-US" dirty="0"/>
          </a:p>
          <a:p>
            <a:r>
              <a:rPr lang="en-US" dirty="0"/>
              <a:t>A way to find these collaboration networks can be through Social Network Analysis and in particular - Community Detection Algorithms. </a:t>
            </a:r>
          </a:p>
          <a:p>
            <a:endParaRPr lang="en-US" dirty="0"/>
          </a:p>
          <a:p>
            <a:r>
              <a:rPr lang="en-US" dirty="0"/>
              <a:t>Figure 1 shows the social network constructed from the patient referral data which is from the referral data. From the 2970 patients enrolled in 515 clinical trials we limited the study to patients who were enrolled in more than one clinical trial because we are interested in in understanding patient movement between intervention types studied in the clinical trials- which results in 389 patients in 288 clinical trials which were classified by their intervention types- resulting in 16 unique interventions </a:t>
            </a:r>
          </a:p>
          <a:p>
            <a:endParaRPr lang="en-US" dirty="0"/>
          </a:p>
          <a:p>
            <a:r>
              <a:rPr lang="en-US" dirty="0"/>
              <a:t>For applying the community detection algorithms we first tried two popular algorithms,  Girvan Newman and Louvain (listed in figures 2 and 3) and found that the communities identified were not very descriptive. </a:t>
            </a:r>
          </a:p>
          <a:p>
            <a:endParaRPr lang="en-US" dirty="0"/>
          </a:p>
          <a:p>
            <a:r>
              <a:rPr lang="en-US" dirty="0"/>
              <a:t>In particular Girvan </a:t>
            </a:r>
            <a:r>
              <a:rPr lang="en-US" dirty="0" err="1"/>
              <a:t>newman</a:t>
            </a:r>
            <a:r>
              <a:rPr lang="en-US" dirty="0"/>
              <a:t> assigned each intervention to their own </a:t>
            </a:r>
            <a:r>
              <a:rPr lang="en-US" dirty="0" err="1"/>
              <a:t>communtity</a:t>
            </a:r>
            <a:r>
              <a:rPr lang="en-US" dirty="0"/>
              <a:t> which isn't very informative. And Louvain did group nodes together, but is hard to interpret descriptively. </a:t>
            </a:r>
          </a:p>
          <a:p>
            <a:endParaRPr lang="en-US" dirty="0"/>
          </a:p>
          <a:p>
            <a:r>
              <a:rPr lang="en-US" dirty="0"/>
              <a:t>Figures 4(a) and 4(b) show that the author developed algorithm utilizes degree centrality- a measure that can be understood here as the number of referrals a certain intervention </a:t>
            </a:r>
            <a:r>
              <a:rPr lang="en-US" dirty="0" err="1"/>
              <a:t>recieves</a:t>
            </a:r>
            <a:r>
              <a:rPr lang="en-US" dirty="0"/>
              <a:t> or gives to others. And directionality- corresponding to the direction of the referral towards it or from it. </a:t>
            </a:r>
          </a:p>
          <a:p>
            <a:endParaRPr lang="en-US" dirty="0"/>
          </a:p>
          <a:p>
            <a:r>
              <a:rPr lang="en-US" dirty="0"/>
              <a:t>The results shown in Figures 5 and 6 show that with the author developed algorithm, the communities identified show the existence of popular and unpopular individual interventions which are identified as their own communities with the other nodes being identified as their own ambivalent communities. A story which is more aligned with the ground truth and offers a description that is visible both in view of the network and in the in-degree/out-degree distribution where these popular/unpopular interventions are present by the extrema.  </a:t>
            </a:r>
          </a:p>
          <a:p>
            <a:endParaRPr lang="en-US" dirty="0"/>
          </a:p>
          <a:p>
            <a:endParaRPr lang="en-US"/>
          </a:p>
          <a:p>
            <a:endParaRPr lang="en-CA" dirty="0"/>
          </a:p>
        </p:txBody>
      </p:sp>
      <p:sp>
        <p:nvSpPr>
          <p:cNvPr id="4" name="Slide Number Placeholder 3"/>
          <p:cNvSpPr>
            <a:spLocks noGrp="1"/>
          </p:cNvSpPr>
          <p:nvPr>
            <p:ph type="sldNum" sz="quarter" idx="5"/>
          </p:nvPr>
        </p:nvSpPr>
        <p:spPr/>
        <p:txBody>
          <a:bodyPr/>
          <a:lstStyle/>
          <a:p>
            <a:fld id="{87BCAF26-3BBA-4A2F-93EF-75EA46055758}" type="slidenum">
              <a:rPr lang="en-CA" smtClean="0"/>
              <a:t>1</a:t>
            </a:fld>
            <a:endParaRPr lang="en-CA"/>
          </a:p>
        </p:txBody>
      </p:sp>
    </p:spTree>
    <p:extLst>
      <p:ext uri="{BB962C8B-B14F-4D97-AF65-F5344CB8AC3E}">
        <p14:creationId xmlns:p14="http://schemas.microsoft.com/office/powerpoint/2010/main" val="854102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5387342"/>
            <a:ext cx="27980640" cy="1146048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17289782"/>
            <a:ext cx="24688800" cy="794765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1B085F-D168-462B-A5C3-8833B3E3A729}" type="datetimeFigureOut">
              <a:rPr lang="en-CA" smtClean="0"/>
              <a:t>2024-04-18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8A575FC-AFBE-4D22-95D9-400884FC25AF}" type="slidenum">
              <a:rPr lang="en-CA" smtClean="0"/>
              <a:t>‹#›</a:t>
            </a:fld>
            <a:endParaRPr lang="en-CA"/>
          </a:p>
        </p:txBody>
      </p:sp>
    </p:spTree>
    <p:extLst>
      <p:ext uri="{BB962C8B-B14F-4D97-AF65-F5344CB8AC3E}">
        <p14:creationId xmlns:p14="http://schemas.microsoft.com/office/powerpoint/2010/main" val="226788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1B085F-D168-462B-A5C3-8833B3E3A729}" type="datetimeFigureOut">
              <a:rPr lang="en-CA" smtClean="0"/>
              <a:t>2024-04-18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8A575FC-AFBE-4D22-95D9-400884FC25AF}" type="slidenum">
              <a:rPr lang="en-CA" smtClean="0"/>
              <a:t>‹#›</a:t>
            </a:fld>
            <a:endParaRPr lang="en-CA"/>
          </a:p>
        </p:txBody>
      </p:sp>
    </p:spTree>
    <p:extLst>
      <p:ext uri="{BB962C8B-B14F-4D97-AF65-F5344CB8AC3E}">
        <p14:creationId xmlns:p14="http://schemas.microsoft.com/office/powerpoint/2010/main" val="3862875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752600"/>
            <a:ext cx="709803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752600"/>
            <a:ext cx="2088261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1B085F-D168-462B-A5C3-8833B3E3A729}" type="datetimeFigureOut">
              <a:rPr lang="en-CA" smtClean="0"/>
              <a:t>2024-04-18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8A575FC-AFBE-4D22-95D9-400884FC25AF}" type="slidenum">
              <a:rPr lang="en-CA" smtClean="0"/>
              <a:t>‹#›</a:t>
            </a:fld>
            <a:endParaRPr lang="en-CA"/>
          </a:p>
        </p:txBody>
      </p:sp>
    </p:spTree>
    <p:extLst>
      <p:ext uri="{BB962C8B-B14F-4D97-AF65-F5344CB8AC3E}">
        <p14:creationId xmlns:p14="http://schemas.microsoft.com/office/powerpoint/2010/main" val="2119751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1B085F-D168-462B-A5C3-8833B3E3A729}" type="datetimeFigureOut">
              <a:rPr lang="en-CA" smtClean="0"/>
              <a:t>2024-04-18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8A575FC-AFBE-4D22-95D9-400884FC25AF}" type="slidenum">
              <a:rPr lang="en-CA" smtClean="0"/>
              <a:t>‹#›</a:t>
            </a:fld>
            <a:endParaRPr lang="en-CA"/>
          </a:p>
        </p:txBody>
      </p:sp>
    </p:spTree>
    <p:extLst>
      <p:ext uri="{BB962C8B-B14F-4D97-AF65-F5344CB8AC3E}">
        <p14:creationId xmlns:p14="http://schemas.microsoft.com/office/powerpoint/2010/main" val="243569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8206749"/>
            <a:ext cx="28392120" cy="13693138"/>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2029429"/>
            <a:ext cx="28392120" cy="7200898"/>
          </a:xfrm>
        </p:spPr>
        <p:txBody>
          <a:bodyPr/>
          <a:lstStyle>
            <a:lvl1pPr marL="0" indent="0">
              <a:buNone/>
              <a:defRPr sz="8640">
                <a:solidFill>
                  <a:schemeClr val="tx1">
                    <a:tint val="82000"/>
                  </a:schemeClr>
                </a:solidFill>
              </a:defRPr>
            </a:lvl1pPr>
            <a:lvl2pPr marL="1645920" indent="0">
              <a:buNone/>
              <a:defRPr sz="7200">
                <a:solidFill>
                  <a:schemeClr val="tx1">
                    <a:tint val="82000"/>
                  </a:schemeClr>
                </a:solidFill>
              </a:defRPr>
            </a:lvl2pPr>
            <a:lvl3pPr marL="3291840" indent="0">
              <a:buNone/>
              <a:defRPr sz="6480">
                <a:solidFill>
                  <a:schemeClr val="tx1">
                    <a:tint val="82000"/>
                  </a:schemeClr>
                </a:solidFill>
              </a:defRPr>
            </a:lvl3pPr>
            <a:lvl4pPr marL="4937760" indent="0">
              <a:buNone/>
              <a:defRPr sz="5760">
                <a:solidFill>
                  <a:schemeClr val="tx1">
                    <a:tint val="82000"/>
                  </a:schemeClr>
                </a:solidFill>
              </a:defRPr>
            </a:lvl4pPr>
            <a:lvl5pPr marL="6583680" indent="0">
              <a:buNone/>
              <a:defRPr sz="5760">
                <a:solidFill>
                  <a:schemeClr val="tx1">
                    <a:tint val="82000"/>
                  </a:schemeClr>
                </a:solidFill>
              </a:defRPr>
            </a:lvl5pPr>
            <a:lvl6pPr marL="8229600" indent="0">
              <a:buNone/>
              <a:defRPr sz="5760">
                <a:solidFill>
                  <a:schemeClr val="tx1">
                    <a:tint val="82000"/>
                  </a:schemeClr>
                </a:solidFill>
              </a:defRPr>
            </a:lvl6pPr>
            <a:lvl7pPr marL="9875520" indent="0">
              <a:buNone/>
              <a:defRPr sz="5760">
                <a:solidFill>
                  <a:schemeClr val="tx1">
                    <a:tint val="82000"/>
                  </a:schemeClr>
                </a:solidFill>
              </a:defRPr>
            </a:lvl7pPr>
            <a:lvl8pPr marL="11521440" indent="0">
              <a:buNone/>
              <a:defRPr sz="5760">
                <a:solidFill>
                  <a:schemeClr val="tx1">
                    <a:tint val="82000"/>
                  </a:schemeClr>
                </a:solidFill>
              </a:defRPr>
            </a:lvl8pPr>
            <a:lvl9pPr marL="13167360" indent="0">
              <a:buNone/>
              <a:defRPr sz="576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1B085F-D168-462B-A5C3-8833B3E3A729}" type="datetimeFigureOut">
              <a:rPr lang="en-CA" smtClean="0"/>
              <a:t>2024-04-18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8A575FC-AFBE-4D22-95D9-400884FC25AF}" type="slidenum">
              <a:rPr lang="en-CA" smtClean="0"/>
              <a:t>‹#›</a:t>
            </a:fld>
            <a:endParaRPr lang="en-CA"/>
          </a:p>
        </p:txBody>
      </p:sp>
    </p:spTree>
    <p:extLst>
      <p:ext uri="{BB962C8B-B14F-4D97-AF65-F5344CB8AC3E}">
        <p14:creationId xmlns:p14="http://schemas.microsoft.com/office/powerpoint/2010/main" val="2855606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8763000"/>
            <a:ext cx="1399032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8763000"/>
            <a:ext cx="1399032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1B085F-D168-462B-A5C3-8833B3E3A729}" type="datetimeFigureOut">
              <a:rPr lang="en-CA" smtClean="0"/>
              <a:t>2024-04-18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8A575FC-AFBE-4D22-95D9-400884FC25AF}" type="slidenum">
              <a:rPr lang="en-CA" smtClean="0"/>
              <a:t>‹#›</a:t>
            </a:fld>
            <a:endParaRPr lang="en-CA"/>
          </a:p>
        </p:txBody>
      </p:sp>
    </p:spTree>
    <p:extLst>
      <p:ext uri="{BB962C8B-B14F-4D97-AF65-F5344CB8AC3E}">
        <p14:creationId xmlns:p14="http://schemas.microsoft.com/office/powerpoint/2010/main" val="781963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752607"/>
            <a:ext cx="2839212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8069582"/>
            <a:ext cx="13926024"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2024360"/>
            <a:ext cx="13926024"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8069582"/>
            <a:ext cx="13994608"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2" y="12024360"/>
            <a:ext cx="13994608"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1B085F-D168-462B-A5C3-8833B3E3A729}" type="datetimeFigureOut">
              <a:rPr lang="en-CA" smtClean="0"/>
              <a:t>2024-04-18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68A575FC-AFBE-4D22-95D9-400884FC25AF}" type="slidenum">
              <a:rPr lang="en-CA" smtClean="0"/>
              <a:t>‹#›</a:t>
            </a:fld>
            <a:endParaRPr lang="en-CA"/>
          </a:p>
        </p:txBody>
      </p:sp>
    </p:spTree>
    <p:extLst>
      <p:ext uri="{BB962C8B-B14F-4D97-AF65-F5344CB8AC3E}">
        <p14:creationId xmlns:p14="http://schemas.microsoft.com/office/powerpoint/2010/main" val="258621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1B085F-D168-462B-A5C3-8833B3E3A729}" type="datetimeFigureOut">
              <a:rPr lang="en-CA" smtClean="0"/>
              <a:t>2024-04-18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8A575FC-AFBE-4D22-95D9-400884FC25AF}" type="slidenum">
              <a:rPr lang="en-CA" smtClean="0"/>
              <a:t>‹#›</a:t>
            </a:fld>
            <a:endParaRPr lang="en-CA"/>
          </a:p>
        </p:txBody>
      </p:sp>
    </p:spTree>
    <p:extLst>
      <p:ext uri="{BB962C8B-B14F-4D97-AF65-F5344CB8AC3E}">
        <p14:creationId xmlns:p14="http://schemas.microsoft.com/office/powerpoint/2010/main" val="2530634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1B085F-D168-462B-A5C3-8833B3E3A729}" type="datetimeFigureOut">
              <a:rPr lang="en-CA" smtClean="0"/>
              <a:t>2024-04-18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68A575FC-AFBE-4D22-95D9-400884FC25AF}" type="slidenum">
              <a:rPr lang="en-CA" smtClean="0"/>
              <a:t>‹#›</a:t>
            </a:fld>
            <a:endParaRPr lang="en-CA"/>
          </a:p>
        </p:txBody>
      </p:sp>
    </p:spTree>
    <p:extLst>
      <p:ext uri="{BB962C8B-B14F-4D97-AF65-F5344CB8AC3E}">
        <p14:creationId xmlns:p14="http://schemas.microsoft.com/office/powerpoint/2010/main" val="3015948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194560"/>
            <a:ext cx="10617041" cy="768096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4739647"/>
            <a:ext cx="16664940" cy="233934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9875520"/>
            <a:ext cx="10617041"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891B085F-D168-462B-A5C3-8833B3E3A729}" type="datetimeFigureOut">
              <a:rPr lang="en-CA" smtClean="0"/>
              <a:t>2024-04-18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8A575FC-AFBE-4D22-95D9-400884FC25AF}" type="slidenum">
              <a:rPr lang="en-CA" smtClean="0"/>
              <a:t>‹#›</a:t>
            </a:fld>
            <a:endParaRPr lang="en-CA"/>
          </a:p>
        </p:txBody>
      </p:sp>
    </p:spTree>
    <p:extLst>
      <p:ext uri="{BB962C8B-B14F-4D97-AF65-F5344CB8AC3E}">
        <p14:creationId xmlns:p14="http://schemas.microsoft.com/office/powerpoint/2010/main" val="189325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194560"/>
            <a:ext cx="10617041" cy="768096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4739647"/>
            <a:ext cx="16664940" cy="233934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9875520"/>
            <a:ext cx="10617041"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891B085F-D168-462B-A5C3-8833B3E3A729}" type="datetimeFigureOut">
              <a:rPr lang="en-CA" smtClean="0"/>
              <a:t>2024-04-18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8A575FC-AFBE-4D22-95D9-400884FC25AF}" type="slidenum">
              <a:rPr lang="en-CA" smtClean="0"/>
              <a:t>‹#›</a:t>
            </a:fld>
            <a:endParaRPr lang="en-CA"/>
          </a:p>
        </p:txBody>
      </p:sp>
    </p:spTree>
    <p:extLst>
      <p:ext uri="{BB962C8B-B14F-4D97-AF65-F5344CB8AC3E}">
        <p14:creationId xmlns:p14="http://schemas.microsoft.com/office/powerpoint/2010/main" val="1571308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752607"/>
            <a:ext cx="2839212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8763000"/>
            <a:ext cx="2839212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30510487"/>
            <a:ext cx="7406640" cy="1752600"/>
          </a:xfrm>
          <a:prstGeom prst="rect">
            <a:avLst/>
          </a:prstGeom>
        </p:spPr>
        <p:txBody>
          <a:bodyPr vert="horz" lIns="91440" tIns="45720" rIns="91440" bIns="45720" rtlCol="0" anchor="ctr"/>
          <a:lstStyle>
            <a:lvl1pPr algn="l">
              <a:defRPr sz="4320">
                <a:solidFill>
                  <a:schemeClr val="tx1">
                    <a:tint val="82000"/>
                  </a:schemeClr>
                </a:solidFill>
              </a:defRPr>
            </a:lvl1pPr>
          </a:lstStyle>
          <a:p>
            <a:fld id="{891B085F-D168-462B-A5C3-8833B3E3A729}" type="datetimeFigureOut">
              <a:rPr lang="en-CA" smtClean="0"/>
              <a:t>2024-04-18</a:t>
            </a:fld>
            <a:endParaRPr lang="en-CA"/>
          </a:p>
        </p:txBody>
      </p:sp>
      <p:sp>
        <p:nvSpPr>
          <p:cNvPr id="5" name="Footer Placeholder 4"/>
          <p:cNvSpPr>
            <a:spLocks noGrp="1"/>
          </p:cNvSpPr>
          <p:nvPr>
            <p:ph type="ftr" sz="quarter" idx="3"/>
          </p:nvPr>
        </p:nvSpPr>
        <p:spPr>
          <a:xfrm>
            <a:off x="10904220" y="30510487"/>
            <a:ext cx="11109960" cy="1752600"/>
          </a:xfrm>
          <a:prstGeom prst="rect">
            <a:avLst/>
          </a:prstGeom>
        </p:spPr>
        <p:txBody>
          <a:bodyPr vert="horz" lIns="91440" tIns="45720" rIns="91440" bIns="45720" rtlCol="0" anchor="ctr"/>
          <a:lstStyle>
            <a:lvl1pPr algn="ctr">
              <a:defRPr sz="4320">
                <a:solidFill>
                  <a:schemeClr val="tx1">
                    <a:tint val="82000"/>
                  </a:schemeClr>
                </a:solidFill>
              </a:defRPr>
            </a:lvl1pPr>
          </a:lstStyle>
          <a:p>
            <a:endParaRPr lang="en-CA"/>
          </a:p>
        </p:txBody>
      </p:sp>
      <p:sp>
        <p:nvSpPr>
          <p:cNvPr id="6" name="Slide Number Placeholder 5"/>
          <p:cNvSpPr>
            <a:spLocks noGrp="1"/>
          </p:cNvSpPr>
          <p:nvPr>
            <p:ph type="sldNum" sz="quarter" idx="4"/>
          </p:nvPr>
        </p:nvSpPr>
        <p:spPr>
          <a:xfrm>
            <a:off x="23248620" y="30510487"/>
            <a:ext cx="7406640" cy="1752600"/>
          </a:xfrm>
          <a:prstGeom prst="rect">
            <a:avLst/>
          </a:prstGeom>
        </p:spPr>
        <p:txBody>
          <a:bodyPr vert="horz" lIns="91440" tIns="45720" rIns="91440" bIns="45720" rtlCol="0" anchor="ctr"/>
          <a:lstStyle>
            <a:lvl1pPr algn="r">
              <a:defRPr sz="4320">
                <a:solidFill>
                  <a:schemeClr val="tx1">
                    <a:tint val="82000"/>
                  </a:schemeClr>
                </a:solidFill>
              </a:defRPr>
            </a:lvl1pPr>
          </a:lstStyle>
          <a:p>
            <a:fld id="{68A575FC-AFBE-4D22-95D9-400884FC25AF}" type="slidenum">
              <a:rPr lang="en-CA" smtClean="0"/>
              <a:t>‹#›</a:t>
            </a:fld>
            <a:endParaRPr lang="en-CA"/>
          </a:p>
        </p:txBody>
      </p:sp>
    </p:spTree>
    <p:extLst>
      <p:ext uri="{BB962C8B-B14F-4D97-AF65-F5344CB8AC3E}">
        <p14:creationId xmlns:p14="http://schemas.microsoft.com/office/powerpoint/2010/main" val="285696390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jpeg"/><Relationship Id="rId12" Type="http://schemas.openxmlformats.org/officeDocument/2006/relationships/image" Target="../media/image10.svg"/><Relationship Id="rId17" Type="http://schemas.openxmlformats.org/officeDocument/2006/relationships/image" Target="../media/image15.sv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jpe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 name="Rectangle 1048">
            <a:extLst>
              <a:ext uri="{FF2B5EF4-FFF2-40B4-BE49-F238E27FC236}">
                <a16:creationId xmlns:a16="http://schemas.microsoft.com/office/drawing/2014/main" id="{1D528BAD-F931-C580-5D44-E91FB80BB0D7}"/>
              </a:ext>
            </a:extLst>
          </p:cNvPr>
          <p:cNvSpPr/>
          <p:nvPr/>
        </p:nvSpPr>
        <p:spPr>
          <a:xfrm>
            <a:off x="0" y="0"/>
            <a:ext cx="32918400" cy="5006794"/>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5" name="Graphic 24">
            <a:extLst>
              <a:ext uri="{FF2B5EF4-FFF2-40B4-BE49-F238E27FC236}">
                <a16:creationId xmlns:a16="http://schemas.microsoft.com/office/drawing/2014/main" id="{4D840BDB-7AF4-42B0-5378-7B2B401F03FC}"/>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14896" t="4286" r="12468"/>
          <a:stretch/>
        </p:blipFill>
        <p:spPr>
          <a:xfrm>
            <a:off x="11793767" y="6099341"/>
            <a:ext cx="11262502" cy="9337966"/>
          </a:xfrm>
          <a:prstGeom prst="rect">
            <a:avLst/>
          </a:prstGeom>
        </p:spPr>
      </p:pic>
      <p:sp>
        <p:nvSpPr>
          <p:cNvPr id="5" name="TextBox 4">
            <a:extLst>
              <a:ext uri="{FF2B5EF4-FFF2-40B4-BE49-F238E27FC236}">
                <a16:creationId xmlns:a16="http://schemas.microsoft.com/office/drawing/2014/main" id="{7DD23E3C-4592-6C5F-D4A2-F9D1B8806B75}"/>
              </a:ext>
            </a:extLst>
          </p:cNvPr>
          <p:cNvSpPr txBox="1"/>
          <p:nvPr/>
        </p:nvSpPr>
        <p:spPr>
          <a:xfrm>
            <a:off x="0" y="441956"/>
            <a:ext cx="32918400" cy="2308324"/>
          </a:xfrm>
          <a:prstGeom prst="rect">
            <a:avLst/>
          </a:prstGeom>
          <a:noFill/>
        </p:spPr>
        <p:txBody>
          <a:bodyPr wrap="square">
            <a:spAutoFit/>
          </a:bodyPr>
          <a:lstStyle/>
          <a:p>
            <a:pPr algn="ctr"/>
            <a:r>
              <a:rPr lang="en-US" sz="7200" b="1" dirty="0">
                <a:solidFill>
                  <a:schemeClr val="bg1"/>
                </a:solidFill>
                <a:effectLst/>
                <a:latin typeface="Arial" panose="020B0604020202020204" pitchFamily="34" charset="0"/>
                <a:ea typeface="Georgia" panose="02040502050405020303" pitchFamily="18" charset="0"/>
                <a:cs typeface="Arial" panose="020B0604020202020204" pitchFamily="34" charset="0"/>
              </a:rPr>
              <a:t>Centrality in Collaboration: Community Detection for Oncology </a:t>
            </a:r>
            <a:r>
              <a:rPr lang="en-US" sz="7200" b="1" dirty="0">
                <a:solidFill>
                  <a:schemeClr val="bg1"/>
                </a:solidFill>
                <a:latin typeface="Arial" panose="020B0604020202020204" pitchFamily="34" charset="0"/>
                <a:ea typeface="Georgia" panose="02040502050405020303" pitchFamily="18" charset="0"/>
                <a:cs typeface="Arial" panose="020B0604020202020204" pitchFamily="34" charset="0"/>
              </a:rPr>
              <a:t>R</a:t>
            </a:r>
            <a:r>
              <a:rPr lang="en-US" sz="7200" b="1" dirty="0">
                <a:solidFill>
                  <a:schemeClr val="bg1"/>
                </a:solidFill>
                <a:effectLst/>
                <a:latin typeface="Arial" panose="020B0604020202020204" pitchFamily="34" charset="0"/>
                <a:ea typeface="Georgia" panose="02040502050405020303" pitchFamily="18" charset="0"/>
                <a:cs typeface="Arial" panose="020B0604020202020204" pitchFamily="34" charset="0"/>
              </a:rPr>
              <a:t>esearchers</a:t>
            </a:r>
            <a:endParaRPr lang="en-CA" sz="7200"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6FBD5CE-14B6-FAC2-DEF7-822BEBA28B54}"/>
              </a:ext>
            </a:extLst>
          </p:cNvPr>
          <p:cNvSpPr txBox="1"/>
          <p:nvPr/>
        </p:nvSpPr>
        <p:spPr>
          <a:xfrm>
            <a:off x="831511" y="6238842"/>
            <a:ext cx="9591674" cy="3903056"/>
          </a:xfrm>
          <a:prstGeom prst="rect">
            <a:avLst/>
          </a:prstGeom>
          <a:noFill/>
        </p:spPr>
        <p:txBody>
          <a:bodyPr wrap="square" numCol="1">
            <a:spAutoFit/>
          </a:bodyPr>
          <a:lstStyle/>
          <a:p>
            <a:pPr marL="266700" indent="-266700">
              <a:lnSpc>
                <a:spcPct val="150000"/>
              </a:lnSpc>
              <a:buClr>
                <a:schemeClr val="tx1"/>
              </a:buClr>
              <a:buSzPct val="150000"/>
              <a:buFont typeface="Arial" panose="020B0604020202020204" pitchFamily="34" charset="0"/>
              <a:buChar char="•"/>
              <a:tabLst>
                <a:tab pos="171450" algn="l"/>
              </a:tabLst>
            </a:pPr>
            <a:r>
              <a:rPr lang="en-US" sz="2400" dirty="0">
                <a:effectLst/>
                <a:latin typeface="Georgia" panose="02040502050405020303" pitchFamily="18" charset="0"/>
                <a:ea typeface="Georgia" panose="02040502050405020303" pitchFamily="18" charset="0"/>
                <a:cs typeface="Georgia" panose="02040502050405020303" pitchFamily="18" charset="0"/>
              </a:rPr>
              <a:t>Cancer patients who do not respond to standard treatments often become candidates for clinical trials.</a:t>
            </a:r>
          </a:p>
          <a:p>
            <a:pPr marL="361950" indent="-361950">
              <a:lnSpc>
                <a:spcPct val="150000"/>
              </a:lnSpc>
              <a:buSzPct val="150000"/>
              <a:buFont typeface="Arial" panose="020B0604020202020204" pitchFamily="34" charset="0"/>
              <a:buChar char="•"/>
            </a:pPr>
            <a:r>
              <a:rPr lang="en-US" sz="2400" dirty="0">
                <a:effectLst/>
                <a:latin typeface="Georgia" panose="02040502050405020303" pitchFamily="18" charset="0"/>
                <a:ea typeface="Georgia" panose="02040502050405020303" pitchFamily="18" charset="0"/>
                <a:cs typeface="Georgia" panose="02040502050405020303" pitchFamily="18" charset="0"/>
              </a:rPr>
              <a:t>It is known that the collaboration networks between oncologists is a primary factor for further engagement in subsequent trial enrollment</a:t>
            </a:r>
            <a:r>
              <a:rPr lang="en-US" sz="2400" dirty="0">
                <a:latin typeface="Georgia" panose="02040502050405020303" pitchFamily="18" charset="0"/>
                <a:ea typeface="Georgia" panose="02040502050405020303" pitchFamily="18" charset="0"/>
                <a:cs typeface="Georgia" panose="02040502050405020303" pitchFamily="18" charset="0"/>
              </a:rPr>
              <a:t> by participants.</a:t>
            </a:r>
            <a:endParaRPr lang="en-US" sz="2400" dirty="0">
              <a:effectLst/>
              <a:latin typeface="Georgia" panose="02040502050405020303" pitchFamily="18" charset="0"/>
              <a:ea typeface="Georgia" panose="02040502050405020303" pitchFamily="18" charset="0"/>
              <a:cs typeface="Georgia" panose="02040502050405020303" pitchFamily="18" charset="0"/>
            </a:endParaRPr>
          </a:p>
          <a:p>
            <a:pPr marL="266700" indent="-266700">
              <a:lnSpc>
                <a:spcPct val="150000"/>
              </a:lnSpc>
              <a:buClr>
                <a:schemeClr val="tx1"/>
              </a:buClr>
              <a:buSzPct val="150000"/>
              <a:buFont typeface="Arial" panose="020B0604020202020204" pitchFamily="34" charset="0"/>
              <a:buChar char="•"/>
              <a:tabLst>
                <a:tab pos="171450" algn="l"/>
              </a:tabLst>
            </a:pPr>
            <a:r>
              <a:rPr lang="en-US" sz="2400" dirty="0">
                <a:effectLst/>
                <a:latin typeface="Georgia" panose="02040502050405020303" pitchFamily="18" charset="0"/>
                <a:ea typeface="Georgia" panose="02040502050405020303" pitchFamily="18" charset="0"/>
                <a:cs typeface="Georgia" panose="02040502050405020303" pitchFamily="18" charset="0"/>
              </a:rPr>
              <a:t>Social network analysis (SNA) and community detection algorithms can be used to explore collaboration patterns.</a:t>
            </a:r>
          </a:p>
        </p:txBody>
      </p:sp>
      <p:pic>
        <p:nvPicPr>
          <p:cNvPr id="1026" name="Picture 2">
            <a:extLst>
              <a:ext uri="{FF2B5EF4-FFF2-40B4-BE49-F238E27FC236}">
                <a16:creationId xmlns:a16="http://schemas.microsoft.com/office/drawing/2014/main" id="{67469C60-353F-DE46-F1E2-6484623018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768" y="31819157"/>
            <a:ext cx="675307" cy="9511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FB30443-514C-6905-3F25-685ED957749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7536" y="31809624"/>
            <a:ext cx="3211896" cy="100639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59ED9E0-195C-A573-42E6-EDA156E57F33}"/>
              </a:ext>
            </a:extLst>
          </p:cNvPr>
          <p:cNvSpPr txBox="1"/>
          <p:nvPr/>
        </p:nvSpPr>
        <p:spPr>
          <a:xfrm>
            <a:off x="1944341" y="2765731"/>
            <a:ext cx="29647244" cy="2169825"/>
          </a:xfrm>
          <a:prstGeom prst="rect">
            <a:avLst/>
          </a:prstGeom>
          <a:noFill/>
        </p:spPr>
        <p:txBody>
          <a:bodyPr wrap="square">
            <a:spAutoFit/>
          </a:bodyPr>
          <a:lstStyle/>
          <a:p>
            <a:pPr marL="270510" marR="504190" algn="ctr">
              <a:lnSpc>
                <a:spcPct val="116000"/>
              </a:lnSpc>
              <a:spcAft>
                <a:spcPts val="800"/>
              </a:spcAft>
            </a:pPr>
            <a:r>
              <a:rPr lang="en-CA" sz="3600" dirty="0">
                <a:solidFill>
                  <a:schemeClr val="bg1"/>
                </a:solidFill>
                <a:effectLst/>
                <a:latin typeface="Arial" panose="020B0604020202020204" pitchFamily="34" charset="0"/>
                <a:ea typeface="Georgia" panose="02040502050405020303" pitchFamily="18" charset="0"/>
                <a:cs typeface="Arial" panose="020B0604020202020204" pitchFamily="34" charset="0"/>
              </a:rPr>
              <a:t>Benjamin Smith</a:t>
            </a:r>
            <a:r>
              <a:rPr lang="en-CA" sz="3600" baseline="30000" dirty="0">
                <a:solidFill>
                  <a:schemeClr val="bg1"/>
                </a:solidFill>
                <a:effectLst/>
                <a:latin typeface="Arial" panose="020B0604020202020204" pitchFamily="34" charset="0"/>
                <a:ea typeface="Georgia" panose="02040502050405020303" pitchFamily="18" charset="0"/>
                <a:cs typeface="Arial" panose="020B0604020202020204" pitchFamily="34" charset="0"/>
              </a:rPr>
              <a:t>1</a:t>
            </a:r>
            <a:r>
              <a:rPr lang="en-CA" sz="3600" dirty="0">
                <a:solidFill>
                  <a:schemeClr val="bg1"/>
                </a:solidFill>
                <a:effectLst/>
                <a:latin typeface="Arial" panose="020B0604020202020204" pitchFamily="34" charset="0"/>
                <a:ea typeface="Georgia" panose="02040502050405020303" pitchFamily="18" charset="0"/>
                <a:cs typeface="Arial" panose="020B0604020202020204" pitchFamily="34" charset="0"/>
              </a:rPr>
              <a:t>, Tyler Pittman</a:t>
            </a:r>
            <a:r>
              <a:rPr lang="en-CA" sz="3600" baseline="30000" dirty="0">
                <a:solidFill>
                  <a:schemeClr val="bg1"/>
                </a:solidFill>
                <a:effectLst/>
                <a:latin typeface="Arial" panose="020B0604020202020204" pitchFamily="34" charset="0"/>
                <a:ea typeface="Georgia" panose="02040502050405020303" pitchFamily="18" charset="0"/>
                <a:cs typeface="Arial" panose="020B0604020202020204" pitchFamily="34" charset="0"/>
              </a:rPr>
              <a:t>2</a:t>
            </a:r>
            <a:r>
              <a:rPr lang="en-CA" sz="3600" dirty="0">
                <a:solidFill>
                  <a:schemeClr val="bg1"/>
                </a:solidFill>
                <a:effectLst/>
                <a:latin typeface="Arial" panose="020B0604020202020204" pitchFamily="34" charset="0"/>
                <a:ea typeface="Georgia" panose="02040502050405020303" pitchFamily="18" charset="0"/>
                <a:cs typeface="Arial" panose="020B0604020202020204" pitchFamily="34" charset="0"/>
              </a:rPr>
              <a:t>, Wei Xu</a:t>
            </a:r>
            <a:r>
              <a:rPr lang="en-CA" sz="3600" baseline="30000" dirty="0">
                <a:solidFill>
                  <a:schemeClr val="bg1"/>
                </a:solidFill>
                <a:effectLst/>
                <a:latin typeface="Arial" panose="020B0604020202020204" pitchFamily="34" charset="0"/>
                <a:ea typeface="Georgia" panose="02040502050405020303" pitchFamily="18" charset="0"/>
                <a:cs typeface="Arial" panose="020B0604020202020204" pitchFamily="34" charset="0"/>
              </a:rPr>
              <a:t>1,2</a:t>
            </a:r>
            <a:endParaRPr lang="en-CA" sz="3600" dirty="0">
              <a:solidFill>
                <a:schemeClr val="bg1"/>
              </a:solidFill>
              <a:effectLst/>
              <a:latin typeface="Arial" panose="020B0604020202020204" pitchFamily="34" charset="0"/>
              <a:ea typeface="SimSun" panose="02010600030101010101" pitchFamily="2" charset="-122"/>
              <a:cs typeface="Arial" panose="020B0604020202020204" pitchFamily="34" charset="0"/>
            </a:endParaRPr>
          </a:p>
          <a:p>
            <a:pPr marL="270510" marR="504190" algn="ctr">
              <a:lnSpc>
                <a:spcPct val="116000"/>
              </a:lnSpc>
              <a:spcAft>
                <a:spcPts val="800"/>
              </a:spcAft>
            </a:pPr>
            <a:r>
              <a:rPr lang="en-US" sz="3600" baseline="30000" dirty="0">
                <a:solidFill>
                  <a:schemeClr val="bg1"/>
                </a:solidFill>
                <a:effectLst/>
                <a:latin typeface="Arial" panose="020B0604020202020204" pitchFamily="34" charset="0"/>
                <a:ea typeface="Georgia" panose="02040502050405020303" pitchFamily="18" charset="0"/>
                <a:cs typeface="Arial" panose="020B0604020202020204" pitchFamily="34" charset="0"/>
              </a:rPr>
              <a:t>1</a:t>
            </a:r>
            <a:r>
              <a:rPr lang="en-US" sz="3600" dirty="0">
                <a:solidFill>
                  <a:schemeClr val="bg1"/>
                </a:solidFill>
                <a:effectLst/>
                <a:latin typeface="Arial" panose="020B0604020202020204" pitchFamily="34" charset="0"/>
                <a:ea typeface="Georgia" panose="02040502050405020303" pitchFamily="18" charset="0"/>
                <a:cs typeface="Arial" panose="020B0604020202020204" pitchFamily="34" charset="0"/>
              </a:rPr>
              <a:t>Dalla Lana School of Public Health, Biostatistics Division, University of Toronto, Toronto, Canada. </a:t>
            </a:r>
            <a:endParaRPr lang="en-CA" sz="3600" dirty="0">
              <a:solidFill>
                <a:schemeClr val="bg1"/>
              </a:solidFill>
              <a:effectLst/>
              <a:latin typeface="Arial" panose="020B0604020202020204" pitchFamily="34" charset="0"/>
              <a:ea typeface="SimSun" panose="02010600030101010101" pitchFamily="2" charset="-122"/>
              <a:cs typeface="Arial" panose="020B0604020202020204" pitchFamily="34" charset="0"/>
            </a:endParaRPr>
          </a:p>
          <a:p>
            <a:pPr marL="270510" marR="504190" algn="ctr">
              <a:lnSpc>
                <a:spcPct val="116000"/>
              </a:lnSpc>
              <a:spcAft>
                <a:spcPts val="800"/>
              </a:spcAft>
            </a:pPr>
            <a:r>
              <a:rPr lang="en-US" sz="3600" baseline="30000" dirty="0">
                <a:solidFill>
                  <a:schemeClr val="bg1"/>
                </a:solidFill>
                <a:effectLst/>
                <a:latin typeface="Arial" panose="020B0604020202020204" pitchFamily="34" charset="0"/>
                <a:ea typeface="Georgia" panose="02040502050405020303" pitchFamily="18" charset="0"/>
                <a:cs typeface="Arial" panose="020B0604020202020204" pitchFamily="34" charset="0"/>
              </a:rPr>
              <a:t>2</a:t>
            </a:r>
            <a:r>
              <a:rPr lang="en-US" sz="3600" dirty="0">
                <a:solidFill>
                  <a:schemeClr val="bg1"/>
                </a:solidFill>
                <a:effectLst/>
                <a:latin typeface="Arial" panose="020B0604020202020204" pitchFamily="34" charset="0"/>
                <a:ea typeface="Georgia" panose="02040502050405020303" pitchFamily="18" charset="0"/>
                <a:cs typeface="Arial" panose="020B0604020202020204" pitchFamily="34" charset="0"/>
              </a:rPr>
              <a:t> Department of Biostatistics, University Health Network, Toronto, Canada.</a:t>
            </a:r>
            <a:endParaRPr lang="en-CA" sz="3600" dirty="0">
              <a:solidFill>
                <a:schemeClr val="bg1"/>
              </a:solidFill>
              <a:effectLst/>
              <a:latin typeface="Arial" panose="020B0604020202020204" pitchFamily="34" charset="0"/>
              <a:ea typeface="SimSun" panose="02010600030101010101" pitchFamily="2" charset="-122"/>
              <a:cs typeface="Arial" panose="020B0604020202020204" pitchFamily="34" charset="0"/>
            </a:endParaRPr>
          </a:p>
        </p:txBody>
      </p:sp>
      <p:pic>
        <p:nvPicPr>
          <p:cNvPr id="1034" name="Picture 10" descr="profile image">
            <a:extLst>
              <a:ext uri="{FF2B5EF4-FFF2-40B4-BE49-F238E27FC236}">
                <a16:creationId xmlns:a16="http://schemas.microsoft.com/office/drawing/2014/main" id="{284E7838-EE7C-1ABD-9AAC-E07BD00CDF2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430854" y="30414233"/>
            <a:ext cx="2233456" cy="22334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028BC70-D20D-8D02-3229-8136B070F1B2}"/>
              </a:ext>
            </a:extLst>
          </p:cNvPr>
          <p:cNvSpPr txBox="1"/>
          <p:nvPr/>
        </p:nvSpPr>
        <p:spPr>
          <a:xfrm>
            <a:off x="28664310" y="31908746"/>
            <a:ext cx="4095783" cy="646331"/>
          </a:xfrm>
          <a:prstGeom prst="rect">
            <a:avLst/>
          </a:prstGeom>
          <a:noFill/>
        </p:spPr>
        <p:txBody>
          <a:bodyPr wrap="square" rtlCol="0">
            <a:spAutoFit/>
          </a:bodyPr>
          <a:lstStyle/>
          <a:p>
            <a:r>
              <a:rPr lang="en-CA" dirty="0">
                <a:latin typeface="Georgia" panose="02040502050405020303" pitchFamily="18" charset="0"/>
              </a:rPr>
              <a:t>Benjamin Smith</a:t>
            </a:r>
            <a:br>
              <a:rPr lang="en-CA" dirty="0">
                <a:latin typeface="Georgia" panose="02040502050405020303" pitchFamily="18" charset="0"/>
              </a:rPr>
            </a:br>
            <a:r>
              <a:rPr lang="en-CA" dirty="0">
                <a:latin typeface="Georgia" panose="02040502050405020303" pitchFamily="18" charset="0"/>
              </a:rPr>
              <a:t>benyamin.smith@mail.utoronto.ca</a:t>
            </a:r>
          </a:p>
        </p:txBody>
      </p:sp>
      <p:sp>
        <p:nvSpPr>
          <p:cNvPr id="11" name="TextBox 10">
            <a:extLst>
              <a:ext uri="{FF2B5EF4-FFF2-40B4-BE49-F238E27FC236}">
                <a16:creationId xmlns:a16="http://schemas.microsoft.com/office/drawing/2014/main" id="{5FB60B9A-D34B-9B15-8C78-13490D95C02F}"/>
              </a:ext>
            </a:extLst>
          </p:cNvPr>
          <p:cNvSpPr txBox="1"/>
          <p:nvPr/>
        </p:nvSpPr>
        <p:spPr>
          <a:xfrm>
            <a:off x="799111" y="29695472"/>
            <a:ext cx="9680400" cy="1687065"/>
          </a:xfrm>
          <a:prstGeom prst="rect">
            <a:avLst/>
          </a:prstGeom>
          <a:noFill/>
        </p:spPr>
        <p:txBody>
          <a:bodyPr wrap="square" rtlCol="0">
            <a:spAutoFit/>
          </a:bodyPr>
          <a:lstStyle/>
          <a:p>
            <a:pPr>
              <a:lnSpc>
                <a:spcPct val="150000"/>
              </a:lnSpc>
            </a:pPr>
            <a:r>
              <a:rPr lang="en-CA" sz="2400" dirty="0">
                <a:latin typeface="Georgia" panose="02040502050405020303" pitchFamily="18" charset="0"/>
              </a:rPr>
              <a:t>This work was made possible thanks to Dr. Wendy Lou, Professor Tony Panzarella and the Faculty in the Biostatistics Department at University of Toronto’s Dalla Lana School of Public Health</a:t>
            </a:r>
          </a:p>
        </p:txBody>
      </p:sp>
      <p:pic>
        <p:nvPicPr>
          <p:cNvPr id="1040" name="Picture 16">
            <a:extLst>
              <a:ext uri="{FF2B5EF4-FFF2-40B4-BE49-F238E27FC236}">
                <a16:creationId xmlns:a16="http://schemas.microsoft.com/office/drawing/2014/main" id="{03D3C1B8-C3F4-A258-84F2-5A2581574482}"/>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7812" t="24387" r="34027" b="10598"/>
          <a:stretch/>
        </p:blipFill>
        <p:spPr bwMode="auto">
          <a:xfrm>
            <a:off x="4910217" y="31647808"/>
            <a:ext cx="5713145" cy="1168210"/>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B8370D7F-0AFC-5F73-EDEB-48A2083CFFEE}"/>
              </a:ext>
            </a:extLst>
          </p:cNvPr>
          <p:cNvSpPr txBox="1"/>
          <p:nvPr/>
        </p:nvSpPr>
        <p:spPr>
          <a:xfrm>
            <a:off x="831511" y="10967314"/>
            <a:ext cx="9591674" cy="3349058"/>
          </a:xfrm>
          <a:prstGeom prst="rect">
            <a:avLst/>
          </a:prstGeom>
          <a:noFill/>
        </p:spPr>
        <p:txBody>
          <a:bodyPr wrap="square" numCol="1">
            <a:spAutoFit/>
          </a:bodyPr>
          <a:lstStyle/>
          <a:p>
            <a:pPr marL="342900" indent="-342900">
              <a:lnSpc>
                <a:spcPct val="150000"/>
              </a:lnSpc>
              <a:buSzPct val="150000"/>
              <a:buFont typeface="Arial" panose="020B0604020202020204" pitchFamily="34" charset="0"/>
              <a:buChar char="•"/>
            </a:pPr>
            <a:r>
              <a:rPr lang="en-US" sz="2400" dirty="0">
                <a:effectLst/>
                <a:latin typeface="Georgia" panose="02040502050405020303" pitchFamily="18" charset="0"/>
                <a:ea typeface="Georgia" panose="02040502050405020303" pitchFamily="18" charset="0"/>
                <a:cs typeface="Georgia" panose="02040502050405020303" pitchFamily="18" charset="0"/>
              </a:rPr>
              <a:t>The data consists of 2970 patients in 515 clinical trials at UHN’s Princess Margaret Cancer Center spanning the time of January 2016 to December 2018. </a:t>
            </a:r>
          </a:p>
          <a:p>
            <a:pPr marL="361950" indent="-361950">
              <a:lnSpc>
                <a:spcPct val="150000"/>
              </a:lnSpc>
              <a:buSzPct val="150000"/>
              <a:buFont typeface="Arial" panose="020B0604020202020204" pitchFamily="34" charset="0"/>
              <a:buChar char="•"/>
            </a:pPr>
            <a:r>
              <a:rPr lang="en-US" sz="2400" dirty="0">
                <a:effectLst/>
                <a:latin typeface="Georgia" panose="02040502050405020303" pitchFamily="18" charset="0"/>
                <a:ea typeface="Georgia" panose="02040502050405020303" pitchFamily="18" charset="0"/>
                <a:cs typeface="Georgia" panose="02040502050405020303" pitchFamily="18" charset="0"/>
              </a:rPr>
              <a:t>Among 389 patients enrolled in more than one of 288 trials, we aim to identify collaboration networks based on the intervention type</a:t>
            </a:r>
            <a:r>
              <a:rPr lang="en-US" sz="2400" dirty="0">
                <a:latin typeface="Georgia" panose="02040502050405020303" pitchFamily="18" charset="0"/>
                <a:ea typeface="Georgia" panose="02040502050405020303" pitchFamily="18" charset="0"/>
                <a:cs typeface="Georgia" panose="02040502050405020303" pitchFamily="18" charset="0"/>
              </a:rPr>
              <a:t> </a:t>
            </a:r>
            <a:r>
              <a:rPr lang="en-US" sz="2400" dirty="0">
                <a:effectLst/>
                <a:latin typeface="Georgia" panose="02040502050405020303" pitchFamily="18" charset="0"/>
                <a:ea typeface="Georgia" panose="02040502050405020303" pitchFamily="18" charset="0"/>
                <a:cs typeface="Georgia" panose="02040502050405020303" pitchFamily="18" charset="0"/>
              </a:rPr>
              <a:t>studied in the clinical trials (Fig. 1)</a:t>
            </a:r>
          </a:p>
        </p:txBody>
      </p:sp>
      <p:pic>
        <p:nvPicPr>
          <p:cNvPr id="51" name="Graphic 50">
            <a:extLst>
              <a:ext uri="{FF2B5EF4-FFF2-40B4-BE49-F238E27FC236}">
                <a16:creationId xmlns:a16="http://schemas.microsoft.com/office/drawing/2014/main" id="{CD6AAE39-8D11-67F9-B38A-397D2C5CE00E}"/>
              </a:ext>
            </a:extLst>
          </p:cNvPr>
          <p:cNvPicPr>
            <a:picLocks noChangeAspect="1"/>
          </p:cNvPicPr>
          <p:nvPr/>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t="13842" r="68228" b="10327"/>
          <a:stretch/>
        </p:blipFill>
        <p:spPr>
          <a:xfrm>
            <a:off x="24684307" y="6633485"/>
            <a:ext cx="6964798" cy="7009200"/>
          </a:xfrm>
          <a:prstGeom prst="rect">
            <a:avLst/>
          </a:prstGeom>
        </p:spPr>
      </p:pic>
      <p:pic>
        <p:nvPicPr>
          <p:cNvPr id="52" name="Graphic 51">
            <a:extLst>
              <a:ext uri="{FF2B5EF4-FFF2-40B4-BE49-F238E27FC236}">
                <a16:creationId xmlns:a16="http://schemas.microsoft.com/office/drawing/2014/main" id="{7086E9BD-29D7-ABC7-8938-5D6D1460CB39}"/>
              </a:ext>
            </a:extLst>
          </p:cNvPr>
          <p:cNvPicPr>
            <a:picLocks noChangeAspect="1"/>
          </p:cNvPicPr>
          <p:nvPr/>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33048" t="13842" r="33578" b="10327"/>
          <a:stretch/>
        </p:blipFill>
        <p:spPr>
          <a:xfrm>
            <a:off x="24630617" y="13745994"/>
            <a:ext cx="7316194" cy="7009453"/>
          </a:xfrm>
          <a:prstGeom prst="rect">
            <a:avLst/>
          </a:prstGeom>
        </p:spPr>
      </p:pic>
      <p:pic>
        <p:nvPicPr>
          <p:cNvPr id="60" name="Graphic 59">
            <a:extLst>
              <a:ext uri="{FF2B5EF4-FFF2-40B4-BE49-F238E27FC236}">
                <a16:creationId xmlns:a16="http://schemas.microsoft.com/office/drawing/2014/main" id="{3F4F2D58-BAE6-CBBC-CB9C-8CB29695CFE3}"/>
              </a:ext>
            </a:extLst>
          </p:cNvPr>
          <p:cNvPicPr>
            <a:picLocks noChangeAspect="1"/>
          </p:cNvPicPr>
          <p:nvPr/>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l="26829" t="10365" r="23282" b="13804"/>
          <a:stretch/>
        </p:blipFill>
        <p:spPr>
          <a:xfrm>
            <a:off x="17999812" y="16573771"/>
            <a:ext cx="3513164" cy="3413134"/>
          </a:xfrm>
          <a:prstGeom prst="rect">
            <a:avLst/>
          </a:prstGeom>
        </p:spPr>
      </p:pic>
      <p:pic>
        <p:nvPicPr>
          <p:cNvPr id="34" name="Graphic 33">
            <a:extLst>
              <a:ext uri="{FF2B5EF4-FFF2-40B4-BE49-F238E27FC236}">
                <a16:creationId xmlns:a16="http://schemas.microsoft.com/office/drawing/2014/main" id="{FD7BF88A-8EFF-9C3D-A0AD-A0CF1D3BE379}"/>
              </a:ext>
            </a:extLst>
          </p:cNvPr>
          <p:cNvPicPr>
            <a:picLocks noChangeAspect="1"/>
          </p:cNvPicPr>
          <p:nvPr/>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l="17018" r="15757"/>
          <a:stretch/>
        </p:blipFill>
        <p:spPr>
          <a:xfrm>
            <a:off x="12992590" y="16553565"/>
            <a:ext cx="3433872" cy="3654731"/>
          </a:xfrm>
          <a:prstGeom prst="rect">
            <a:avLst/>
          </a:prstGeom>
        </p:spPr>
      </p:pic>
      <p:sp>
        <p:nvSpPr>
          <p:cNvPr id="56" name="TextBox 55">
            <a:extLst>
              <a:ext uri="{FF2B5EF4-FFF2-40B4-BE49-F238E27FC236}">
                <a16:creationId xmlns:a16="http://schemas.microsoft.com/office/drawing/2014/main" id="{8F991AFB-8414-4084-50BA-1F5370564BA5}"/>
              </a:ext>
            </a:extLst>
          </p:cNvPr>
          <p:cNvSpPr txBox="1"/>
          <p:nvPr/>
        </p:nvSpPr>
        <p:spPr>
          <a:xfrm>
            <a:off x="917899" y="14945878"/>
            <a:ext cx="9452291" cy="3359959"/>
          </a:xfrm>
          <a:prstGeom prst="rect">
            <a:avLst/>
          </a:prstGeom>
          <a:noFill/>
        </p:spPr>
        <p:txBody>
          <a:bodyPr wrap="square">
            <a:spAutoFit/>
          </a:bodyPr>
          <a:lstStyle/>
          <a:p>
            <a:pPr marL="342900" indent="-342900">
              <a:lnSpc>
                <a:spcPct val="150000"/>
              </a:lnSpc>
              <a:buSzPct val="150000"/>
              <a:buFont typeface="Arial" panose="020B0604020202020204" pitchFamily="34" charset="0"/>
              <a:buChar char="•"/>
            </a:pPr>
            <a:r>
              <a:rPr lang="en-US" sz="2400" dirty="0">
                <a:effectLst/>
                <a:latin typeface="Georgia" panose="02040502050405020303" pitchFamily="18" charset="0"/>
                <a:ea typeface="Georgia" panose="02040502050405020303" pitchFamily="18" charset="0"/>
                <a:cs typeface="Georgia" panose="02040502050405020303" pitchFamily="18" charset="0"/>
              </a:rPr>
              <a:t>We applied the Girvan-Newman and Louvain algorithms and compared them to an author-developed algorithm that utilizes degree centrality</a:t>
            </a:r>
            <a:r>
              <a:rPr lang="en-US" sz="2400" dirty="0">
                <a:latin typeface="Georgia" panose="02040502050405020303" pitchFamily="18" charset="0"/>
                <a:ea typeface="Georgia" panose="02040502050405020303" pitchFamily="18" charset="0"/>
                <a:cs typeface="Georgia" panose="02040502050405020303" pitchFamily="18" charset="0"/>
              </a:rPr>
              <a:t> and directionality in participant enrollments.</a:t>
            </a:r>
            <a:endParaRPr lang="en-US" sz="2400" dirty="0">
              <a:effectLst/>
              <a:latin typeface="Georgia" panose="02040502050405020303" pitchFamily="18" charset="0"/>
              <a:ea typeface="Georgia" panose="02040502050405020303" pitchFamily="18" charset="0"/>
              <a:cs typeface="Georgia" panose="02040502050405020303" pitchFamily="18" charset="0"/>
            </a:endParaRPr>
          </a:p>
          <a:p>
            <a:pPr marL="361950" indent="-361950">
              <a:lnSpc>
                <a:spcPct val="150000"/>
              </a:lnSpc>
              <a:buClr>
                <a:schemeClr val="tx1"/>
              </a:buClr>
              <a:buSzPct val="150000"/>
              <a:buFont typeface="Arial" panose="020B0604020202020204" pitchFamily="34" charset="0"/>
              <a:buChar char="•"/>
            </a:pPr>
            <a:r>
              <a:rPr lang="en-US" sz="2400" dirty="0">
                <a:effectLst/>
                <a:latin typeface="Georgia" panose="02040502050405020303" pitchFamily="18" charset="0"/>
                <a:ea typeface="Georgia" panose="02040502050405020303" pitchFamily="18" charset="0"/>
                <a:cs typeface="Georgia" panose="02040502050405020303" pitchFamily="18" charset="0"/>
              </a:rPr>
              <a:t>Community detection was assessed by superimposing sociograms and visualizing the contrast between the in-degree/out-degree distribution</a:t>
            </a:r>
            <a:r>
              <a:rPr lang="en-US" sz="2400" dirty="0">
                <a:latin typeface="Georgia" panose="02040502050405020303" pitchFamily="18" charset="0"/>
                <a:ea typeface="Georgia" panose="02040502050405020303" pitchFamily="18" charset="0"/>
                <a:cs typeface="Georgia" panose="02040502050405020303" pitchFamily="18" charset="0"/>
              </a:rPr>
              <a:t>.</a:t>
            </a:r>
            <a:endParaRPr lang="en-CA" sz="2400" dirty="0"/>
          </a:p>
        </p:txBody>
      </p:sp>
      <p:sp>
        <p:nvSpPr>
          <p:cNvPr id="1024" name="TextBox 1023">
            <a:extLst>
              <a:ext uri="{FF2B5EF4-FFF2-40B4-BE49-F238E27FC236}">
                <a16:creationId xmlns:a16="http://schemas.microsoft.com/office/drawing/2014/main" id="{E5CDCD27-5900-A09C-BD26-073A629D7741}"/>
              </a:ext>
            </a:extLst>
          </p:cNvPr>
          <p:cNvSpPr txBox="1"/>
          <p:nvPr/>
        </p:nvSpPr>
        <p:spPr>
          <a:xfrm>
            <a:off x="831511" y="23684532"/>
            <a:ext cx="9593304" cy="2795061"/>
          </a:xfrm>
          <a:prstGeom prst="rect">
            <a:avLst/>
          </a:prstGeom>
          <a:noFill/>
        </p:spPr>
        <p:txBody>
          <a:bodyPr wrap="square">
            <a:spAutoFit/>
          </a:bodyPr>
          <a:lstStyle/>
          <a:p>
            <a:pPr marL="342900" indent="-342900" defTabSz="447675">
              <a:lnSpc>
                <a:spcPct val="150000"/>
              </a:lnSpc>
              <a:buSzPct val="150000"/>
              <a:buFont typeface="Arial" panose="020B0604020202020204" pitchFamily="34" charset="0"/>
              <a:buChar char="•"/>
            </a:pPr>
            <a:r>
              <a:rPr lang="en-US" sz="2400" dirty="0">
                <a:effectLst/>
                <a:latin typeface="Georgia" panose="02040502050405020303" pitchFamily="18" charset="0"/>
                <a:ea typeface="Georgia" panose="02040502050405020303" pitchFamily="18" charset="0"/>
                <a:cs typeface="Georgia" panose="02040502050405020303" pitchFamily="18" charset="0"/>
              </a:rPr>
              <a:t>SNA approaches utilizing a combination of degree centrality and edge betweenness can interpret oncology collaboration networks. </a:t>
            </a:r>
            <a:endParaRPr lang="en-US" sz="2400" dirty="0">
              <a:latin typeface="Georgia" panose="02040502050405020303" pitchFamily="18" charset="0"/>
              <a:ea typeface="Georgia" panose="02040502050405020303" pitchFamily="18" charset="0"/>
              <a:cs typeface="Georgia" panose="02040502050405020303" pitchFamily="18" charset="0"/>
            </a:endParaRPr>
          </a:p>
          <a:p>
            <a:pPr marL="266700" indent="-266700" defTabSz="447675">
              <a:lnSpc>
                <a:spcPct val="150000"/>
              </a:lnSpc>
              <a:buSzPct val="150000"/>
              <a:buFont typeface="Arial" panose="020B0604020202020204" pitchFamily="34" charset="0"/>
              <a:buChar char="•"/>
            </a:pPr>
            <a:r>
              <a:rPr lang="en-US" sz="2400" dirty="0">
                <a:effectLst/>
                <a:latin typeface="Georgia" panose="02040502050405020303" pitchFamily="18" charset="0"/>
                <a:ea typeface="Georgia" panose="02040502050405020303" pitchFamily="18" charset="0"/>
                <a:cs typeface="Georgia" panose="02040502050405020303" pitchFamily="18" charset="0"/>
              </a:rPr>
              <a:t>With this perspective, it is possible to delve deeper into patient engagement and improve the organizational design of clinical trial referrals. </a:t>
            </a:r>
          </a:p>
        </p:txBody>
      </p:sp>
      <p:sp>
        <p:nvSpPr>
          <p:cNvPr id="1029" name="TextBox 1028">
            <a:extLst>
              <a:ext uri="{FF2B5EF4-FFF2-40B4-BE49-F238E27FC236}">
                <a16:creationId xmlns:a16="http://schemas.microsoft.com/office/drawing/2014/main" id="{3FC264B8-F792-6BFB-0F77-F226CCF038D4}"/>
              </a:ext>
            </a:extLst>
          </p:cNvPr>
          <p:cNvSpPr txBox="1"/>
          <p:nvPr/>
        </p:nvSpPr>
        <p:spPr>
          <a:xfrm>
            <a:off x="831511" y="18974790"/>
            <a:ext cx="9591674" cy="3913957"/>
          </a:xfrm>
          <a:prstGeom prst="rect">
            <a:avLst/>
          </a:prstGeom>
          <a:noFill/>
        </p:spPr>
        <p:txBody>
          <a:bodyPr wrap="square">
            <a:spAutoFit/>
          </a:bodyPr>
          <a:lstStyle/>
          <a:p>
            <a:pPr marL="354013" indent="-354013">
              <a:lnSpc>
                <a:spcPct val="150000"/>
              </a:lnSpc>
              <a:buSzPct val="150000"/>
              <a:buFont typeface="Arial" panose="020B0604020202020204" pitchFamily="34" charset="0"/>
              <a:buChar char="•"/>
            </a:pPr>
            <a:r>
              <a:rPr lang="en-US" sz="2400" dirty="0">
                <a:effectLst/>
                <a:latin typeface="Georgia" panose="02040502050405020303" pitchFamily="18" charset="0"/>
                <a:ea typeface="Georgia" panose="02040502050405020303" pitchFamily="18" charset="0"/>
                <a:cs typeface="Georgia" panose="02040502050405020303" pitchFamily="18" charset="0"/>
              </a:rPr>
              <a:t>Application of Girvan-Newman (Fig. 2), which incorporates edge betweenness but not degree centrality (Fig. 4(a)), and Louvain (Fig. 3), which does not consider directionality (Fig. 4(b)), did not yield informative structure for oncology collaboration networks. </a:t>
            </a:r>
          </a:p>
          <a:p>
            <a:pPr marL="354013" indent="-354013">
              <a:lnSpc>
                <a:spcPct val="150000"/>
              </a:lnSpc>
              <a:buSzPct val="150000"/>
              <a:buFont typeface="Arial" panose="020B0604020202020204" pitchFamily="34" charset="0"/>
              <a:buChar char="•"/>
            </a:pPr>
            <a:r>
              <a:rPr lang="en-US" sz="2400" dirty="0">
                <a:effectLst/>
                <a:latin typeface="Georgia" panose="02040502050405020303" pitchFamily="18" charset="0"/>
                <a:ea typeface="Georgia" panose="02040502050405020303" pitchFamily="18" charset="0"/>
                <a:cs typeface="Georgia" panose="02040502050405020303" pitchFamily="18" charset="0"/>
              </a:rPr>
              <a:t>The algorithm developed by the authors (Fig. 5) found intuitively descriptive communities that were supported by the sociograms and visualized in-degree/out-degree distribution (Fig. 6)</a:t>
            </a:r>
            <a:endParaRPr lang="en-CA" sz="2400" dirty="0"/>
          </a:p>
        </p:txBody>
      </p:sp>
      <p:sp>
        <p:nvSpPr>
          <p:cNvPr id="1032" name="TextBox 1031">
            <a:extLst>
              <a:ext uri="{FF2B5EF4-FFF2-40B4-BE49-F238E27FC236}">
                <a16:creationId xmlns:a16="http://schemas.microsoft.com/office/drawing/2014/main" id="{0B482648-2926-1416-B9D3-4EECC51BCAEA}"/>
              </a:ext>
            </a:extLst>
          </p:cNvPr>
          <p:cNvSpPr txBox="1"/>
          <p:nvPr/>
        </p:nvSpPr>
        <p:spPr>
          <a:xfrm>
            <a:off x="799111" y="27143899"/>
            <a:ext cx="9680400" cy="1687065"/>
          </a:xfrm>
          <a:prstGeom prst="rect">
            <a:avLst/>
          </a:prstGeom>
          <a:noFill/>
        </p:spPr>
        <p:txBody>
          <a:bodyPr wrap="square">
            <a:spAutoFit/>
          </a:bodyPr>
          <a:lstStyle/>
          <a:p>
            <a:pPr>
              <a:lnSpc>
                <a:spcPct val="150000"/>
              </a:lnSpc>
            </a:pPr>
            <a:r>
              <a:rPr lang="en-CA" sz="2400" dirty="0">
                <a:latin typeface="Georgia" panose="02040502050405020303" pitchFamily="18" charset="0"/>
              </a:rPr>
              <a:t>1. Rostami  et al., 2023, </a:t>
            </a:r>
            <a:r>
              <a:rPr lang="en-CA" sz="2400" i="1" dirty="0">
                <a:latin typeface="Georgia" panose="02040502050405020303" pitchFamily="18" charset="0"/>
              </a:rPr>
              <a:t>IEEE</a:t>
            </a:r>
            <a:r>
              <a:rPr lang="en-CA" sz="2400" dirty="0">
                <a:latin typeface="Georgia" panose="02040502050405020303" pitchFamily="18" charset="0"/>
              </a:rPr>
              <a:t>, 10.1109/ACCESS.2023.3260652</a:t>
            </a:r>
          </a:p>
          <a:p>
            <a:pPr>
              <a:lnSpc>
                <a:spcPct val="150000"/>
              </a:lnSpc>
            </a:pPr>
            <a:r>
              <a:rPr lang="en-CA" sz="2400" dirty="0">
                <a:latin typeface="Georgia" panose="02040502050405020303" pitchFamily="18" charset="0"/>
              </a:rPr>
              <a:t>2. </a:t>
            </a:r>
            <a:r>
              <a:rPr lang="en-US" sz="2400" dirty="0">
                <a:latin typeface="Georgia" panose="02040502050405020303" pitchFamily="18" charset="0"/>
              </a:rPr>
              <a:t>Girvan et al., 2002, </a:t>
            </a:r>
            <a:r>
              <a:rPr lang="en-US" sz="2400" i="1" dirty="0">
                <a:latin typeface="Georgia" panose="02040502050405020303" pitchFamily="18" charset="0"/>
              </a:rPr>
              <a:t>PNAS</a:t>
            </a:r>
            <a:r>
              <a:rPr lang="en-US" sz="2400" dirty="0">
                <a:latin typeface="Georgia" panose="02040502050405020303" pitchFamily="18" charset="0"/>
              </a:rPr>
              <a:t>, 10.1073/pnas.122653799</a:t>
            </a:r>
            <a:endParaRPr lang="en-CA" sz="2400" dirty="0">
              <a:latin typeface="Georgia" panose="02040502050405020303" pitchFamily="18" charset="0"/>
            </a:endParaRPr>
          </a:p>
          <a:p>
            <a:pPr>
              <a:lnSpc>
                <a:spcPct val="150000"/>
              </a:lnSpc>
            </a:pPr>
            <a:r>
              <a:rPr lang="en-CA" sz="2400" dirty="0">
                <a:latin typeface="Georgia" panose="02040502050405020303" pitchFamily="18" charset="0"/>
              </a:rPr>
              <a:t>3.</a:t>
            </a:r>
            <a:r>
              <a:rPr lang="en-US" sz="2400" dirty="0">
                <a:latin typeface="Georgia" panose="02040502050405020303" pitchFamily="18" charset="0"/>
              </a:rPr>
              <a:t> Blondel et al., 2008, </a:t>
            </a:r>
            <a:r>
              <a:rPr lang="en-US" sz="2400" i="1" dirty="0">
                <a:latin typeface="Georgia" panose="02040502050405020303" pitchFamily="18" charset="0"/>
              </a:rPr>
              <a:t>JSTAT</a:t>
            </a:r>
            <a:r>
              <a:rPr lang="en-US" sz="2400" dirty="0">
                <a:latin typeface="Georgia" panose="02040502050405020303" pitchFamily="18" charset="0"/>
              </a:rPr>
              <a:t>, 10.1088/1742-5468/2008/10/p10008</a:t>
            </a:r>
            <a:endParaRPr lang="en-CA" sz="2400" dirty="0">
              <a:latin typeface="Georgia" panose="02040502050405020303" pitchFamily="18" charset="0"/>
            </a:endParaRPr>
          </a:p>
        </p:txBody>
      </p:sp>
      <p:pic>
        <p:nvPicPr>
          <p:cNvPr id="50" name="Graphic 49">
            <a:extLst>
              <a:ext uri="{FF2B5EF4-FFF2-40B4-BE49-F238E27FC236}">
                <a16:creationId xmlns:a16="http://schemas.microsoft.com/office/drawing/2014/main" id="{FD8896B3-FC08-4D00-6DD2-B918EC253F0A}"/>
              </a:ext>
            </a:extLst>
          </p:cNvPr>
          <p:cNvPicPr>
            <a:picLocks noChangeAspect="1"/>
          </p:cNvPicPr>
          <p:nvPr/>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65951" t="12798" r="806" b="11371"/>
          <a:stretch/>
        </p:blipFill>
        <p:spPr>
          <a:xfrm>
            <a:off x="11258874" y="22157719"/>
            <a:ext cx="8027105" cy="7720732"/>
          </a:xfrm>
          <a:prstGeom prst="rect">
            <a:avLst/>
          </a:prstGeom>
        </p:spPr>
      </p:pic>
      <p:sp>
        <p:nvSpPr>
          <p:cNvPr id="1041" name="Rectangle 1040">
            <a:extLst>
              <a:ext uri="{FF2B5EF4-FFF2-40B4-BE49-F238E27FC236}">
                <a16:creationId xmlns:a16="http://schemas.microsoft.com/office/drawing/2014/main" id="{BA57D583-1CB3-7139-01B9-82EF99FF0F63}"/>
              </a:ext>
            </a:extLst>
          </p:cNvPr>
          <p:cNvSpPr/>
          <p:nvPr/>
        </p:nvSpPr>
        <p:spPr>
          <a:xfrm>
            <a:off x="10906402" y="21992135"/>
            <a:ext cx="21393207" cy="8134331"/>
          </a:xfrm>
          <a:prstGeom prst="rect">
            <a:avLst/>
          </a:prstGeom>
          <a:noFill/>
          <a:ln w="57150" cap="flat" cmpd="sng" algn="ctr">
            <a:solidFill>
              <a:srgbClr val="15608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CA" dirty="0"/>
          </a:p>
        </p:txBody>
      </p:sp>
      <p:sp>
        <p:nvSpPr>
          <p:cNvPr id="1047" name="TextBox 1046">
            <a:extLst>
              <a:ext uri="{FF2B5EF4-FFF2-40B4-BE49-F238E27FC236}">
                <a16:creationId xmlns:a16="http://schemas.microsoft.com/office/drawing/2014/main" id="{82C87472-747A-40BA-5A76-B27190BAF588}"/>
              </a:ext>
            </a:extLst>
          </p:cNvPr>
          <p:cNvSpPr txBox="1"/>
          <p:nvPr/>
        </p:nvSpPr>
        <p:spPr>
          <a:xfrm>
            <a:off x="25821013" y="5390290"/>
            <a:ext cx="4691386" cy="646331"/>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CA" sz="3600" dirty="0">
                <a:latin typeface="Arial" panose="020B0604020202020204" pitchFamily="34" charset="0"/>
                <a:cs typeface="Arial" panose="020B0604020202020204" pitchFamily="34" charset="0"/>
              </a:rPr>
              <a:t>Pre-existing Methods</a:t>
            </a:r>
          </a:p>
        </p:txBody>
      </p:sp>
      <p:sp>
        <p:nvSpPr>
          <p:cNvPr id="1048" name="TextBox 1047">
            <a:extLst>
              <a:ext uri="{FF2B5EF4-FFF2-40B4-BE49-F238E27FC236}">
                <a16:creationId xmlns:a16="http://schemas.microsoft.com/office/drawing/2014/main" id="{9352341E-E712-A298-A3F2-3DB234FD000A}"/>
              </a:ext>
            </a:extLst>
          </p:cNvPr>
          <p:cNvSpPr txBox="1"/>
          <p:nvPr/>
        </p:nvSpPr>
        <p:spPr>
          <a:xfrm>
            <a:off x="15272427" y="5426371"/>
            <a:ext cx="4095783" cy="646331"/>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CA" sz="3600" dirty="0">
                <a:latin typeface="Arial" panose="020B0604020202020204" pitchFamily="34" charset="0"/>
                <a:cs typeface="Arial" panose="020B0604020202020204" pitchFamily="34" charset="0"/>
              </a:rPr>
              <a:t>Referral Network</a:t>
            </a:r>
          </a:p>
        </p:txBody>
      </p:sp>
      <p:sp>
        <p:nvSpPr>
          <p:cNvPr id="1051" name="TextBox 1050">
            <a:extLst>
              <a:ext uri="{FF2B5EF4-FFF2-40B4-BE49-F238E27FC236}">
                <a16:creationId xmlns:a16="http://schemas.microsoft.com/office/drawing/2014/main" id="{0989258C-8520-035D-E10E-8A6EABFFF65D}"/>
              </a:ext>
            </a:extLst>
          </p:cNvPr>
          <p:cNvSpPr txBox="1"/>
          <p:nvPr/>
        </p:nvSpPr>
        <p:spPr>
          <a:xfrm>
            <a:off x="785299" y="5440262"/>
            <a:ext cx="9648000" cy="648000"/>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wrap="square">
            <a:spAutoFit/>
          </a:bodyPr>
          <a:lstStyle/>
          <a:p>
            <a:pPr algn="ctr"/>
            <a:r>
              <a:rPr lang="en-US" sz="3600" b="1" dirty="0">
                <a:solidFill>
                  <a:schemeClr val="bg1"/>
                </a:solidFill>
                <a:effectLst/>
                <a:latin typeface="Arial" panose="020B0604020202020204" pitchFamily="34" charset="0"/>
                <a:ea typeface="Georgia" panose="02040502050405020303" pitchFamily="18" charset="0"/>
                <a:cs typeface="Arial" panose="020B0604020202020204" pitchFamily="34" charset="0"/>
              </a:rPr>
              <a:t>Background</a:t>
            </a:r>
          </a:p>
        </p:txBody>
      </p:sp>
      <p:sp>
        <p:nvSpPr>
          <p:cNvPr id="1054" name="TextBox 1053">
            <a:extLst>
              <a:ext uri="{FF2B5EF4-FFF2-40B4-BE49-F238E27FC236}">
                <a16:creationId xmlns:a16="http://schemas.microsoft.com/office/drawing/2014/main" id="{A5BEE368-2E27-68DC-DD42-BCD235921DC5}"/>
              </a:ext>
            </a:extLst>
          </p:cNvPr>
          <p:cNvSpPr txBox="1"/>
          <p:nvPr/>
        </p:nvSpPr>
        <p:spPr>
          <a:xfrm>
            <a:off x="785298" y="10282034"/>
            <a:ext cx="9648000" cy="648000"/>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wrap="square">
            <a:spAutoFit/>
          </a:bodyPr>
          <a:lstStyle/>
          <a:p>
            <a:pPr algn="ctr"/>
            <a:r>
              <a:rPr lang="en-US" sz="3600" b="1" dirty="0">
                <a:solidFill>
                  <a:schemeClr val="bg1"/>
                </a:solidFill>
                <a:effectLst/>
                <a:latin typeface="Arial" panose="020B0604020202020204" pitchFamily="34" charset="0"/>
                <a:ea typeface="Georgia" panose="02040502050405020303" pitchFamily="18" charset="0"/>
                <a:cs typeface="Arial" panose="020B0604020202020204" pitchFamily="34" charset="0"/>
              </a:rPr>
              <a:t>Objectives</a:t>
            </a:r>
          </a:p>
        </p:txBody>
      </p:sp>
      <p:sp>
        <p:nvSpPr>
          <p:cNvPr id="1055" name="TextBox 1054">
            <a:extLst>
              <a:ext uri="{FF2B5EF4-FFF2-40B4-BE49-F238E27FC236}">
                <a16:creationId xmlns:a16="http://schemas.microsoft.com/office/drawing/2014/main" id="{6BEBDD79-E4A3-DE0B-8120-E5C8FF446B15}"/>
              </a:ext>
            </a:extLst>
          </p:cNvPr>
          <p:cNvSpPr txBox="1"/>
          <p:nvPr/>
        </p:nvSpPr>
        <p:spPr>
          <a:xfrm>
            <a:off x="785298" y="14332458"/>
            <a:ext cx="9648000" cy="648000"/>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wrap="square">
            <a:spAutoFit/>
          </a:bodyPr>
          <a:lstStyle/>
          <a:p>
            <a:pPr algn="ctr"/>
            <a:r>
              <a:rPr lang="en-US" sz="3600" b="1" dirty="0">
                <a:solidFill>
                  <a:schemeClr val="bg1"/>
                </a:solidFill>
                <a:effectLst/>
                <a:latin typeface="Arial" panose="020B0604020202020204" pitchFamily="34" charset="0"/>
                <a:ea typeface="Georgia" panose="02040502050405020303" pitchFamily="18" charset="0"/>
                <a:cs typeface="Arial" panose="020B0604020202020204" pitchFamily="34" charset="0"/>
              </a:rPr>
              <a:t>Methods</a:t>
            </a:r>
          </a:p>
        </p:txBody>
      </p:sp>
      <p:sp>
        <p:nvSpPr>
          <p:cNvPr id="1056" name="TextBox 1055">
            <a:extLst>
              <a:ext uri="{FF2B5EF4-FFF2-40B4-BE49-F238E27FC236}">
                <a16:creationId xmlns:a16="http://schemas.microsoft.com/office/drawing/2014/main" id="{FF8965B6-6895-6387-487B-0508F51AA1FC}"/>
              </a:ext>
            </a:extLst>
          </p:cNvPr>
          <p:cNvSpPr txBox="1"/>
          <p:nvPr/>
        </p:nvSpPr>
        <p:spPr>
          <a:xfrm>
            <a:off x="785299" y="18344786"/>
            <a:ext cx="9648000" cy="648000"/>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wrap="square">
            <a:spAutoFit/>
          </a:bodyPr>
          <a:lstStyle/>
          <a:p>
            <a:pPr algn="ctr"/>
            <a:r>
              <a:rPr lang="en-US" sz="3600" b="1" dirty="0">
                <a:solidFill>
                  <a:schemeClr val="bg1"/>
                </a:solidFill>
                <a:effectLst/>
                <a:latin typeface="Arial" panose="020B0604020202020204" pitchFamily="34" charset="0"/>
                <a:ea typeface="Georgia" panose="02040502050405020303" pitchFamily="18" charset="0"/>
                <a:cs typeface="Arial" panose="020B0604020202020204" pitchFamily="34" charset="0"/>
              </a:rPr>
              <a:t>Results</a:t>
            </a:r>
          </a:p>
        </p:txBody>
      </p:sp>
      <p:sp>
        <p:nvSpPr>
          <p:cNvPr id="1057" name="TextBox 1056">
            <a:extLst>
              <a:ext uri="{FF2B5EF4-FFF2-40B4-BE49-F238E27FC236}">
                <a16:creationId xmlns:a16="http://schemas.microsoft.com/office/drawing/2014/main" id="{E6D4CDE2-F902-E76C-A412-7372B1E0F2FA}"/>
              </a:ext>
            </a:extLst>
          </p:cNvPr>
          <p:cNvSpPr txBox="1"/>
          <p:nvPr/>
        </p:nvSpPr>
        <p:spPr>
          <a:xfrm>
            <a:off x="785300" y="22944048"/>
            <a:ext cx="9648000" cy="648000"/>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wrap="square">
            <a:spAutoFit/>
          </a:bodyPr>
          <a:lstStyle/>
          <a:p>
            <a:pPr algn="ctr"/>
            <a:r>
              <a:rPr lang="en-US" sz="3600" b="1" dirty="0">
                <a:solidFill>
                  <a:schemeClr val="bg1"/>
                </a:solidFill>
                <a:effectLst/>
                <a:latin typeface="Arial" panose="020B0604020202020204" pitchFamily="34" charset="0"/>
                <a:ea typeface="Georgia" panose="02040502050405020303" pitchFamily="18" charset="0"/>
                <a:cs typeface="Arial" panose="020B0604020202020204" pitchFamily="34" charset="0"/>
              </a:rPr>
              <a:t>Conclusions</a:t>
            </a:r>
          </a:p>
        </p:txBody>
      </p:sp>
      <p:sp>
        <p:nvSpPr>
          <p:cNvPr id="1058" name="TextBox 1057">
            <a:extLst>
              <a:ext uri="{FF2B5EF4-FFF2-40B4-BE49-F238E27FC236}">
                <a16:creationId xmlns:a16="http://schemas.microsoft.com/office/drawing/2014/main" id="{26C98E5A-2F85-F6D4-C6EE-76F36FCEEC8E}"/>
              </a:ext>
            </a:extLst>
          </p:cNvPr>
          <p:cNvSpPr txBox="1"/>
          <p:nvPr/>
        </p:nvSpPr>
        <p:spPr>
          <a:xfrm>
            <a:off x="785299" y="26593046"/>
            <a:ext cx="9648000" cy="648000"/>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wrap="square">
            <a:spAutoFit/>
          </a:bodyPr>
          <a:lstStyle/>
          <a:p>
            <a:pPr algn="ctr"/>
            <a:r>
              <a:rPr lang="en-US" sz="3600" b="1" dirty="0">
                <a:solidFill>
                  <a:schemeClr val="bg1"/>
                </a:solidFill>
                <a:effectLst/>
                <a:latin typeface="Arial" panose="020B0604020202020204" pitchFamily="34" charset="0"/>
                <a:ea typeface="Georgia" panose="02040502050405020303" pitchFamily="18" charset="0"/>
                <a:cs typeface="Arial" panose="020B0604020202020204" pitchFamily="34" charset="0"/>
              </a:rPr>
              <a:t>Refere</a:t>
            </a:r>
            <a:r>
              <a:rPr lang="en-US" sz="3600" b="1" dirty="0">
                <a:solidFill>
                  <a:schemeClr val="bg1"/>
                </a:solidFill>
                <a:latin typeface="Arial" panose="020B0604020202020204" pitchFamily="34" charset="0"/>
                <a:ea typeface="Georgia" panose="02040502050405020303" pitchFamily="18" charset="0"/>
                <a:cs typeface="Arial" panose="020B0604020202020204" pitchFamily="34" charset="0"/>
              </a:rPr>
              <a:t>nces</a:t>
            </a:r>
            <a:endParaRPr lang="en-US" sz="3600" b="1" dirty="0">
              <a:solidFill>
                <a:schemeClr val="bg1"/>
              </a:solidFill>
              <a:effectLst/>
              <a:latin typeface="Arial" panose="020B0604020202020204" pitchFamily="34" charset="0"/>
              <a:ea typeface="Georgia" panose="02040502050405020303" pitchFamily="18" charset="0"/>
              <a:cs typeface="Arial" panose="020B0604020202020204" pitchFamily="34" charset="0"/>
            </a:endParaRPr>
          </a:p>
        </p:txBody>
      </p:sp>
      <p:sp>
        <p:nvSpPr>
          <p:cNvPr id="1059" name="TextBox 1058">
            <a:extLst>
              <a:ext uri="{FF2B5EF4-FFF2-40B4-BE49-F238E27FC236}">
                <a16:creationId xmlns:a16="http://schemas.microsoft.com/office/drawing/2014/main" id="{639D7718-4825-8859-A6C0-96A8761B8E64}"/>
              </a:ext>
            </a:extLst>
          </p:cNvPr>
          <p:cNvSpPr txBox="1"/>
          <p:nvPr/>
        </p:nvSpPr>
        <p:spPr>
          <a:xfrm>
            <a:off x="799111" y="29017242"/>
            <a:ext cx="9648000" cy="648000"/>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wrap="square">
            <a:spAutoFit/>
          </a:bodyPr>
          <a:lstStyle/>
          <a:p>
            <a:pPr algn="ctr"/>
            <a:r>
              <a:rPr lang="en-US" sz="3600" b="1" dirty="0">
                <a:solidFill>
                  <a:schemeClr val="bg1"/>
                </a:solidFill>
                <a:effectLst/>
                <a:latin typeface="Arial" panose="020B0604020202020204" pitchFamily="34" charset="0"/>
                <a:ea typeface="Georgia" panose="02040502050405020303" pitchFamily="18" charset="0"/>
                <a:cs typeface="Arial" panose="020B0604020202020204" pitchFamily="34" charset="0"/>
              </a:rPr>
              <a:t>Acknowledgements</a:t>
            </a:r>
          </a:p>
        </p:txBody>
      </p:sp>
      <p:sp>
        <p:nvSpPr>
          <p:cNvPr id="1060" name="Rectangle 1059">
            <a:extLst>
              <a:ext uri="{FF2B5EF4-FFF2-40B4-BE49-F238E27FC236}">
                <a16:creationId xmlns:a16="http://schemas.microsoft.com/office/drawing/2014/main" id="{8C6834A1-2FB1-EEE7-AFBF-7B26E2F11E84}"/>
              </a:ext>
            </a:extLst>
          </p:cNvPr>
          <p:cNvSpPr/>
          <p:nvPr/>
        </p:nvSpPr>
        <p:spPr>
          <a:xfrm>
            <a:off x="10838023" y="6072702"/>
            <a:ext cx="12964592" cy="10128204"/>
          </a:xfrm>
          <a:prstGeom prst="rect">
            <a:avLst/>
          </a:prstGeom>
          <a:noFill/>
          <a:ln w="5715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CA" dirty="0"/>
          </a:p>
        </p:txBody>
      </p:sp>
      <p:sp>
        <p:nvSpPr>
          <p:cNvPr id="1061" name="Rectangle 1060">
            <a:extLst>
              <a:ext uri="{FF2B5EF4-FFF2-40B4-BE49-F238E27FC236}">
                <a16:creationId xmlns:a16="http://schemas.microsoft.com/office/drawing/2014/main" id="{015B509A-9B82-BD3A-5B3D-9FF87089E6A4}"/>
              </a:ext>
            </a:extLst>
          </p:cNvPr>
          <p:cNvSpPr/>
          <p:nvPr/>
        </p:nvSpPr>
        <p:spPr>
          <a:xfrm>
            <a:off x="24277820" y="6060954"/>
            <a:ext cx="8021789" cy="14694493"/>
          </a:xfrm>
          <a:prstGeom prst="rect">
            <a:avLst/>
          </a:prstGeom>
          <a:noFill/>
          <a:ln w="57150" cap="flat" cmpd="sng" algn="ctr">
            <a:solidFill>
              <a:schemeClr val="tx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CA" dirty="0"/>
          </a:p>
        </p:txBody>
      </p:sp>
      <p:sp>
        <p:nvSpPr>
          <p:cNvPr id="1091" name="TextBox 1090">
            <a:extLst>
              <a:ext uri="{FF2B5EF4-FFF2-40B4-BE49-F238E27FC236}">
                <a16:creationId xmlns:a16="http://schemas.microsoft.com/office/drawing/2014/main" id="{9BD75B94-B480-B7FE-CF4F-F128E081A40F}"/>
              </a:ext>
            </a:extLst>
          </p:cNvPr>
          <p:cNvSpPr txBox="1"/>
          <p:nvPr/>
        </p:nvSpPr>
        <p:spPr>
          <a:xfrm>
            <a:off x="17814679" y="21370925"/>
            <a:ext cx="7576652" cy="646331"/>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CA" sz="3600" dirty="0">
                <a:latin typeface="Arial" panose="020B0604020202020204" pitchFamily="34" charset="0"/>
                <a:cs typeface="Arial" panose="020B0604020202020204" pitchFamily="34" charset="0"/>
              </a:rPr>
              <a:t>Author Developed Method</a:t>
            </a:r>
          </a:p>
        </p:txBody>
      </p:sp>
      <p:pic>
        <p:nvPicPr>
          <p:cNvPr id="1095" name="Picture 6" descr="Princess Margaret Cancer Centre, Tata Memorial Centre Sign MOU to Pool  Expertise, Advance Best Practices in Cancer Care">
            <a:extLst>
              <a:ext uri="{FF2B5EF4-FFF2-40B4-BE49-F238E27FC236}">
                <a16:creationId xmlns:a16="http://schemas.microsoft.com/office/drawing/2014/main" id="{A2FEB04B-32CB-E5CB-BFBB-97CC9AB6F2A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906402" y="31749394"/>
            <a:ext cx="3299592" cy="9650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B93B0CB-A894-0DCE-2D49-DF1812DBD074}"/>
              </a:ext>
            </a:extLst>
          </p:cNvPr>
          <p:cNvSpPr txBox="1"/>
          <p:nvPr/>
        </p:nvSpPr>
        <p:spPr>
          <a:xfrm>
            <a:off x="12918347" y="15551195"/>
            <a:ext cx="10137921" cy="646331"/>
          </a:xfrm>
          <a:prstGeom prst="rect">
            <a:avLst/>
          </a:prstGeom>
          <a:noFill/>
        </p:spPr>
        <p:txBody>
          <a:bodyPr wrap="square" rtlCol="0">
            <a:spAutoFit/>
          </a:bodyPr>
          <a:lstStyle/>
          <a:p>
            <a:pPr algn="ctr"/>
            <a:r>
              <a:rPr lang="en-CA" b="1" dirty="0">
                <a:latin typeface="Arial" panose="020B0604020202020204" pitchFamily="34" charset="0"/>
                <a:cs typeface="Arial" panose="020B0604020202020204" pitchFamily="34" charset="0"/>
              </a:rPr>
              <a:t>Figure 1</a:t>
            </a:r>
            <a:r>
              <a:rPr lang="en-CA" dirty="0">
                <a:latin typeface="Arial" panose="020B0604020202020204" pitchFamily="34" charset="0"/>
                <a:cs typeface="Arial" panose="020B0604020202020204" pitchFamily="34" charset="0"/>
              </a:rPr>
              <a:t>: Patient Referral Network Based on Intervention Type Studied in Clinical Trials at UHN’s Princess Margaret Cancer Center. Trials are classified to one of 16 intervention types. </a:t>
            </a:r>
          </a:p>
        </p:txBody>
      </p:sp>
      <p:sp>
        <p:nvSpPr>
          <p:cNvPr id="3" name="TextBox 2">
            <a:extLst>
              <a:ext uri="{FF2B5EF4-FFF2-40B4-BE49-F238E27FC236}">
                <a16:creationId xmlns:a16="http://schemas.microsoft.com/office/drawing/2014/main" id="{AD5380CD-B4E1-4551-C878-189FEE300810}"/>
              </a:ext>
            </a:extLst>
          </p:cNvPr>
          <p:cNvSpPr txBox="1"/>
          <p:nvPr/>
        </p:nvSpPr>
        <p:spPr>
          <a:xfrm>
            <a:off x="25120035" y="6246043"/>
            <a:ext cx="6337358" cy="369332"/>
          </a:xfrm>
          <a:prstGeom prst="rect">
            <a:avLst/>
          </a:prstGeom>
          <a:noFill/>
        </p:spPr>
        <p:txBody>
          <a:bodyPr wrap="square" rtlCol="0">
            <a:spAutoFit/>
          </a:bodyPr>
          <a:lstStyle/>
          <a:p>
            <a:pPr algn="ctr"/>
            <a:r>
              <a:rPr lang="en-CA" b="1" dirty="0">
                <a:latin typeface="Arial" panose="020B0604020202020204" pitchFamily="34" charset="0"/>
                <a:cs typeface="Arial" panose="020B0604020202020204" pitchFamily="34" charset="0"/>
              </a:rPr>
              <a:t>Figure 2</a:t>
            </a:r>
            <a:r>
              <a:rPr lang="en-CA" dirty="0">
                <a:latin typeface="Arial" panose="020B0604020202020204" pitchFamily="34" charset="0"/>
                <a:cs typeface="Arial" panose="020B0604020202020204" pitchFamily="34" charset="0"/>
              </a:rPr>
              <a:t>: Girvan-Newman communities</a:t>
            </a:r>
          </a:p>
        </p:txBody>
      </p:sp>
      <p:sp>
        <p:nvSpPr>
          <p:cNvPr id="4" name="TextBox 3">
            <a:extLst>
              <a:ext uri="{FF2B5EF4-FFF2-40B4-BE49-F238E27FC236}">
                <a16:creationId xmlns:a16="http://schemas.microsoft.com/office/drawing/2014/main" id="{42340594-82A6-432F-DA6C-6E2EA7498FDC}"/>
              </a:ext>
            </a:extLst>
          </p:cNvPr>
          <p:cNvSpPr txBox="1"/>
          <p:nvPr/>
        </p:nvSpPr>
        <p:spPr>
          <a:xfrm>
            <a:off x="25062616" y="13561328"/>
            <a:ext cx="6337358" cy="369332"/>
          </a:xfrm>
          <a:prstGeom prst="rect">
            <a:avLst/>
          </a:prstGeom>
          <a:noFill/>
        </p:spPr>
        <p:txBody>
          <a:bodyPr wrap="square" rtlCol="0">
            <a:spAutoFit/>
          </a:bodyPr>
          <a:lstStyle/>
          <a:p>
            <a:pPr algn="ctr"/>
            <a:r>
              <a:rPr lang="en-CA" b="1" dirty="0">
                <a:latin typeface="Arial" panose="020B0604020202020204" pitchFamily="34" charset="0"/>
                <a:cs typeface="Arial" panose="020B0604020202020204" pitchFamily="34" charset="0"/>
              </a:rPr>
              <a:t>Figure 3</a:t>
            </a:r>
            <a:r>
              <a:rPr lang="en-CA" dirty="0">
                <a:latin typeface="Arial" panose="020B0604020202020204" pitchFamily="34" charset="0"/>
                <a:cs typeface="Arial" panose="020B0604020202020204" pitchFamily="34" charset="0"/>
              </a:rPr>
              <a:t>: Louvain communities</a:t>
            </a:r>
          </a:p>
        </p:txBody>
      </p:sp>
      <p:sp>
        <p:nvSpPr>
          <p:cNvPr id="6" name="TextBox 5">
            <a:extLst>
              <a:ext uri="{FF2B5EF4-FFF2-40B4-BE49-F238E27FC236}">
                <a16:creationId xmlns:a16="http://schemas.microsoft.com/office/drawing/2014/main" id="{97383A4D-B7B2-F566-43EB-C3BE17C372C0}"/>
              </a:ext>
            </a:extLst>
          </p:cNvPr>
          <p:cNvSpPr txBox="1"/>
          <p:nvPr/>
        </p:nvSpPr>
        <p:spPr>
          <a:xfrm>
            <a:off x="12554394" y="20286292"/>
            <a:ext cx="4165600" cy="923330"/>
          </a:xfrm>
          <a:prstGeom prst="rect">
            <a:avLst/>
          </a:prstGeom>
          <a:noFill/>
        </p:spPr>
        <p:txBody>
          <a:bodyPr wrap="square" rtlCol="0">
            <a:spAutoFit/>
          </a:bodyPr>
          <a:lstStyle/>
          <a:p>
            <a:pPr algn="ctr"/>
            <a:r>
              <a:rPr lang="en-CA" b="1" dirty="0">
                <a:latin typeface="Arial" panose="020B0604020202020204" pitchFamily="34" charset="0"/>
                <a:cs typeface="Arial" panose="020B0604020202020204" pitchFamily="34" charset="0"/>
              </a:rPr>
              <a:t>Figure 4(a)</a:t>
            </a:r>
            <a:r>
              <a:rPr lang="en-CA" dirty="0">
                <a:latin typeface="Arial" panose="020B0604020202020204" pitchFamily="34" charset="0"/>
                <a:cs typeface="Arial" panose="020B0604020202020204" pitchFamily="34" charset="0"/>
              </a:rPr>
              <a:t>: Degree Centrality, A.K.A. the number of patient referrals intervention has given/received.</a:t>
            </a:r>
          </a:p>
        </p:txBody>
      </p:sp>
      <p:sp>
        <p:nvSpPr>
          <p:cNvPr id="8" name="TextBox 7">
            <a:extLst>
              <a:ext uri="{FF2B5EF4-FFF2-40B4-BE49-F238E27FC236}">
                <a16:creationId xmlns:a16="http://schemas.microsoft.com/office/drawing/2014/main" id="{2341870C-EA5B-1490-2191-5FD5AB377ED9}"/>
              </a:ext>
            </a:extLst>
          </p:cNvPr>
          <p:cNvSpPr txBox="1"/>
          <p:nvPr/>
        </p:nvSpPr>
        <p:spPr>
          <a:xfrm>
            <a:off x="17452670" y="20208296"/>
            <a:ext cx="4534322" cy="923330"/>
          </a:xfrm>
          <a:prstGeom prst="rect">
            <a:avLst/>
          </a:prstGeom>
          <a:noFill/>
        </p:spPr>
        <p:txBody>
          <a:bodyPr wrap="square" rtlCol="0">
            <a:spAutoFit/>
          </a:bodyPr>
          <a:lstStyle/>
          <a:p>
            <a:pPr algn="ctr"/>
            <a:r>
              <a:rPr lang="en-CA" b="1" dirty="0">
                <a:latin typeface="Arial" panose="020B0604020202020204" pitchFamily="34" charset="0"/>
                <a:cs typeface="Arial" panose="020B0604020202020204" pitchFamily="34" charset="0"/>
              </a:rPr>
              <a:t>Figure 4(b)</a:t>
            </a:r>
            <a:r>
              <a:rPr lang="en-CA" dirty="0">
                <a:latin typeface="Arial" panose="020B0604020202020204" pitchFamily="34" charset="0"/>
                <a:cs typeface="Arial" panose="020B0604020202020204" pitchFamily="34" charset="0"/>
              </a:rPr>
              <a:t>: Directionality in relationships, A.K.A. the number of patients referred to/referred from an intervention type.</a:t>
            </a:r>
          </a:p>
        </p:txBody>
      </p:sp>
      <p:sp>
        <p:nvSpPr>
          <p:cNvPr id="12" name="TextBox 11">
            <a:extLst>
              <a:ext uri="{FF2B5EF4-FFF2-40B4-BE49-F238E27FC236}">
                <a16:creationId xmlns:a16="http://schemas.microsoft.com/office/drawing/2014/main" id="{71024A76-B4B3-367E-EDA2-3843490BA5B9}"/>
              </a:ext>
            </a:extLst>
          </p:cNvPr>
          <p:cNvSpPr txBox="1"/>
          <p:nvPr/>
        </p:nvSpPr>
        <p:spPr>
          <a:xfrm>
            <a:off x="12691654" y="29575527"/>
            <a:ext cx="6078946" cy="369332"/>
          </a:xfrm>
          <a:prstGeom prst="rect">
            <a:avLst/>
          </a:prstGeom>
          <a:noFill/>
        </p:spPr>
        <p:txBody>
          <a:bodyPr wrap="square" rtlCol="0">
            <a:spAutoFit/>
          </a:bodyPr>
          <a:lstStyle/>
          <a:p>
            <a:pPr algn="ctr"/>
            <a:r>
              <a:rPr lang="en-CA" b="1" dirty="0">
                <a:latin typeface="Arial" panose="020B0604020202020204" pitchFamily="34" charset="0"/>
                <a:cs typeface="Arial" panose="020B0604020202020204" pitchFamily="34" charset="0"/>
              </a:rPr>
              <a:t>Figure 5</a:t>
            </a:r>
            <a:r>
              <a:rPr lang="en-CA" dirty="0">
                <a:latin typeface="Arial" panose="020B0604020202020204" pitchFamily="34" charset="0"/>
                <a:cs typeface="Arial" panose="020B0604020202020204" pitchFamily="34" charset="0"/>
              </a:rPr>
              <a:t>: Author-developed algorithm communities</a:t>
            </a:r>
          </a:p>
        </p:txBody>
      </p:sp>
      <p:pic>
        <p:nvPicPr>
          <p:cNvPr id="15" name="Graphic 14">
            <a:extLst>
              <a:ext uri="{FF2B5EF4-FFF2-40B4-BE49-F238E27FC236}">
                <a16:creationId xmlns:a16="http://schemas.microsoft.com/office/drawing/2014/main" id="{0E8B5EF1-0761-CE60-C349-31AFBDBC087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1193269" y="22283857"/>
            <a:ext cx="10040091" cy="7126851"/>
          </a:xfrm>
          <a:prstGeom prst="rect">
            <a:avLst/>
          </a:prstGeom>
        </p:spPr>
      </p:pic>
      <p:sp>
        <p:nvSpPr>
          <p:cNvPr id="13" name="TextBox 12">
            <a:extLst>
              <a:ext uri="{FF2B5EF4-FFF2-40B4-BE49-F238E27FC236}">
                <a16:creationId xmlns:a16="http://schemas.microsoft.com/office/drawing/2014/main" id="{D6950EFE-01F8-26F0-5662-106C5157BBB9}"/>
              </a:ext>
            </a:extLst>
          </p:cNvPr>
          <p:cNvSpPr txBox="1"/>
          <p:nvPr/>
        </p:nvSpPr>
        <p:spPr>
          <a:xfrm>
            <a:off x="21809937" y="29298528"/>
            <a:ext cx="9956547" cy="646331"/>
          </a:xfrm>
          <a:prstGeom prst="rect">
            <a:avLst/>
          </a:prstGeom>
          <a:noFill/>
        </p:spPr>
        <p:txBody>
          <a:bodyPr wrap="square" rtlCol="0">
            <a:spAutoFit/>
          </a:bodyPr>
          <a:lstStyle/>
          <a:p>
            <a:pPr algn="ctr"/>
            <a:r>
              <a:rPr lang="en-CA" b="1" dirty="0">
                <a:latin typeface="Arial" panose="020B0604020202020204" pitchFamily="34" charset="0"/>
                <a:cs typeface="Arial" panose="020B0604020202020204" pitchFamily="34" charset="0"/>
              </a:rPr>
              <a:t>Figure 6: </a:t>
            </a:r>
            <a:r>
              <a:rPr lang="en-CA" dirty="0">
                <a:latin typeface="Arial" panose="020B0604020202020204" pitchFamily="34" charset="0"/>
                <a:cs typeface="Arial" panose="020B0604020202020204" pitchFamily="34" charset="0"/>
              </a:rPr>
              <a:t>In-degree/out-degree distribution. The author developed algorithm’s communities can be reflected in this distribution offering </a:t>
            </a:r>
            <a:r>
              <a:rPr lang="en-CA">
                <a:latin typeface="Arial" panose="020B0604020202020204" pitchFamily="34" charset="0"/>
                <a:cs typeface="Arial" panose="020B0604020202020204" pitchFamily="34" charset="0"/>
              </a:rPr>
              <a:t>intuitively descriptive </a:t>
            </a:r>
            <a:r>
              <a:rPr lang="en-CA" dirty="0">
                <a:latin typeface="Arial" panose="020B0604020202020204" pitchFamily="34" charset="0"/>
                <a:cs typeface="Arial" panose="020B0604020202020204" pitchFamily="34" charset="0"/>
              </a:rPr>
              <a:t>communities. </a:t>
            </a:r>
          </a:p>
        </p:txBody>
      </p:sp>
    </p:spTree>
    <p:extLst>
      <p:ext uri="{BB962C8B-B14F-4D97-AF65-F5344CB8AC3E}">
        <p14:creationId xmlns:p14="http://schemas.microsoft.com/office/powerpoint/2010/main" val="3513156783"/>
      </p:ext>
    </p:extLst>
  </p:cSld>
  <p:clrMapOvr>
    <a:masterClrMapping/>
  </p:clrMapOvr>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998</Words>
  <Application>Microsoft Office PowerPoint</Application>
  <PresentationFormat>Custom</PresentationFormat>
  <Paragraphs>60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Georgia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Benjamin Smith</dc:creator>
  <cp:lastModifiedBy>Benjamin Smith</cp:lastModifiedBy>
  <cp:revision>1</cp:revision>
  <dcterms:created xsi:type="dcterms:W3CDTF">2024-04-11T16:45:06Z</dcterms:created>
  <dcterms:modified xsi:type="dcterms:W3CDTF">2024-04-19T02:33:58Z</dcterms:modified>
</cp:coreProperties>
</file>