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0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116B-0F62-42F4-AD63-5EB7E9BE0C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5DCC-2B82-42E7-ACCF-15E0AB47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 -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benyamin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err="1" smtClean="0"/>
              <a:t>customer_id</a:t>
            </a:r>
            <a:r>
              <a:rPr lang="en-US" dirty="0" smtClean="0"/>
              <a:t>, </a:t>
            </a:r>
            <a:r>
              <a:rPr lang="en-US" dirty="0" err="1" smtClean="0"/>
              <a:t>transaction_id</a:t>
            </a:r>
            <a:r>
              <a:rPr lang="en-US" dirty="0" smtClean="0"/>
              <a:t>, </a:t>
            </a:r>
            <a:r>
              <a:rPr lang="en-US" dirty="0" err="1" smtClean="0"/>
              <a:t>transaction_amount</a:t>
            </a:r>
            <a:r>
              <a:rPr lang="en-US" dirty="0" smtClean="0"/>
              <a:t>, </a:t>
            </a:r>
            <a:r>
              <a:rPr lang="en-US" dirty="0" err="1" smtClean="0"/>
              <a:t>transaction_datetime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response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discount_bool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kalau</a:t>
            </a:r>
            <a:r>
              <a:rPr lang="en-US" dirty="0" smtClean="0"/>
              <a:t> true : + </a:t>
            </a:r>
            <a:r>
              <a:rPr lang="en-US" dirty="0" err="1" smtClean="0"/>
              <a:t>discount_rate</a:t>
            </a:r>
            <a:r>
              <a:rPr lang="en-US" dirty="0" smtClean="0"/>
              <a:t>(%), </a:t>
            </a:r>
            <a:r>
              <a:rPr lang="en-US" dirty="0" err="1" smtClean="0"/>
              <a:t>discount_amount</a:t>
            </a:r>
            <a:r>
              <a:rPr lang="en-US" dirty="0" smtClean="0"/>
              <a:t>(</a:t>
            </a:r>
            <a:r>
              <a:rPr lang="en-US" dirty="0" err="1" smtClean="0"/>
              <a:t>rp</a:t>
            </a:r>
            <a:r>
              <a:rPr lang="en-US" dirty="0" smtClean="0"/>
              <a:t>), </a:t>
            </a:r>
            <a:r>
              <a:rPr lang="en-US" dirty="0" err="1" smtClean="0"/>
              <a:t>payment_amount</a:t>
            </a:r>
            <a:r>
              <a:rPr lang="en-US" dirty="0" smtClean="0"/>
              <a:t>, </a:t>
            </a:r>
            <a:r>
              <a:rPr lang="en-US" dirty="0" err="1" smtClean="0"/>
              <a:t>discount_probability</a:t>
            </a:r>
            <a:r>
              <a:rPr lang="en-US" dirty="0" smtClean="0"/>
              <a:t>(%)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probability :</a:t>
            </a:r>
          </a:p>
          <a:p>
            <a:r>
              <a:rPr lang="en-US" dirty="0" smtClean="0"/>
              <a:t>tier 1 =&gt; minimum 0,- max 100rb, disc prob. 50%, disc rate 25%</a:t>
            </a:r>
          </a:p>
          <a:p>
            <a:r>
              <a:rPr lang="en-US" dirty="0" smtClean="0"/>
              <a:t>tier 2 =&gt; minimum 101rb,- max 500rb, disc prob. 30%, disc rate 50%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prob</a:t>
            </a:r>
            <a:r>
              <a:rPr lang="en-US" dirty="0" smtClean="0"/>
              <a:t> fair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spek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bikin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portal yang </a:t>
            </a:r>
            <a:r>
              <a:rPr lang="en-US" dirty="0" err="1" smtClean="0"/>
              <a:t>memiliki</a:t>
            </a:r>
            <a:r>
              <a:rPr lang="en-US" dirty="0" smtClean="0"/>
              <a:t> 2 menu .</a:t>
            </a:r>
          </a:p>
          <a:p>
            <a:r>
              <a:rPr lang="en-US" dirty="0" smtClean="0"/>
              <a:t>   1. crud tearing</a:t>
            </a:r>
          </a:p>
          <a:p>
            <a:r>
              <a:rPr lang="en-US" dirty="0" smtClean="0"/>
              <a:t>   2. </a:t>
            </a:r>
            <a:r>
              <a:rPr lang="en-US" dirty="0" err="1" smtClean="0"/>
              <a:t>loging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pasang</a:t>
            </a:r>
            <a:r>
              <a:rPr lang="en-US" dirty="0" smtClean="0"/>
              <a:t> security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47763"/>
            <a:ext cx="7600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3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data tier yang di </a:t>
            </a:r>
            <a:r>
              <a:rPr lang="en-US" dirty="0" err="1" smtClean="0"/>
              <a:t>catat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4638"/>
            <a:ext cx="7393946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tier 1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prob</a:t>
            </a:r>
            <a:r>
              <a:rPr lang="en-US" dirty="0" smtClean="0"/>
              <a:t> 50%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Dikarnakan</a:t>
            </a:r>
            <a:r>
              <a:rPr lang="en-US" dirty="0" smtClean="0"/>
              <a:t> amount 12.000 </a:t>
            </a:r>
            <a:r>
              <a:rPr lang="en-US" dirty="0" err="1" smtClean="0"/>
              <a:t>berada</a:t>
            </a:r>
            <a:r>
              <a:rPr lang="en-US" dirty="0" smtClean="0"/>
              <a:t> di range tier 1 , </a:t>
            </a:r>
            <a:r>
              <a:rPr lang="en-US" dirty="0" err="1" smtClean="0"/>
              <a:t>maka</a:t>
            </a:r>
            <a:r>
              <a:rPr lang="en-US" dirty="0" smtClean="0"/>
              <a:t> yang di 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prob</a:t>
            </a:r>
            <a:r>
              <a:rPr lang="en-US" dirty="0" smtClean="0"/>
              <a:t> tier 1 ,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transaksi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tier 1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disc di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4" y="2133600"/>
            <a:ext cx="86963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8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err="1" smtClean="0"/>
              <a:t>menggunakan</a:t>
            </a:r>
            <a:r>
              <a:rPr lang="en-US" dirty="0" smtClean="0"/>
              <a:t> basic </a:t>
            </a:r>
            <a:r>
              <a:rPr lang="en-US" dirty="0" err="1" smtClean="0"/>
              <a:t>auth</a:t>
            </a:r>
            <a:r>
              <a:rPr lang="en-US" dirty="0" smtClean="0"/>
              <a:t> header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633911" cy="3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request </a:t>
            </a:r>
            <a:r>
              <a:rPr lang="en-US" dirty="0" err="1" smtClean="0"/>
              <a:t>dan</a:t>
            </a:r>
            <a:r>
              <a:rPr lang="en-US" dirty="0" smtClean="0"/>
              <a:t> data $_SERVER , </a:t>
            </a:r>
            <a:r>
              <a:rPr lang="en-US" dirty="0" err="1" smtClean="0"/>
              <a:t>remote_ad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74464"/>
            <a:ext cx="7543800" cy="405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00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 - Test</vt:lpstr>
      <vt:lpstr>Soal</vt:lpstr>
      <vt:lpstr> </vt:lpstr>
      <vt:lpstr> </vt:lpstr>
      <vt:lpstr> </vt:lpstr>
      <vt:lpstr>security</vt:lpstr>
      <vt:lpstr>Log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 - Test</dc:title>
  <dc:creator>Hewlet</dc:creator>
  <cp:lastModifiedBy>Hewlet</cp:lastModifiedBy>
  <cp:revision>2</cp:revision>
  <dcterms:created xsi:type="dcterms:W3CDTF">2020-09-02T11:38:22Z</dcterms:created>
  <dcterms:modified xsi:type="dcterms:W3CDTF">2020-09-02T11:48:56Z</dcterms:modified>
</cp:coreProperties>
</file>