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3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800" r:id="rId1"/>
    <p:sldMasterId id="2147484051" r:id="rId2"/>
    <p:sldMasterId id="2147484068" r:id="rId3"/>
    <p:sldMasterId id="2147484082" r:id="rId4"/>
  </p:sldMasterIdLst>
  <p:notesMasterIdLst>
    <p:notesMasterId r:id="rId33"/>
  </p:notesMasterIdLst>
  <p:handoutMasterIdLst>
    <p:handoutMasterId r:id="rId34"/>
  </p:handoutMasterIdLst>
  <p:sldIdLst>
    <p:sldId id="324" r:id="rId5"/>
    <p:sldId id="296" r:id="rId6"/>
    <p:sldId id="297" r:id="rId7"/>
    <p:sldId id="298" r:id="rId8"/>
    <p:sldId id="309" r:id="rId9"/>
    <p:sldId id="310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299" r:id="rId20"/>
    <p:sldId id="313" r:id="rId21"/>
    <p:sldId id="312" r:id="rId22"/>
    <p:sldId id="314" r:id="rId23"/>
    <p:sldId id="317" r:id="rId24"/>
    <p:sldId id="321" r:id="rId25"/>
    <p:sldId id="318" r:id="rId26"/>
    <p:sldId id="315" r:id="rId27"/>
    <p:sldId id="320" r:id="rId28"/>
    <p:sldId id="323" r:id="rId29"/>
    <p:sldId id="316" r:id="rId30"/>
    <p:sldId id="322" r:id="rId31"/>
    <p:sldId id="311" r:id="rId32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808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25" autoAdjust="0"/>
    <p:restoredTop sz="75083" autoAdjust="0"/>
  </p:normalViewPr>
  <p:slideViewPr>
    <p:cSldViewPr snapToObjects="1" showGuides="1">
      <p:cViewPr varScale="1">
        <p:scale>
          <a:sx n="79" d="100"/>
          <a:sy n="79" d="100"/>
        </p:scale>
        <p:origin x="-2536" y="-104"/>
      </p:cViewPr>
      <p:guideLst>
        <p:guide orient="horz" pos="2928"/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9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notesMaster" Target="notesMasters/notesMaster1.xml"/><Relationship Id="rId34" Type="http://schemas.openxmlformats.org/officeDocument/2006/relationships/handoutMaster" Target="handoutMasters/handoutMaster1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AA9A4-ABEB-4F40-82DF-D43B613B125E}" type="datetime1">
              <a:rPr lang="en-US" smtClean="0"/>
              <a:pPr/>
              <a:t>13-10-6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8D1C2E-3AA4-E249-8B06-2DFD924FC7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16375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20T19:05:27.375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14907 9160 1153,'-19'0'2690,"19"20"161,-20-20-481,20 0-416,-20 0-160,20 0-129,-21 0-63,21 0-129,0 0-352,0 0-64,0 0-416,0 0-353,0 0-384,41 0 96,-2 0 96,21 0-96,39 0-64,0 0 32,1 0 0,-1 0-160,0 0-64,0 0-97,1-20-191,-42 20 127,3 0-255,-2 0-546,-39 0-223,0 0-1474,-20 0-5765</inkml:trace>
  <inkml:trace contextRef="#ctx0" brushRef="#br0" timeOffset="389.0222">15224 8962 9513,'0'-21'256,"0"21"128,-20 0-384,-19 21-64,-21-2 96,1 1 32,-20 0-32,19 0 192,-40 20 705,21-21 128,0 2-32,20 18-256,-1-19-257,40 0-191,1 20-65,38-20 321,21 19 31,19-19-159,21 0-225,20-20-160,-21 20-545,0-20-448,-20 20-1217,1-20-5765</inkml:trace>
  <inkml:trace contextRef="#ctx0" brushRef="#br0" timeOffset="1017.0581">16595 9041 10153,'0'-20'2402,"-20"0"-1088,20 20 319,0 0-352,-20-20-352,-1 20-512,3 0-385,-2 20-64,-1 0-64,21 20 96,-20-20-64,20 20 64,0-21 0,20 21-33,1-20 33,-1 0 65,19-20 31,1 20-64,19-20-96,-19-20-161,19 20-928,-19-20-1409,-20 0-5894</inkml:trace>
  <inkml:trace contextRef="#ctx0" brushRef="#br0" timeOffset="1435.0821">16992 8723 10537,'-20'0'225,"20"0"-450,0 20 418,0 20 928,0-1 224,0 21-768,0-1-449,0 1-64,0 0 0,0 0-32,20-21 0,0-19-32,-20 0 32,20 0-32,-1-20-96,1 0 32,0-20 0,0 0-96,0-20 31,-1 21 65,-19-2-128,20 2-128,-20-1 224,0 0 128,0 20-32,0 0 288,0 20 609,0 0-64,20-1-449,-20 21-224,20-20-128,-20 0-64,20 0-160,-1 0-256,1-20 31,0 0-127,1 0-33,-1 0-928,-20-20-4581</inkml:trace>
  <inkml:trace contextRef="#ctx0" brushRef="#br0" timeOffset="1572.0899">17429 9061 4868,'19'20'-160,"-19"-1"64,0 2-160,20-21 256,-20 0-1314</inkml:trace>
  <inkml:trace contextRef="#ctx0" brushRef="#br0" timeOffset="1773.1014">17488 9100 352,'0'-19'2018,"0"19"832,0 0-511,0 0-321,0 0-641,-20 19-801,20 2-415,20-2-65,-20 1-32,20 0-288,0-20 95,-1 20 65,-19-20 32,20 20-64,-20-20 224,-20 20 289,20-20 95,-19 20-256,-1-20-352,-20 0-865,20 0-2274,20 0-4100</inkml:trace>
  <inkml:trace contextRef="#ctx0" brushRef="#br0" timeOffset="2236.1279">17289 9061 9064,'0'0'2082,"0"0"-1601,0 0 832,0 20 160,0-1-800,0 2-609,0-2-192,0 21-609,21-20-1281,-21 0-2658</inkml:trace>
  <inkml:trace contextRef="#ctx0" brushRef="#br0" timeOffset="2611.1493">17706 9061 4932,'-20'0'481,"0"0"-513,20 0 64,0 0-32,0 0-64,0 0 128,0 0 64,0 0 1185,0 0 449,0 0 127,0 0-95,20 0-224,0 0-193,1 0-320,-3 0-192,23-20-225,-1 20-287,-1-20-129,1 20-224,-20 0-64,0-20-545,-1 20-736,-19 0-801,0 0-3139</inkml:trace>
  <inkml:trace contextRef="#ctx0" brushRef="#br0" timeOffset="2835.1621">17826 8822 8167,'-20'40'2467,"20"-20"-962,-20 20 545,20 0-160,-21-1-1057,21 1-737,0 0-225,0 0-543,0-1-97,21 1-640,-21-20-1634,20-20-4484</inkml:trace>
  <inkml:trace contextRef="#ctx0" brushRef="#br0" timeOffset="3231.1848">17925 9140 12940,'20'20'224,"-20"-20"-160,19 0 160,21 0 449,-20 0-33,0 0-319,-1 0-65,-19-20 128,20 1-31,-40 19-449,1-21-545,-1 21 0,0-19-480,0 19-544,0 0 832,1 19 705,19 2 96,0-2-64,19 1 96,1 20 0,0-20 320,20 0-160,-21-20-96,21 20 321,-20-20 544,1 0 256,-21-20 96,18 0-128,2 0-64,1-20-320,-1 20-449,0 1-224,-2-2-128,3 2-224,19 19 288,-20-20-513,-1 20-480,-19 20-224,20-20-1217,-20 0-6855</inkml:trace>
  <inkml:trace contextRef="#ctx0" brushRef="#br0" timeOffset="3859.2207">18937 9021 11851,'0'-40'1601,"0"40"-416,-20 0-256,0 0-448,0 0-225,-19 20-64,19 0-64,0 0-64,0 20 161,20-21-33,0 21-64,20-20-96,0 0-256,20 0-513,-1 0-192,1 0-352,19-20-1185,-18 0-4613</inkml:trace>
  <inkml:trace contextRef="#ctx0" brushRef="#br0" timeOffset="4443.2541">19057 9180 14189,'18'20'192,"3"-20"-32,-1 0 929,20-20 257,-1 0 63,-19 0-865,0 1-319,0-2-33,-1 2 0,-19-1-96,0 0-865,-19 0-224,-1 0-96,0 20 128,0 0 609,-19 20 256,19 0 128,20 0 224,-20 19 65,20-18 63,20-2-32,0 1-288,19 0-160,1 0-96,-1-20 0,21 0 96,-21-20 0,-19 20-225,0-20-95,1 0-128,-21 1-449,0 19-417,0-21 161,-21 21 1025,21 0 192,-20 21 96,20-2 64,0 1-64,0 0 0,0 0-96,20 0-128,-20 0-288,21-20 95,-1 0 257,-20 0 480,20-20 609,-20 20-64,0-40-160,0 20-128,0 0-257,18 1-160,-18-2 32,21 2-63,-1 19 63,0 0 417,0 0-193,-1 0-128,-19 19-256,20 2-96,0-2 0,-20 1-64,20 0-448,0 0-577,-1-20-929,1 20-2915</inkml:trace>
  <inkml:trace contextRef="#ctx0" brushRef="#br0" timeOffset="4609.2636">19691 9001 14189,'0'0'2498,"20"0"-2754,0 0 416,0-20 513,0 20-321,19 0-320,2-19-224,-21 19-993,-2 0-641,2-21-2146</inkml:trace>
  <inkml:trace contextRef="#ctx0" brushRef="#br0" timeOffset="4760.2722">19830 8783 11050,'21'99'673,"-21"-40"-609,20-19 0,-20 20-256,18-20-1410,2 0-4900</inkml:trace>
  <inkml:trace contextRef="#ctx0" brushRef="#br0" timeOffset="5021.2872">19989 9081 5349,'-19'19'3715,"-1"-19"-5701,20 0 289,20 0 2882,-20 0-352,19 0-353,1-19-192,0 19 705,-20-20 256,20 0-352,-20 20 224,0-20-192,20 20-609,-20 0-320,0 0-64,19 0 0,-19 0-544,20 0-705,0 0-545,0 20 128,0-20-768,-20 0-1122</inkml:trace>
  <inkml:trace contextRef="#ctx0" brushRef="#br0" timeOffset="5301.3032">20268 9061 11146,'0'0'705,"20"20"480,-20-20 993,0 0-1441,0 0-545,0 0-32,0 19-64,18-19-64,-18 21 32,21-21-64,-21 0 0,0 0 64,0 0 192,0 0 1,0-21-225,0 21 32,-21-19 0,21-1-128,-18 20-321,18-20-319,-20 20-802,20 0-1537,0 0-6309</inkml:trace>
  <inkml:trace contextRef="#ctx0" brushRef="#br0" timeOffset="5793.3313">20009 9100 7879,'0'-19'3203,"0"19"-2915,0 0 2050,0-20 257,-20 20-1090,20 20-992,0-20 192,0 19-97,0 2-448,0-2-128,0 21-128,-19-20-480,19 0-545,19 0-1186,-19 0-1408</inkml:trace>
  <inkml:trace contextRef="#ctx0" brushRef="#br0" timeOffset="6189.354">20347 9081 11274,'-41'0'929,"23"0"-1185,-2 0 416,20 0 256,-21 19-320,21 2-192,0-21-224,0 19 64,21 1-193,-21 0 97,38 0-289,-17-20 481,19 0 545,-20 0 576,19-20 384,-19 20 288,0-20-95,-20 0-33,0 1-288,0-2-512,0 2-353,-20-1-448,0 0 417,0 20-482,1-20-255,-1 20-1089,20 0-1058,0 0-1120,0 20-5094</inkml:trace>
  <inkml:trace contextRef="#ctx0" brushRef="#br0" timeOffset="6327.3619">20585 9021 9833,'19'0'865,"-19"20"384,0 0 833,0-20-769,0 39-929,0-18-448,0-2-800,20 21-1667,0-20-5284</inkml:trace>
  <inkml:trace contextRef="#ctx0" brushRef="#br0" timeOffset="6477.3705">20644 8902 13388,'-20'-20'2146,"20"20"-3395,0 0 448,20 0 449,0 0-2595</inkml:trace>
  <inkml:trace contextRef="#ctx0" brushRef="#br0" timeOffset="6858.3923">20942 8941 8872,'-20'21'5093,"0"-21"-5157,-19 19 128,19 1-64,0 0 0,-1 20-192,21-20-1122,21 20-1120,-1-21 832,20-19 1250,-1 20 576,1-20 449,-1-20 1473,1 1 32,-20-2-512,1-18-321,-21-1-128,0 0-448,0 0-289,0-19-191,-21-1-418,1 1-447,0-1-833,0 1 63,1 38 1346,-1 2-64,0 38-128,20 2 672,0 19 449,0 19 192,0 1-224,0-1-128,20 1-128,0-1-385,-1 1-128,21-20-128,-20 0-480,21-1-161,-3-19-961,-17 0-1088,-1-20-3108</inkml:trace>
  <inkml:trace contextRef="#ctx0" brushRef="#br0" timeOffset="7314.4183">21517 9021 12523,'0'-20'321,"0"0"-546,-18 20 1635,-3 0-930,-19 0-320,20 0-160,-19 0 0,19 20 0,0 0-128,20 0 128,0 0 0,20 0 224,20-1-63,19 2-1,-18-2 288,17 1 129,-17-20-225,-2 20-224,-19-20-32,-20 20 0,-20-20 609,-1 20-321,-17-20-384,-3 20-128,-18-20-865,19 20-1473,-19-20-8552</inkml:trace>
  <inkml:trace contextRef="#ctx0" brushRef="#br0" timeOffset="8763.5012">15900 8743 11530,'0'20'673,"0"-20"-833,-20 0 160,20-20 160,-20 20 641,-20 0-64,21-20-289,-41 20-160,21-20 417,-22 20 480,-18-19-480,0-2-225,0 2 1,-20-2-417,-2 2 480,-17-21-448,-1 0-64,-21 1-32,21-1 96,1 0-64,-21-20 32,19 21-160,-19-21 96,1-19 64,-2 19-96,2-19 32,-1-21 0,19 21 32,-19-1-64,1 1 0,-2-1 32,2-20 0,-1 21 0,-1-20-64,21 20-96,-19-20 64,-2 19 32,21-20 160,-19 1 0,19 0 32,-1 0-32,1-1-64,20 1 0,-21 0-32,21-1-32,-19 21 161,18-21-129,0 1 192,21 19 0,-20-19-160,20 19 96,0 1 0,0 0-128,-2-1 0,2 21 0,20-2-32,-1 22 64,-19-21-64,20 21-128,18 19 64,1-20-160,1 20 128,-1 1-161,20-2-736,20 21-1217,-19 0-1057,19 0-1570</inkml:trace>
  <inkml:trace contextRef="#ctx0" brushRef="#br0" timeOffset="9124.5219">10043 5484 15822,'-20'20'833,"20"-20"64,0 0-737,0-20-64,-19-19 385,19 19 127,0-40-319,-20 21-33,20-2 192,0-18-191,-20 19-225,20 1-32,-20-1-129,20 0 226,0 20-97,0 0-129,20 20-31,0-20 32,0 20 128,-1 0 0,21 20 64,19-20-32,-19 20 32,19-20-64,2 20-160,-22-20-1089,1 0-1730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20T19:07:25.061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14093 8703 2466,'0'20'2851,"0"-20"-1698,0 0 448,0 0-127,20 20 31,-20-20-256,0 0-160,0 0-96,0 0 256,0 0-96,0 0-224,0 0-64,0 0-32,0 0-609,-20 0-128,1 0-64,-21 0-64,-1 0 0,3 0 0,-23 0 32,2 0 96,-20 0-64,0-20 0,-2 20 32,2-20 64,21 20-31,-23-19-33,2-2 32,20 2 96,-20-2-64,18 2-64,23 19-32,-3-20 32,1 20-64,21-20 0,-1 20 32,0 0 0,20-20 0,-20 20-32,20 0 32,0 0-224,-20-20-32,20 20-128,0 0-97,0 0-159,0 0-289,0 0-128,-19 0-321,19 0 97,-20 20-352,20-20-1602,-20 0-4004</inkml:trace>
  <inkml:trace contextRef="#ctx0" brushRef="#br0" timeOffset="382.0218">12981 8365 10313,'20'0'1057,"-20"-20"-320,0 20 320,-20 0-480,20 0-257,-19 0-96,-21 0-160,20 0-32,-19 20 0,-1-20 0,0 21-96,-19-21 0,18 19 128,3-19-64,-3 20 64,21-20 32,0 20 161,1-20-1,19 19-96,19 2 256,21 18 97,1-19-257,17 20-160,1-1-96,-18-18 0,19 19-128,-21-21-160,-19 21-161,0-20-512,0 0-736,-20 0-2884</inkml:trace>
  <inkml:trace contextRef="#ctx0" brushRef="#br1" timeOffset="1962.1122">9190 4609 6918,'-20'-19'3235,"0"19"-961,0-20-576,20 20-385,0 0-256,-20-20-96,20 20-192,0 0-257,20 0-223,0 20 319,0 0-95,19 20-1,21-1-192,-1 21-192,20-21-95,-18 22-1,18-22-32,0 1 128,2 0-577,-2-1 609,-20-19-256,1 0 0,-21 0 32,1 0 128,-20-20-192,-1 0-128,-19 20-96,20-20-193,-20 0-512,-20 0-929,20 0-1858,-19 0-3907</inkml:trace>
  <inkml:trace contextRef="#ctx0" brushRef="#br1" timeOffset="2279.1303">9865 4888 8391,'-20'-20'1282,"20"20"-1346,20 0 480,0 0 929,0 20 769,-1 20-1281,21-20-288,0 19-577,-1-19 64,22 20 64,-23 0 0,23-20 32,-22 20-64,1-21 320,-1 1 33,-19 1-33,0-2 129,-20-19 95,0 20 385,-20 0-128,0-1-321,-39-19-127,18 21 63,-18-1-191,1-1-257,17 1-257,21-1-1056,0 2-3235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2F8F4E-245C-F54F-B6AF-7BC407A9906E}" type="datetime1">
              <a:rPr lang="en-US" smtClean="0"/>
              <a:pPr/>
              <a:t>13-10-6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611847-43E8-F148-9896-634BD6742F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75428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KNN??</a:t>
            </a:r>
          </a:p>
          <a:p>
            <a:r>
              <a:rPr lang="en-US" dirty="0" smtClean="0"/>
              <a:t>NN??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611847-43E8-F148-9896-634BD6742F8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1541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\min_{c}\min_{\mu}{J(c^{(1)},…,c^{(m)},\mu_1,…,\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mu_k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)}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611847-43E8-F148-9896-634BD6742F8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0329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解决这个的方案，有一些研究者提出了一些选择种子的方法，但是最简单的一种方法是我们用不同的初始值跑很多次，</a:t>
            </a:r>
            <a:r>
              <a:rPr lang="en-US" altLang="zh-CN" dirty="0" smtClean="0"/>
              <a:t>run</a:t>
            </a:r>
            <a:r>
              <a:rPr lang="en-US" altLang="zh-CN" baseline="0" dirty="0" smtClean="0"/>
              <a:t> </a:t>
            </a:r>
            <a:r>
              <a:rPr lang="en-US" altLang="zh-CN" baseline="0" dirty="0" err="1" smtClean="0"/>
              <a:t>kmeans</a:t>
            </a:r>
            <a:r>
              <a:rPr lang="zh-CN" altLang="en-US" baseline="0" dirty="0" smtClean="0"/>
              <a:t>，然后选择最后结果最好的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611847-43E8-F148-9896-634BD6742F8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7084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考虑一个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density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estimation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的问题，我们观察到的数据呈现黑色实现这样子的分布，图中横轴表示一个样本的值，纵轴表示这个样本出现的概率。</a:t>
            </a:r>
            <a:endParaRPr lang="en-US" altLang="zh-CN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发现他不能用我们一般学习到的概率分布，比如高斯分布、多项式分布、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beta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分布等等来表示</a:t>
            </a:r>
            <a:endParaRPr lang="en-US" altLang="zh-CN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但是我们发现他可以用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个不同的高斯分布的和来表示（如虚线所示），那我们的密度估计只要学习出这三个高斯分布的均值与方差就行</a:t>
            </a:r>
            <a:endParaRPr lang="en-US" altLang="zh-CN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这个问题下，我们还可以考虑这样一个问题，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假设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我们知道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个不同的高斯分布，我们用这样的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个分布随机的生成任意多个点，那么如何将某个点判定为属于哪一个分布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?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这就相当于一个聚类问题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，如何将一个点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分配到他应该属于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的那个类中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kmenas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很像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。只是这里是个软分类，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611847-43E8-F148-9896-634BD6742F8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8397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\{x^{(1)},…,x^{(m)}\}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z^{(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)}\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\text{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Mulitnomial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}(\phi)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phi_j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0, \sum\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nolimits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_{j=1}^{k}{\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phi_j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}=1)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x^{(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z^{(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x^{(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)}|z^{(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)}=j~\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~\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mathcal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{N}(\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mu_j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Sigma_j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p(x^{(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)},z^{(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)})=p(x^{(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)}|z^{(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)})p(z^{(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)})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611847-43E8-F148-9896-634BD6742F8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603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\{(x^{(1)},y^{(1)}),(x^{(2)},y^{(2)}),…,(x^{(m)},y^{(m)})\}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\{x^{(1)},x^{(2)},…,x^{(m)}\}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611847-43E8-F148-9896-634BD6742F8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3029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finding a structure in a collection of unlabeled data.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611847-43E8-F148-9896-634BD6742F8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948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TODO:</a:t>
            </a:r>
            <a:r>
              <a:rPr lang="zh-CN" altLang="en-US" dirty="0" smtClean="0"/>
              <a:t>调整图片尺寸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611847-43E8-F148-9896-634BD6742F8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993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Get rid of the legacy points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914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Get rid of the legacy points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914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</a:t>
            </a:r>
          </a:p>
          <a:p>
            <a:r>
              <a:rPr lang="zh-CN" altLang="en-US" dirty="0" smtClean="0"/>
              <a:t>可以考虑从</a:t>
            </a:r>
            <a:r>
              <a:rPr lang="en-US" altLang="zh-CN" dirty="0" smtClean="0"/>
              <a:t>PRML</a:t>
            </a:r>
            <a:r>
              <a:rPr lang="zh-CN" altLang="en-US" dirty="0" smtClean="0"/>
              <a:t>上截图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611847-43E8-F148-9896-634BD6742F8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20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611847-43E8-F148-9896-634BD6742F8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3013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无监督学习同样也有优化目标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611847-43E8-F148-9896-634BD6742F8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825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Relationship Id="rId3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jpe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eg"/><Relationship Id="rId3" Type="http://schemas.openxmlformats.org/officeDocument/2006/relationships/image" Target="../media/image4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jpeg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e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eg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png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jpeg"/><Relationship Id="rId3" Type="http://schemas.openxmlformats.org/officeDocument/2006/relationships/image" Target="../media/image4.png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9.png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jpeg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4.png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jpeg"/><Relationship Id="rId3" Type="http://schemas.openxmlformats.org/officeDocument/2006/relationships/image" Target="../media/image4.png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152401" y="5913503"/>
            <a:ext cx="8839200" cy="411097"/>
          </a:xfrm>
          <a:prstGeom prst="rect">
            <a:avLst/>
          </a:prstGeom>
        </p:spPr>
        <p:txBody>
          <a:bodyPr vert="horz" lIns="34290" tIns="17145" rIns="34290" bIns="17145" anchor="t"/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1600" b="0" i="0" cap="all" baseline="0">
                <a:solidFill>
                  <a:srgbClr val="212121"/>
                </a:solidFill>
                <a:latin typeface="+mn-lt"/>
              </a:defRPr>
            </a:lvl1pPr>
          </a:lstStyle>
          <a:p>
            <a:pPr lvl="0"/>
            <a:r>
              <a:rPr lang="en-US" dirty="0" err="1" smtClean="0"/>
              <a:t>SeCONDARY</a:t>
            </a:r>
            <a:r>
              <a:rPr lang="en-US" dirty="0" smtClean="0"/>
              <a:t> LINE – DATE, SPEAKER NAME, ETC.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 descr="hulu_L_RGB_Titl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47654" y="2992726"/>
            <a:ext cx="2648691" cy="87254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1" y="5257800"/>
            <a:ext cx="8839200" cy="6140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108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0" y="6629400"/>
            <a:ext cx="9144000" cy="228600"/>
            <a:chOff x="0" y="6629400"/>
            <a:chExt cx="9144000" cy="228600"/>
          </a:xfrm>
        </p:grpSpPr>
        <p:sp>
          <p:nvSpPr>
            <p:cNvPr id="14" name="Rectangle 13"/>
            <p:cNvSpPr/>
            <p:nvPr userDrawn="1"/>
          </p:nvSpPr>
          <p:spPr>
            <a:xfrm>
              <a:off x="0" y="6629400"/>
              <a:ext cx="9144000" cy="228600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alpha val="20000"/>
                  </a:schemeClr>
                </a:gs>
                <a:gs pos="67000">
                  <a:srgbClr val="FFFFFF">
                    <a:alpha val="0"/>
                  </a:srgbClr>
                </a:gs>
              </a:gsLst>
              <a:lin ang="54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 descr="hulu_L_B&amp;W_black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3806" y="6683043"/>
              <a:ext cx="378359" cy="133539"/>
            </a:xfrm>
            <a:prstGeom prst="rect">
              <a:avLst/>
            </a:prstGeom>
          </p:spPr>
        </p:pic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7995F-332B-4C4C-BC91-A1950EC6AA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381000" y="1142999"/>
            <a:ext cx="8381998" cy="5410201"/>
          </a:xfrm>
          <a:prstGeom prst="rect">
            <a:avLst/>
          </a:prstGeom>
        </p:spPr>
        <p:txBody>
          <a:bodyPr vert="horz" lIns="0" tIns="0" rIns="0" bIns="0" anchor="t"/>
          <a:lstStyle>
            <a:lvl1pPr marL="0" indent="-4572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Wingdings" charset="2"/>
              <a:buAutoNum type="arabicPlain"/>
              <a:defRPr lang="en-US" sz="2000" b="0" i="0" kern="1200" dirty="0" smtClean="0">
                <a:solidFill>
                  <a:srgbClr val="4D4D4D"/>
                </a:solidFill>
                <a:latin typeface="+mj-lt"/>
                <a:ea typeface="+mn-ea"/>
                <a:cs typeface="+mn-cs"/>
              </a:defRPr>
            </a:lvl1pPr>
            <a:lvl2pPr marL="0" indent="-4572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Wingdings" charset="2"/>
              <a:buAutoNum type="arabicPlain"/>
              <a:defRPr lang="en-US" sz="2000" b="0" i="0" kern="1200" dirty="0" smtClean="0">
                <a:solidFill>
                  <a:srgbClr val="4D4D4D"/>
                </a:solidFill>
                <a:latin typeface="+mj-lt"/>
                <a:ea typeface="+mn-ea"/>
                <a:cs typeface="+mn-cs"/>
              </a:defRPr>
            </a:lvl2pPr>
            <a:lvl3pPr marL="0" indent="-4572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Wingdings" charset="2"/>
              <a:buAutoNum type="arabicPlain"/>
              <a:defRPr lang="en-US" sz="2000" b="0" i="0" kern="1200" dirty="0" smtClean="0">
                <a:solidFill>
                  <a:srgbClr val="4D4D4D"/>
                </a:solidFill>
                <a:latin typeface="+mj-lt"/>
                <a:ea typeface="+mn-ea"/>
                <a:cs typeface="+mn-cs"/>
              </a:defRPr>
            </a:lvl3pPr>
            <a:lvl4pPr marL="0" indent="-4572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Wingdings" charset="2"/>
              <a:buAutoNum type="arabicPlain"/>
              <a:defRPr lang="en-US" sz="2000" b="0" i="0" kern="1200" dirty="0" smtClean="0">
                <a:solidFill>
                  <a:srgbClr val="4D4D4D"/>
                </a:solidFill>
                <a:latin typeface="+mj-lt"/>
                <a:ea typeface="+mn-ea"/>
                <a:cs typeface="+mn-cs"/>
              </a:defRPr>
            </a:lvl4pPr>
            <a:lvl5pPr marL="0" indent="-4572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Wingdings" charset="2"/>
              <a:buAutoNum type="arabicPlain"/>
              <a:defRPr lang="en-US" sz="2000" b="0" i="0" kern="1200" dirty="0">
                <a:solidFill>
                  <a:srgbClr val="4D4D4D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152401" y="376573"/>
            <a:ext cx="8839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i="0" cap="all" dirty="0" smtClean="0">
                <a:solidFill>
                  <a:schemeClr val="accent1"/>
                </a:solidFill>
              </a:rPr>
              <a:t>TABLE OF CONTENTS</a:t>
            </a:r>
            <a:endParaRPr lang="en-US" sz="2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357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p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0" y="6629400"/>
            <a:ext cx="9144000" cy="2286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20000"/>
                </a:schemeClr>
              </a:gs>
              <a:gs pos="67000">
                <a:srgbClr val="FFFFFF">
                  <a:alpha val="0"/>
                </a:srgbClr>
              </a:gs>
            </a:gsLst>
            <a:lin ang="54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753345" y="4648200"/>
            <a:ext cx="4267200" cy="485759"/>
          </a:xfrm>
          <a:prstGeom prst="rect">
            <a:avLst/>
          </a:prstGeom>
        </p:spPr>
        <p:txBody>
          <a:bodyPr anchor="t"/>
          <a:lstStyle>
            <a:lvl1pPr marL="0" indent="0" algn="ctr">
              <a:buFont typeface="Arial" pitchFamily="34" charset="0"/>
              <a:buNone/>
              <a:defRPr sz="3000" cap="all" baseline="0"/>
            </a:lvl1pPr>
          </a:lstStyle>
          <a:p>
            <a:r>
              <a:rPr lang="en-US" dirty="0" smtClean="0"/>
              <a:t>SPEAKER NAME</a:t>
            </a:r>
            <a:endParaRPr lang="en-US" dirty="0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4753345" y="5145079"/>
            <a:ext cx="4267200" cy="381668"/>
          </a:xfrm>
          <a:prstGeom prst="rect">
            <a:avLst/>
          </a:prstGeom>
        </p:spPr>
        <p:txBody>
          <a:bodyPr anchor="t"/>
          <a:lstStyle>
            <a:lvl1pPr marL="0" indent="0" algn="ctr">
              <a:buFont typeface="Arial" pitchFamily="34" charset="0"/>
              <a:buNone/>
              <a:defRPr sz="1400" cap="all" baseline="0"/>
            </a:lvl1pPr>
          </a:lstStyle>
          <a:p>
            <a:pPr lvl="0"/>
            <a:r>
              <a:rPr lang="en-US" dirty="0" smtClean="0"/>
              <a:t>HULU TITLE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9"/>
          </p:nvPr>
        </p:nvSpPr>
        <p:spPr>
          <a:xfrm>
            <a:off x="4572000" y="6629576"/>
            <a:ext cx="4572000" cy="22728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Content Placeholder 4"/>
          <p:cNvSpPr>
            <a:spLocks noGrp="1"/>
          </p:cNvSpPr>
          <p:nvPr>
            <p:ph sz="quarter" idx="18"/>
          </p:nvPr>
        </p:nvSpPr>
        <p:spPr>
          <a:xfrm>
            <a:off x="0" y="0"/>
            <a:ext cx="4572000" cy="6858000"/>
          </a:xfrm>
          <a:prstGeom prst="rect">
            <a:avLst/>
          </a:prstGeom>
          <a:blipFill rotWithShape="1">
            <a:blip r:embed="rId2" cstate="print"/>
            <a:stretch>
              <a:fillRect/>
            </a:stretch>
          </a:blipFill>
        </p:spPr>
        <p:txBody>
          <a:bodyPr vert="horz" anchor="b"/>
          <a:lstStyle>
            <a:lvl1pPr marL="0" indent="0" algn="ctr">
              <a:buNone/>
              <a:defRPr sz="20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0" name="Picture 9" descr="hulu_L_RGB_Title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62600" y="2992726"/>
            <a:ext cx="2648691" cy="872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678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Hu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629400"/>
            <a:ext cx="9144000" cy="2286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20000"/>
                </a:schemeClr>
              </a:gs>
              <a:gs pos="67000">
                <a:srgbClr val="FFFFFF">
                  <a:alpha val="0"/>
                </a:srgbClr>
              </a:gs>
            </a:gsLst>
            <a:lin ang="54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0" y="6629576"/>
            <a:ext cx="9144000" cy="22728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" name="Picture 6" descr="hulu_L_RGB_Titl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47654" y="2992726"/>
            <a:ext cx="2648691" cy="872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253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"/>
          <p:cNvSpPr>
            <a:spLocks noGrp="1" noChangeAspect="1"/>
          </p:cNvSpPr>
          <p:nvPr>
            <p:ph sz="quarter" idx="18"/>
          </p:nvPr>
        </p:nvSpPr>
        <p:spPr>
          <a:xfrm>
            <a:off x="0" y="857250"/>
            <a:ext cx="9144000" cy="5143500"/>
          </a:xfrm>
          <a:prstGeom prst="rect">
            <a:avLst/>
          </a:prstGeom>
          <a:blipFill rotWithShape="1">
            <a:blip r:embed="rId2" cstate="print"/>
            <a:stretch>
              <a:fillRect/>
            </a:stretch>
          </a:blipFill>
        </p:spPr>
        <p:txBody>
          <a:bodyPr vert="horz" anchor="b"/>
          <a:lstStyle>
            <a:lvl1pPr marL="0" indent="0" algn="ctr">
              <a:buNone/>
              <a:defRPr sz="1800" baseline="0">
                <a:solidFill>
                  <a:srgbClr val="4D4D4D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077995F-332B-4C4C-BC91-A1950EC6AA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1"/>
          </p:nvPr>
        </p:nvSpPr>
        <p:spPr>
          <a:xfrm>
            <a:off x="0" y="6629576"/>
            <a:ext cx="8915400" cy="22728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7055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o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"/>
          <p:cNvSpPr>
            <a:spLocks noGrp="1"/>
          </p:cNvSpPr>
          <p:nvPr>
            <p:ph sz="quarter" idx="18"/>
          </p:nvPr>
        </p:nvSpPr>
        <p:spPr>
          <a:xfrm>
            <a:off x="0" y="0"/>
            <a:ext cx="9144000" cy="6858000"/>
          </a:xfrm>
          <a:prstGeom prst="rect">
            <a:avLst/>
          </a:prstGeom>
          <a:blipFill rotWithShape="1">
            <a:blip r:embed="rId2" cstate="print"/>
            <a:stretch>
              <a:fillRect/>
            </a:stretch>
          </a:blipFill>
        </p:spPr>
        <p:txBody>
          <a:bodyPr vert="horz" anchor="b"/>
          <a:lstStyle>
            <a:lvl1pPr marL="0" indent="0" algn="ctr">
              <a:buNone/>
              <a:defRPr sz="2000" baseline="0">
                <a:solidFill>
                  <a:srgbClr val="4D4D4D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0" y="228600"/>
            <a:ext cx="4918710" cy="715963"/>
          </a:xfrm>
          <a:prstGeom prst="rect">
            <a:avLst/>
          </a:prstGeom>
          <a:solidFill>
            <a:schemeClr val="accent1"/>
          </a:solidFill>
          <a:effectLst>
            <a:outerShdw blurRad="190500" algn="ctr" rotWithShape="0">
              <a:prstClr val="black">
                <a:alpha val="60000"/>
              </a:prstClr>
            </a:outerShdw>
          </a:effectLst>
        </p:spPr>
        <p:txBody>
          <a:bodyPr vert="horz" lIns="0" tIns="0" rIns="0" bIns="0" rtlCol="0" anchor="ctr">
            <a:noAutofit/>
          </a:bodyPr>
          <a:lstStyle>
            <a:lvl1pPr marL="0" indent="0" algn="ctr">
              <a:buFont typeface="Arial"/>
              <a:buNone/>
              <a:defRPr lang="en-US" sz="1800" dirty="0">
                <a:solidFill>
                  <a:schemeClr val="bg1"/>
                </a:solidFill>
                <a:effectLst/>
              </a:defRPr>
            </a:lvl1pPr>
          </a:lstStyle>
          <a:p>
            <a:pPr lvl="0" algn="ctr"/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445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pty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quarter" idx="19"/>
          </p:nvPr>
        </p:nvSpPr>
        <p:spPr>
          <a:xfrm>
            <a:off x="4572000" y="0"/>
            <a:ext cx="4572000" cy="6858000"/>
          </a:xfrm>
          <a:prstGeom prst="rect">
            <a:avLst/>
          </a:prstGeom>
          <a:blipFill rotWithShape="1">
            <a:blip r:embed="rId2" cstate="print"/>
            <a:stretch>
              <a:fillRect/>
            </a:stretch>
          </a:blipFill>
        </p:spPr>
        <p:txBody>
          <a:bodyPr vert="horz" anchor="b"/>
          <a:lstStyle>
            <a:lvl1pPr marL="0" indent="0" algn="ctr">
              <a:buNone/>
              <a:defRPr sz="20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sz="quarter" idx="18"/>
          </p:nvPr>
        </p:nvSpPr>
        <p:spPr>
          <a:xfrm>
            <a:off x="0" y="0"/>
            <a:ext cx="4572000" cy="6858000"/>
          </a:xfrm>
          <a:prstGeom prst="rect">
            <a:avLst/>
          </a:prstGeom>
          <a:blipFill rotWithShape="1">
            <a:blip r:embed="rId2" cstate="print"/>
            <a:stretch>
              <a:fillRect/>
            </a:stretch>
          </a:blipFill>
        </p:spPr>
        <p:txBody>
          <a:bodyPr vert="horz" anchor="b"/>
          <a:lstStyle>
            <a:lvl1pPr marL="0" indent="0" algn="ctr">
              <a:buNone/>
              <a:defRPr sz="20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itle 2"/>
          <p:cNvSpPr>
            <a:spLocks noGrp="1"/>
          </p:cNvSpPr>
          <p:nvPr>
            <p:ph type="title"/>
          </p:nvPr>
        </p:nvSpPr>
        <p:spPr>
          <a:xfrm>
            <a:off x="80865" y="2713037"/>
            <a:ext cx="4491135" cy="715963"/>
          </a:xfrm>
          <a:prstGeom prst="rect">
            <a:avLst/>
          </a:prstGeom>
          <a:solidFill>
            <a:schemeClr val="accent1"/>
          </a:solidFill>
          <a:effectLst>
            <a:outerShdw blurRad="190500" algn="ctr" rotWithShape="0">
              <a:prstClr val="black">
                <a:alpha val="60000"/>
              </a:prstClr>
            </a:outerShdw>
          </a:effectLst>
        </p:spPr>
        <p:txBody>
          <a:bodyPr vert="horz" lIns="0" tIns="0" rIns="0" bIns="0" rtlCol="0" anchor="ctr">
            <a:noAutofit/>
          </a:bodyPr>
          <a:lstStyle>
            <a:lvl1pPr marL="0" indent="0" algn="ctr">
              <a:buFont typeface="Arial"/>
              <a:buNone/>
              <a:defRPr lang="en-US" sz="1800" dirty="0">
                <a:solidFill>
                  <a:schemeClr val="bg1"/>
                </a:solidFill>
                <a:effectLst/>
              </a:defRPr>
            </a:lvl1pPr>
          </a:lstStyle>
          <a:p>
            <a:pPr lvl="0" algn="ctr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0" y="3429000"/>
            <a:ext cx="4495800" cy="685800"/>
          </a:xfrm>
          <a:prstGeom prst="rect">
            <a:avLst/>
          </a:prstGeom>
          <a:solidFill>
            <a:schemeClr val="accent1"/>
          </a:solidFill>
          <a:effectLst>
            <a:outerShdw blurRad="190500" algn="ctr" rotWithShape="0">
              <a:prstClr val="black">
                <a:alpha val="60000"/>
              </a:prstClr>
            </a:outerShdw>
          </a:effectLst>
        </p:spPr>
        <p:txBody>
          <a:bodyPr vert="horz" lIns="0" tIns="0" rIns="0" bIns="0" rtlCol="0" anchor="ctr">
            <a:noAutofit/>
          </a:bodyPr>
          <a:lstStyle>
            <a:lvl1pPr marL="342900" indent="-342900" algn="ctr">
              <a:buNone/>
              <a:defRPr lang="en-US" sz="1800" b="1" i="0" cap="all" baseline="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0" lvl="0" indent="0" algn="ctr">
              <a:spcBef>
                <a:spcPct val="0"/>
              </a:spcBef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503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5358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5358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152401" y="5913503"/>
            <a:ext cx="8839200" cy="411097"/>
          </a:xfrm>
          <a:prstGeom prst="rect">
            <a:avLst/>
          </a:prstGeom>
        </p:spPr>
        <p:txBody>
          <a:bodyPr vert="horz" lIns="34290" tIns="17145" rIns="34290" bIns="17145" anchor="t"/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1600" b="0" i="0" cap="all" baseline="0">
                <a:solidFill>
                  <a:srgbClr val="212121"/>
                </a:solidFill>
                <a:latin typeface="+mn-lt"/>
              </a:defRPr>
            </a:lvl1pPr>
          </a:lstStyle>
          <a:p>
            <a:pPr lvl="0"/>
            <a:r>
              <a:rPr lang="en-US" dirty="0" err="1" smtClean="0"/>
              <a:t>SeCONDARY</a:t>
            </a:r>
            <a:r>
              <a:rPr lang="en-US" dirty="0" smtClean="0"/>
              <a:t> LINE – DATE, SPEAKER NAME, ETC.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 descr="hulu_L_RGB_Titl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47654" y="2992726"/>
            <a:ext cx="2648691" cy="87254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1" y="5257800"/>
            <a:ext cx="8839200" cy="614027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pic>
        <p:nvPicPr>
          <p:cNvPr id="7" name="Picture 6" descr="hulu_L_RGB_Titl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47654" y="2992726"/>
            <a:ext cx="2648691" cy="872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108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6629400"/>
            <a:ext cx="9144000" cy="228600"/>
            <a:chOff x="0" y="6629400"/>
            <a:chExt cx="9144000" cy="228600"/>
          </a:xfrm>
        </p:grpSpPr>
        <p:sp>
          <p:nvSpPr>
            <p:cNvPr id="17" name="Rectangle 16"/>
            <p:cNvSpPr/>
            <p:nvPr userDrawn="1"/>
          </p:nvSpPr>
          <p:spPr>
            <a:xfrm>
              <a:off x="0" y="6629400"/>
              <a:ext cx="9144000" cy="228600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alpha val="20000"/>
                  </a:schemeClr>
                </a:gs>
                <a:gs pos="67000">
                  <a:srgbClr val="FFFFFF">
                    <a:alpha val="0"/>
                  </a:srgbClr>
                </a:gs>
              </a:gsLst>
              <a:lin ang="54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17" descr="hulu_L_B&amp;W_black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3806" y="6683043"/>
              <a:ext cx="378359" cy="133539"/>
            </a:xfrm>
            <a:prstGeom prst="rect">
              <a:avLst/>
            </a:prstGeom>
          </p:spPr>
        </p:pic>
      </p:grpSp>
      <p:sp>
        <p:nvSpPr>
          <p:cNvPr id="10" name="Content Placeholder 3"/>
          <p:cNvSpPr>
            <a:spLocks noGrp="1"/>
          </p:cNvSpPr>
          <p:nvPr>
            <p:ph sz="quarter" idx="15"/>
          </p:nvPr>
        </p:nvSpPr>
        <p:spPr>
          <a:xfrm>
            <a:off x="381000" y="1447800"/>
            <a:ext cx="8382002" cy="5105400"/>
          </a:xfrm>
          <a:prstGeom prst="rect">
            <a:avLst/>
          </a:prstGeom>
        </p:spPr>
        <p:txBody>
          <a:bodyPr vert="horz" anchor="t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858000"/>
            <a:ext cx="9144000" cy="0"/>
          </a:xfrm>
          <a:prstGeom prst="line">
            <a:avLst/>
          </a:prstGeom>
          <a:ln w="6350" cmpd="sng"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10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A077995F-332B-4C4C-BC91-A1950EC6AA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0" y="6629400"/>
            <a:ext cx="9144000" cy="228600"/>
            <a:chOff x="0" y="6629400"/>
            <a:chExt cx="9144000" cy="228600"/>
          </a:xfrm>
        </p:grpSpPr>
        <p:sp>
          <p:nvSpPr>
            <p:cNvPr id="15" name="Rectangle 14"/>
            <p:cNvSpPr/>
            <p:nvPr userDrawn="1"/>
          </p:nvSpPr>
          <p:spPr>
            <a:xfrm>
              <a:off x="0" y="6629400"/>
              <a:ext cx="9144000" cy="228600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alpha val="20000"/>
                  </a:schemeClr>
                </a:gs>
                <a:gs pos="67000">
                  <a:srgbClr val="FFFFFF">
                    <a:alpha val="0"/>
                  </a:srgbClr>
                </a:gs>
              </a:gsLst>
              <a:lin ang="54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 descr="hulu_L_B&amp;W_black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3806" y="6683043"/>
              <a:ext cx="378359" cy="133539"/>
            </a:xfrm>
            <a:prstGeom prst="rect">
              <a:avLst/>
            </a:prstGeom>
          </p:spPr>
        </p:pic>
      </p:grpSp>
      <p:cxnSp>
        <p:nvCxnSpPr>
          <p:cNvPr id="19" name="Straight Connector 18"/>
          <p:cNvCxnSpPr/>
          <p:nvPr userDrawn="1"/>
        </p:nvCxnSpPr>
        <p:spPr>
          <a:xfrm>
            <a:off x="0" y="6858000"/>
            <a:ext cx="9144000" cy="0"/>
          </a:xfrm>
          <a:prstGeom prst="line">
            <a:avLst/>
          </a:prstGeom>
          <a:ln w="6350" cmpd="sng"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6430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0" y="6629400"/>
            <a:ext cx="9144000" cy="228600"/>
            <a:chOff x="0" y="6629400"/>
            <a:chExt cx="9144000" cy="228600"/>
          </a:xfrm>
        </p:grpSpPr>
        <p:sp>
          <p:nvSpPr>
            <p:cNvPr id="17" name="Rectangle 16"/>
            <p:cNvSpPr/>
            <p:nvPr userDrawn="1"/>
          </p:nvSpPr>
          <p:spPr>
            <a:xfrm>
              <a:off x="0" y="6629400"/>
              <a:ext cx="9144000" cy="228600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alpha val="20000"/>
                  </a:schemeClr>
                </a:gs>
                <a:gs pos="67000">
                  <a:srgbClr val="FFFFFF">
                    <a:alpha val="0"/>
                  </a:srgbClr>
                </a:gs>
              </a:gsLst>
              <a:lin ang="54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17" descr="hulu_L_B&amp;W_black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3806" y="6683043"/>
              <a:ext cx="378359" cy="133539"/>
            </a:xfrm>
            <a:prstGeom prst="rect">
              <a:avLst/>
            </a:prstGeom>
          </p:spPr>
        </p:pic>
      </p:grpSp>
      <p:sp>
        <p:nvSpPr>
          <p:cNvPr id="10" name="Content Placeholder 3"/>
          <p:cNvSpPr>
            <a:spLocks noGrp="1"/>
          </p:cNvSpPr>
          <p:nvPr>
            <p:ph sz="quarter" idx="15"/>
          </p:nvPr>
        </p:nvSpPr>
        <p:spPr>
          <a:xfrm>
            <a:off x="381000" y="1447800"/>
            <a:ext cx="8382002" cy="5105400"/>
          </a:xfrm>
          <a:prstGeom prst="rect">
            <a:avLst/>
          </a:prstGeom>
        </p:spPr>
        <p:txBody>
          <a:bodyPr vert="horz" anchor="t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858000"/>
            <a:ext cx="9144000" cy="0"/>
          </a:xfrm>
          <a:prstGeom prst="line">
            <a:avLst/>
          </a:prstGeom>
          <a:ln w="6350" cmpd="sng"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10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A077995F-332B-4C4C-BC91-A1950EC6AA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430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629400"/>
            <a:ext cx="9144000" cy="228600"/>
            <a:chOff x="0" y="6629400"/>
            <a:chExt cx="9144000" cy="228600"/>
          </a:xfrm>
        </p:grpSpPr>
        <p:sp>
          <p:nvSpPr>
            <p:cNvPr id="16" name="Rectangle 15"/>
            <p:cNvSpPr/>
            <p:nvPr userDrawn="1"/>
          </p:nvSpPr>
          <p:spPr>
            <a:xfrm>
              <a:off x="0" y="6629400"/>
              <a:ext cx="9144000" cy="228600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alpha val="20000"/>
                  </a:schemeClr>
                </a:gs>
                <a:gs pos="67000">
                  <a:srgbClr val="FFFFFF">
                    <a:alpha val="0"/>
                  </a:srgbClr>
                </a:gs>
              </a:gsLst>
              <a:lin ang="54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6" descr="hulu_L_B&amp;W_black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3806" y="6683043"/>
              <a:ext cx="378359" cy="133539"/>
            </a:xfrm>
            <a:prstGeom prst="rect">
              <a:avLst/>
            </a:prstGeom>
          </p:spPr>
        </p:pic>
      </p:grp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152401" y="3028275"/>
            <a:ext cx="8839198" cy="801449"/>
          </a:xfrm>
        </p:spPr>
        <p:txBody>
          <a:bodyPr anchor="t"/>
          <a:lstStyle>
            <a:lvl1pPr marL="0" indent="0" algn="ctr">
              <a:buFont typeface="Arial" pitchFamily="34" charset="0"/>
              <a:buNone/>
              <a:defRPr sz="4500" baseline="0">
                <a:effectLst/>
              </a:defRPr>
            </a:lvl1pPr>
          </a:lstStyle>
          <a:p>
            <a:r>
              <a:rPr lang="en-US" dirty="0" smtClean="0"/>
              <a:t>Section header</a:t>
            </a:r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152401" y="3886200"/>
            <a:ext cx="8839198" cy="411097"/>
          </a:xfrm>
          <a:prstGeom prst="rect">
            <a:avLst/>
          </a:prstGeom>
        </p:spPr>
        <p:txBody>
          <a:bodyPr vert="horz" lIns="34290" tIns="17145" rIns="34290" bIns="17145" anchor="t"/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1800" b="0" i="0" cap="all" baseline="0">
                <a:solidFill>
                  <a:srgbClr val="212121"/>
                </a:solidFill>
                <a:latin typeface="+mn-lt"/>
              </a:defRPr>
            </a:lvl1pPr>
          </a:lstStyle>
          <a:p>
            <a:pPr lvl="0"/>
            <a:r>
              <a:rPr lang="en-US" dirty="0" err="1" smtClean="0"/>
              <a:t>SeCONDARY</a:t>
            </a:r>
            <a:r>
              <a:rPr lang="en-US" dirty="0" smtClean="0"/>
              <a:t> LINE – SUB-POINT, DATE, ETC.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077995F-332B-4C4C-BC91-A1950EC6AAF0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629400"/>
            <a:ext cx="9144000" cy="228600"/>
            <a:chOff x="0" y="6629400"/>
            <a:chExt cx="9144000" cy="228600"/>
          </a:xfrm>
        </p:grpSpPr>
        <p:sp>
          <p:nvSpPr>
            <p:cNvPr id="10" name="Rectangle 9"/>
            <p:cNvSpPr/>
            <p:nvPr userDrawn="1"/>
          </p:nvSpPr>
          <p:spPr>
            <a:xfrm>
              <a:off x="0" y="6629400"/>
              <a:ext cx="9144000" cy="228600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alpha val="20000"/>
                  </a:schemeClr>
                </a:gs>
                <a:gs pos="67000">
                  <a:srgbClr val="FFFFFF">
                    <a:alpha val="0"/>
                  </a:srgbClr>
                </a:gs>
              </a:gsLst>
              <a:lin ang="54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 descr="hulu_L_B&amp;W_black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3806" y="6683043"/>
              <a:ext cx="378359" cy="1335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19525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6629400"/>
            <a:ext cx="9144000" cy="228600"/>
            <a:chOff x="0" y="6629400"/>
            <a:chExt cx="9144000" cy="228600"/>
          </a:xfrm>
        </p:grpSpPr>
        <p:sp>
          <p:nvSpPr>
            <p:cNvPr id="15" name="Rectangle 14"/>
            <p:cNvSpPr/>
            <p:nvPr userDrawn="1"/>
          </p:nvSpPr>
          <p:spPr>
            <a:xfrm>
              <a:off x="0" y="6629400"/>
              <a:ext cx="9144000" cy="228600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alpha val="20000"/>
                  </a:schemeClr>
                </a:gs>
                <a:gs pos="67000">
                  <a:srgbClr val="FFFFFF">
                    <a:alpha val="0"/>
                  </a:srgbClr>
                </a:gs>
              </a:gsLst>
              <a:lin ang="54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 descr="hulu_L_B&amp;W_black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3806" y="6683043"/>
              <a:ext cx="378359" cy="133539"/>
            </a:xfrm>
            <a:prstGeom prst="rect">
              <a:avLst/>
            </a:prstGeom>
          </p:spPr>
        </p:pic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7995F-332B-4C4C-BC91-A1950EC6AA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3"/>
          <p:cNvSpPr>
            <a:spLocks noGrp="1"/>
          </p:cNvSpPr>
          <p:nvPr>
            <p:ph sz="half" idx="14"/>
          </p:nvPr>
        </p:nvSpPr>
        <p:spPr>
          <a:xfrm>
            <a:off x="381001" y="1447800"/>
            <a:ext cx="4121720" cy="5105400"/>
          </a:xfrm>
          <a:prstGeom prst="rect">
            <a:avLst/>
          </a:prstGeom>
        </p:spPr>
        <p:txBody>
          <a:bodyPr anchor="t"/>
          <a:lstStyle>
            <a:lvl1pPr marL="285750" indent="-285750" algn="l">
              <a:buFont typeface="Arial"/>
              <a:buChar char="•"/>
              <a:defRPr sz="1400"/>
            </a:lvl1pPr>
            <a:lvl2pPr marL="742950" indent="-285750" algn="l">
              <a:buFont typeface="Arial"/>
              <a:buChar char="•"/>
              <a:defRPr sz="1400"/>
            </a:lvl2pPr>
            <a:lvl3pPr marL="1200150" indent="-285750" algn="l">
              <a:buFont typeface="Arial"/>
              <a:buChar char="•"/>
              <a:defRPr sz="1400"/>
            </a:lvl3pPr>
            <a:lvl4pPr marL="1657350" indent="-285750" algn="l">
              <a:buFont typeface="Arial"/>
              <a:buChar char="•"/>
              <a:defRPr sz="1400"/>
            </a:lvl4pPr>
            <a:lvl5pPr marL="2114550" indent="-285750" algn="l">
              <a:buFont typeface="Arial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16"/>
          </p:nvPr>
        </p:nvSpPr>
        <p:spPr>
          <a:xfrm>
            <a:off x="4641273" y="1447800"/>
            <a:ext cx="4121727" cy="5105400"/>
          </a:xfrm>
          <a:prstGeom prst="rect">
            <a:avLst/>
          </a:prstGeom>
        </p:spPr>
        <p:txBody>
          <a:bodyPr vert="horz" anchor="t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/>
              <a:buChar char="•"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/>
              <a:buChar char="•"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/>
              <a:buChar char="•"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/>
              <a:buChar char="•"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0" y="6629400"/>
            <a:ext cx="9144000" cy="228600"/>
            <a:chOff x="0" y="6629400"/>
            <a:chExt cx="9144000" cy="228600"/>
          </a:xfrm>
        </p:grpSpPr>
        <p:sp>
          <p:nvSpPr>
            <p:cNvPr id="13" name="Rectangle 12"/>
            <p:cNvSpPr/>
            <p:nvPr userDrawn="1"/>
          </p:nvSpPr>
          <p:spPr>
            <a:xfrm>
              <a:off x="0" y="6629400"/>
              <a:ext cx="9144000" cy="228600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alpha val="20000"/>
                  </a:schemeClr>
                </a:gs>
                <a:gs pos="67000">
                  <a:srgbClr val="FFFFFF">
                    <a:alpha val="0"/>
                  </a:srgbClr>
                </a:gs>
              </a:gsLst>
              <a:lin ang="54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6" descr="hulu_L_B&amp;W_black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3806" y="6683043"/>
              <a:ext cx="378359" cy="1335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61850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6629400"/>
            <a:ext cx="9144000" cy="228600"/>
            <a:chOff x="0" y="6629400"/>
            <a:chExt cx="9144000" cy="228600"/>
          </a:xfrm>
        </p:grpSpPr>
        <p:sp>
          <p:nvSpPr>
            <p:cNvPr id="15" name="Rectangle 14"/>
            <p:cNvSpPr/>
            <p:nvPr userDrawn="1"/>
          </p:nvSpPr>
          <p:spPr>
            <a:xfrm>
              <a:off x="0" y="6629400"/>
              <a:ext cx="9144000" cy="228600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alpha val="20000"/>
                  </a:schemeClr>
                </a:gs>
                <a:gs pos="67000">
                  <a:srgbClr val="FFFFFF">
                    <a:alpha val="0"/>
                  </a:srgbClr>
                </a:gs>
              </a:gsLst>
              <a:lin ang="54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8" descr="hulu_L_B&amp;W_black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3806" y="6683043"/>
              <a:ext cx="378359" cy="133539"/>
            </a:xfrm>
            <a:prstGeom prst="rect">
              <a:avLst/>
            </a:prstGeom>
          </p:spPr>
        </p:pic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7995F-332B-4C4C-BC91-A1950EC6AA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6"/>
          </p:nvPr>
        </p:nvSpPr>
        <p:spPr>
          <a:xfrm>
            <a:off x="4644657" y="1447800"/>
            <a:ext cx="4118343" cy="457200"/>
          </a:xfrm>
          <a:prstGeom prst="rect">
            <a:avLst/>
          </a:prstGeom>
        </p:spPr>
        <p:txBody>
          <a:bodyPr vert="horz" anchor="t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4"/>
          </p:nvPr>
        </p:nvSpPr>
        <p:spPr>
          <a:xfrm>
            <a:off x="381001" y="1447800"/>
            <a:ext cx="4120964" cy="457200"/>
          </a:xfrm>
          <a:prstGeom prst="rect">
            <a:avLst/>
          </a:prstGeom>
        </p:spPr>
        <p:txBody>
          <a:bodyPr anchor="t"/>
          <a:lstStyle>
            <a:lvl1pPr marL="285750" indent="-285750" algn="l">
              <a:buFont typeface="Arial" pitchFamily="34" charset="0"/>
              <a:buChar char="•"/>
              <a:defRPr sz="1400"/>
            </a:lvl1pPr>
            <a:lvl2pPr marL="742950" indent="-285750" algn="l">
              <a:buFont typeface="Arial" pitchFamily="34" charset="0"/>
              <a:buChar char="•"/>
              <a:defRPr sz="1400"/>
            </a:lvl2pPr>
            <a:lvl3pPr marL="1200150" indent="-285750" algn="l">
              <a:buFont typeface="Arial" pitchFamily="34" charset="0"/>
              <a:buChar char="•"/>
              <a:defRPr sz="1400"/>
            </a:lvl3pPr>
            <a:lvl4pPr marL="1657350" indent="-285750" algn="l">
              <a:buFont typeface="Arial" pitchFamily="34" charset="0"/>
              <a:buChar char="•"/>
              <a:defRPr sz="1400"/>
            </a:lvl4pPr>
            <a:lvl5pPr marL="2114550" indent="-285750" algn="l">
              <a:buFont typeface="Arial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7"/>
          </p:nvPr>
        </p:nvSpPr>
        <p:spPr>
          <a:xfrm>
            <a:off x="4644657" y="1905000"/>
            <a:ext cx="4118343" cy="4648200"/>
          </a:xfrm>
          <a:prstGeom prst="rect">
            <a:avLst/>
          </a:prstGeom>
        </p:spPr>
        <p:txBody>
          <a:bodyPr vert="horz" anchor="t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8"/>
          </p:nvPr>
        </p:nvSpPr>
        <p:spPr>
          <a:xfrm>
            <a:off x="381001" y="1905000"/>
            <a:ext cx="4120964" cy="4648200"/>
          </a:xfrm>
          <a:prstGeom prst="rect">
            <a:avLst/>
          </a:prstGeom>
        </p:spPr>
        <p:txBody>
          <a:bodyPr anchor="t"/>
          <a:lstStyle>
            <a:lvl1pPr marL="285750" indent="-285750" algn="l">
              <a:buFont typeface="Arial" pitchFamily="34" charset="0"/>
              <a:buChar char="•"/>
              <a:defRPr sz="1400"/>
            </a:lvl1pPr>
            <a:lvl2pPr marL="742950" indent="-285750" algn="l">
              <a:buFont typeface="Arial" pitchFamily="34" charset="0"/>
              <a:buChar char="•"/>
              <a:defRPr sz="1400"/>
            </a:lvl2pPr>
            <a:lvl3pPr marL="1200150" indent="-285750" algn="l">
              <a:buFont typeface="Arial" pitchFamily="34" charset="0"/>
              <a:buChar char="•"/>
              <a:defRPr sz="1400"/>
            </a:lvl3pPr>
            <a:lvl4pPr marL="1657350" indent="-285750" algn="l">
              <a:buFont typeface="Arial" pitchFamily="34" charset="0"/>
              <a:buChar char="•"/>
              <a:defRPr sz="1400"/>
            </a:lvl4pPr>
            <a:lvl5pPr marL="2114550" indent="-285750" algn="l">
              <a:buFont typeface="Arial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0" y="6629400"/>
            <a:ext cx="9144000" cy="228600"/>
            <a:chOff x="0" y="6629400"/>
            <a:chExt cx="9144000" cy="228600"/>
          </a:xfrm>
        </p:grpSpPr>
        <p:sp>
          <p:nvSpPr>
            <p:cNvPr id="16" name="Rectangle 15"/>
            <p:cNvSpPr/>
            <p:nvPr userDrawn="1"/>
          </p:nvSpPr>
          <p:spPr>
            <a:xfrm>
              <a:off x="0" y="6629400"/>
              <a:ext cx="9144000" cy="228600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alpha val="20000"/>
                  </a:schemeClr>
                </a:gs>
                <a:gs pos="67000">
                  <a:srgbClr val="FFFFFF">
                    <a:alpha val="0"/>
                  </a:srgbClr>
                </a:gs>
              </a:gsLst>
              <a:lin ang="54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6" descr="hulu_L_B&amp;W_black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3806" y="6683043"/>
              <a:ext cx="378359" cy="1335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17980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- Overl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6629400"/>
            <a:ext cx="9144000" cy="228600"/>
            <a:chOff x="0" y="6629400"/>
            <a:chExt cx="9144000" cy="228600"/>
          </a:xfrm>
        </p:grpSpPr>
        <p:sp>
          <p:nvSpPr>
            <p:cNvPr id="15" name="Rectangle 14"/>
            <p:cNvSpPr/>
            <p:nvPr userDrawn="1"/>
          </p:nvSpPr>
          <p:spPr>
            <a:xfrm>
              <a:off x="0" y="6629400"/>
              <a:ext cx="9144000" cy="228600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alpha val="20000"/>
                  </a:schemeClr>
                </a:gs>
                <a:gs pos="67000">
                  <a:srgbClr val="FFFFFF">
                    <a:alpha val="0"/>
                  </a:srgbClr>
                </a:gs>
              </a:gsLst>
              <a:lin ang="54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 descr="hulu_L_B&amp;W_black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3806" y="6683043"/>
              <a:ext cx="378359" cy="133539"/>
            </a:xfrm>
            <a:prstGeom prst="rect">
              <a:avLst/>
            </a:prstGeom>
          </p:spPr>
        </p:pic>
      </p:grpSp>
      <p:sp>
        <p:nvSpPr>
          <p:cNvPr id="9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0" y="0"/>
            <a:ext cx="9144000" cy="6629400"/>
          </a:xfrm>
          <a:prstGeom prst="rect">
            <a:avLst/>
          </a:prstGeom>
          <a:blipFill rotWithShape="1">
            <a:blip r:embed="rId3" cstate="print"/>
            <a:stretch>
              <a:fillRect/>
            </a:stretch>
          </a:blipFill>
        </p:spPr>
        <p:txBody>
          <a:bodyPr vert="horz" anchor="b"/>
          <a:lstStyle>
            <a:lvl1pPr marL="0" indent="0" algn="ctr">
              <a:buNone/>
              <a:defRPr sz="2000" baseline="0">
                <a:solidFill>
                  <a:srgbClr val="4D4D4D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 smtClean="0"/>
              <a:t>Placeholder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4"/>
          </p:nvPr>
        </p:nvSpPr>
        <p:spPr>
          <a:xfrm>
            <a:off x="381000" y="1447800"/>
            <a:ext cx="5396346" cy="5105400"/>
          </a:xfrm>
          <a:prstGeom prst="rect">
            <a:avLst/>
          </a:prstGeom>
          <a:solidFill>
            <a:srgbClr val="000000">
              <a:alpha val="85000"/>
            </a:srgbClr>
          </a:solidFill>
          <a:ln w="12700" cmpd="sng">
            <a:solidFill>
              <a:schemeClr val="bg2"/>
            </a:solidFill>
          </a:ln>
          <a:effectLst>
            <a:outerShdw blurRad="190500" dir="2700000" algn="tl" rotWithShape="0">
              <a:srgbClr val="000000">
                <a:alpha val="70000"/>
              </a:srgbClr>
            </a:outerShdw>
          </a:effectLst>
        </p:spPr>
        <p:txBody>
          <a:bodyPr anchor="t"/>
          <a:lstStyle>
            <a:lvl1pPr marL="285750" indent="-285750" algn="l">
              <a:buFont typeface="Arial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 marL="742950" indent="-285750" algn="l">
              <a:buFont typeface="Arial" pitchFamily="34" charset="0"/>
              <a:buChar char="•"/>
              <a:defRPr sz="1400">
                <a:solidFill>
                  <a:schemeClr val="bg1"/>
                </a:solidFill>
              </a:defRPr>
            </a:lvl2pPr>
            <a:lvl3pPr marL="1200150" indent="-285750" algn="l">
              <a:buFont typeface="Arial" pitchFamily="34" charset="0"/>
              <a:buChar char="•"/>
              <a:defRPr sz="1400">
                <a:solidFill>
                  <a:schemeClr val="bg1"/>
                </a:solidFill>
              </a:defRPr>
            </a:lvl3pPr>
            <a:lvl4pPr marL="1657350" indent="-285750" algn="l">
              <a:buFont typeface="Arial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 algn="l">
              <a:buFont typeface="Arial" pitchFamily="34" charset="0"/>
              <a:buChar char="•"/>
              <a:defRPr sz="14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077995F-332B-4C4C-BC91-A1950EC6AA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6"/>
          </p:nvPr>
        </p:nvSpPr>
        <p:spPr>
          <a:xfrm>
            <a:off x="5867399" y="1447800"/>
            <a:ext cx="2895601" cy="5105400"/>
          </a:xfrm>
          <a:prstGeom prst="rect">
            <a:avLst/>
          </a:prstGeom>
          <a:solidFill>
            <a:srgbClr val="FFFFFF">
              <a:alpha val="55000"/>
            </a:srgbClr>
          </a:solidFill>
          <a:ln w="12700" cmpd="sng">
            <a:solidFill>
              <a:schemeClr val="bg2"/>
            </a:solidFill>
          </a:ln>
          <a:effectLst>
            <a:outerShdw blurRad="190500" dir="2700000" algn="tl" rotWithShape="0">
              <a:srgbClr val="000000">
                <a:alpha val="60000"/>
              </a:srgbClr>
            </a:outerShdw>
          </a:effectLst>
        </p:spPr>
        <p:txBody>
          <a:bodyPr vert="horz" anchor="t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0" y="6629400"/>
            <a:ext cx="9144000" cy="228600"/>
            <a:chOff x="0" y="6629400"/>
            <a:chExt cx="9144000" cy="228600"/>
          </a:xfrm>
        </p:grpSpPr>
        <p:sp>
          <p:nvSpPr>
            <p:cNvPr id="12" name="Rectangle 11"/>
            <p:cNvSpPr/>
            <p:nvPr userDrawn="1"/>
          </p:nvSpPr>
          <p:spPr>
            <a:xfrm>
              <a:off x="0" y="6629400"/>
              <a:ext cx="9144000" cy="228600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alpha val="20000"/>
                  </a:schemeClr>
                </a:gs>
                <a:gs pos="67000">
                  <a:srgbClr val="FFFFFF">
                    <a:alpha val="0"/>
                  </a:srgbClr>
                </a:gs>
              </a:gsLst>
              <a:lin ang="54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6" descr="hulu_L_B&amp;W_black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3806" y="6683043"/>
              <a:ext cx="378359" cy="1335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09105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One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6629400"/>
            <a:ext cx="9144000" cy="228600"/>
            <a:chOff x="0" y="6629400"/>
            <a:chExt cx="9144000" cy="228600"/>
          </a:xfrm>
        </p:grpSpPr>
        <p:sp>
          <p:nvSpPr>
            <p:cNvPr id="14" name="Rectangle 13"/>
            <p:cNvSpPr/>
            <p:nvPr userDrawn="1"/>
          </p:nvSpPr>
          <p:spPr>
            <a:xfrm>
              <a:off x="0" y="6629400"/>
              <a:ext cx="9144000" cy="228600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alpha val="20000"/>
                  </a:schemeClr>
                </a:gs>
                <a:gs pos="67000">
                  <a:srgbClr val="FFFFFF">
                    <a:alpha val="0"/>
                  </a:srgbClr>
                </a:gs>
              </a:gsLst>
              <a:lin ang="54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 descr="hulu_L_B&amp;W_black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3806" y="6683043"/>
              <a:ext cx="378359" cy="133539"/>
            </a:xfrm>
            <a:prstGeom prst="rect">
              <a:avLst/>
            </a:prstGeom>
          </p:spPr>
        </p:pic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7995F-332B-4C4C-BC91-A1950EC6AA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152401" y="3017520"/>
            <a:ext cx="8839200" cy="82296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lang="en-US" sz="4500" b="1" kern="1200" cap="all" baseline="0" dirty="0" smtClean="0">
                <a:solidFill>
                  <a:schemeClr val="accent1"/>
                </a:solidFill>
                <a:effectLst/>
                <a:latin typeface="Helvetica"/>
                <a:ea typeface="+mn-ea"/>
                <a:cs typeface="+mn-cs"/>
              </a:defRPr>
            </a:lvl1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altLang="zh-CN" smtClean="0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629400"/>
            <a:ext cx="9144000" cy="228600"/>
            <a:chOff x="0" y="6629400"/>
            <a:chExt cx="9144000" cy="228600"/>
          </a:xfrm>
        </p:grpSpPr>
        <p:sp>
          <p:nvSpPr>
            <p:cNvPr id="10" name="Rectangle 9"/>
            <p:cNvSpPr/>
            <p:nvPr userDrawn="1"/>
          </p:nvSpPr>
          <p:spPr>
            <a:xfrm>
              <a:off x="0" y="6629400"/>
              <a:ext cx="9144000" cy="228600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alpha val="20000"/>
                  </a:schemeClr>
                </a:gs>
                <a:gs pos="67000">
                  <a:srgbClr val="FFFFFF">
                    <a:alpha val="0"/>
                  </a:srgbClr>
                </a:gs>
              </a:gsLst>
              <a:lin ang="54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 descr="hulu_L_B&amp;W_black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3806" y="6683043"/>
              <a:ext cx="378359" cy="1335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89841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6629400"/>
            <a:ext cx="9144000" cy="228600"/>
            <a:chOff x="0" y="6629400"/>
            <a:chExt cx="9144000" cy="228600"/>
          </a:xfrm>
        </p:grpSpPr>
        <p:sp>
          <p:nvSpPr>
            <p:cNvPr id="14" name="Rectangle 13"/>
            <p:cNvSpPr/>
            <p:nvPr userDrawn="1"/>
          </p:nvSpPr>
          <p:spPr>
            <a:xfrm>
              <a:off x="0" y="6629400"/>
              <a:ext cx="9144000" cy="228600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alpha val="20000"/>
                  </a:schemeClr>
                </a:gs>
                <a:gs pos="67000">
                  <a:srgbClr val="FFFFFF">
                    <a:alpha val="0"/>
                  </a:srgbClr>
                </a:gs>
              </a:gsLst>
              <a:lin ang="54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 descr="hulu_L_B&amp;W_black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3806" y="6683043"/>
              <a:ext cx="378359" cy="133539"/>
            </a:xfrm>
            <a:prstGeom prst="rect">
              <a:avLst/>
            </a:prstGeom>
          </p:spPr>
        </p:pic>
      </p:grp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77995F-332B-4C4C-BC91-A1950EC6AA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0" y="6629400"/>
            <a:ext cx="9144000" cy="228600"/>
            <a:chOff x="0" y="6629400"/>
            <a:chExt cx="9144000" cy="228600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6629400"/>
              <a:ext cx="9144000" cy="228600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alpha val="20000"/>
                  </a:schemeClr>
                </a:gs>
                <a:gs pos="67000">
                  <a:srgbClr val="FFFFFF">
                    <a:alpha val="0"/>
                  </a:srgbClr>
                </a:gs>
              </a:gsLst>
              <a:lin ang="54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 descr="hulu_L_B&amp;W_black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3806" y="6683043"/>
              <a:ext cx="378359" cy="1335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27203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6629400"/>
            <a:ext cx="9144000" cy="228600"/>
            <a:chOff x="0" y="6629400"/>
            <a:chExt cx="9144000" cy="228600"/>
          </a:xfrm>
        </p:grpSpPr>
        <p:sp>
          <p:nvSpPr>
            <p:cNvPr id="12" name="Rectangle 11"/>
            <p:cNvSpPr/>
            <p:nvPr userDrawn="1"/>
          </p:nvSpPr>
          <p:spPr>
            <a:xfrm>
              <a:off x="0" y="6629400"/>
              <a:ext cx="9144000" cy="228600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alpha val="20000"/>
                  </a:schemeClr>
                </a:gs>
                <a:gs pos="67000">
                  <a:srgbClr val="FFFFFF">
                    <a:alpha val="0"/>
                  </a:srgbClr>
                </a:gs>
              </a:gsLst>
              <a:lin ang="54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 descr="hulu_L_B&amp;W_black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3806" y="6683043"/>
              <a:ext cx="378359" cy="133539"/>
            </a:xfrm>
            <a:prstGeom prst="rect">
              <a:avLst/>
            </a:prstGeom>
          </p:spPr>
        </p:pic>
      </p:grp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77995F-332B-4C4C-BC91-A1950EC6AAF0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6629400"/>
            <a:ext cx="9144000" cy="228600"/>
            <a:chOff x="0" y="6629400"/>
            <a:chExt cx="9144000" cy="228600"/>
          </a:xfrm>
        </p:grpSpPr>
        <p:sp>
          <p:nvSpPr>
            <p:cNvPr id="8" name="Rectangle 7"/>
            <p:cNvSpPr/>
            <p:nvPr userDrawn="1"/>
          </p:nvSpPr>
          <p:spPr>
            <a:xfrm>
              <a:off x="0" y="6629400"/>
              <a:ext cx="9144000" cy="228600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alpha val="20000"/>
                  </a:schemeClr>
                </a:gs>
                <a:gs pos="67000">
                  <a:srgbClr val="FFFFFF">
                    <a:alpha val="0"/>
                  </a:srgbClr>
                </a:gs>
              </a:gsLst>
              <a:lin ang="54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 descr="hulu_L_B&amp;W_black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3806" y="6683043"/>
              <a:ext cx="378359" cy="1335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22882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6629400"/>
            <a:ext cx="9144000" cy="228600"/>
            <a:chOff x="0" y="6629400"/>
            <a:chExt cx="9144000" cy="228600"/>
          </a:xfrm>
        </p:grpSpPr>
        <p:sp>
          <p:nvSpPr>
            <p:cNvPr id="14" name="Rectangle 13"/>
            <p:cNvSpPr/>
            <p:nvPr userDrawn="1"/>
          </p:nvSpPr>
          <p:spPr>
            <a:xfrm>
              <a:off x="0" y="6629400"/>
              <a:ext cx="9144000" cy="228600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alpha val="20000"/>
                  </a:schemeClr>
                </a:gs>
                <a:gs pos="67000">
                  <a:srgbClr val="FFFFFF">
                    <a:alpha val="0"/>
                  </a:srgbClr>
                </a:gs>
              </a:gsLst>
              <a:lin ang="54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 descr="hulu_L_B&amp;W_black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3806" y="6683043"/>
              <a:ext cx="378359" cy="133539"/>
            </a:xfrm>
            <a:prstGeom prst="rect">
              <a:avLst/>
            </a:prstGeom>
          </p:spPr>
        </p:pic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7995F-332B-4C4C-BC91-A1950EC6AA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381000" y="1142999"/>
            <a:ext cx="8381998" cy="5410201"/>
          </a:xfrm>
          <a:prstGeom prst="rect">
            <a:avLst/>
          </a:prstGeom>
        </p:spPr>
        <p:txBody>
          <a:bodyPr vert="horz" lIns="0" tIns="0" rIns="0" bIns="0" anchor="t"/>
          <a:lstStyle>
            <a:lvl1pPr marL="0" indent="-4572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Wingdings" charset="2"/>
              <a:buAutoNum type="arabicPlain"/>
              <a:defRPr lang="en-US" sz="2000" b="0" i="0" kern="1200" dirty="0" smtClean="0">
                <a:solidFill>
                  <a:srgbClr val="4D4D4D"/>
                </a:solidFill>
                <a:latin typeface="+mj-lt"/>
                <a:ea typeface="+mn-ea"/>
                <a:cs typeface="+mn-cs"/>
              </a:defRPr>
            </a:lvl1pPr>
            <a:lvl2pPr marL="0" indent="-4572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Wingdings" charset="2"/>
              <a:buAutoNum type="arabicPlain"/>
              <a:defRPr lang="en-US" sz="2000" b="0" i="0" kern="1200" dirty="0" smtClean="0">
                <a:solidFill>
                  <a:srgbClr val="4D4D4D"/>
                </a:solidFill>
                <a:latin typeface="+mj-lt"/>
                <a:ea typeface="+mn-ea"/>
                <a:cs typeface="+mn-cs"/>
              </a:defRPr>
            </a:lvl2pPr>
            <a:lvl3pPr marL="0" indent="-4572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Wingdings" charset="2"/>
              <a:buAutoNum type="arabicPlain"/>
              <a:defRPr lang="en-US" sz="2000" b="0" i="0" kern="1200" dirty="0" smtClean="0">
                <a:solidFill>
                  <a:srgbClr val="4D4D4D"/>
                </a:solidFill>
                <a:latin typeface="+mj-lt"/>
                <a:ea typeface="+mn-ea"/>
                <a:cs typeface="+mn-cs"/>
              </a:defRPr>
            </a:lvl3pPr>
            <a:lvl4pPr marL="0" indent="-4572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Wingdings" charset="2"/>
              <a:buAutoNum type="arabicPlain"/>
              <a:defRPr lang="en-US" sz="2000" b="0" i="0" kern="1200" dirty="0" smtClean="0">
                <a:solidFill>
                  <a:srgbClr val="4D4D4D"/>
                </a:solidFill>
                <a:latin typeface="+mj-lt"/>
                <a:ea typeface="+mn-ea"/>
                <a:cs typeface="+mn-cs"/>
              </a:defRPr>
            </a:lvl4pPr>
            <a:lvl5pPr marL="0" indent="-4572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Wingdings" charset="2"/>
              <a:buAutoNum type="arabicPlain"/>
              <a:defRPr lang="en-US" sz="2000" b="0" i="0" kern="1200" dirty="0">
                <a:solidFill>
                  <a:srgbClr val="4D4D4D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2401" y="376573"/>
            <a:ext cx="8839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i="0" cap="all" dirty="0" smtClean="0">
                <a:solidFill>
                  <a:schemeClr val="accent1"/>
                </a:solidFill>
              </a:rPr>
              <a:t>TABLE OF CONTENTS</a:t>
            </a:r>
            <a:endParaRPr lang="en-US" sz="2600" dirty="0">
              <a:solidFill>
                <a:schemeClr val="accent1"/>
              </a:solidFill>
            </a:endParaRP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629400"/>
            <a:ext cx="9144000" cy="228600"/>
            <a:chOff x="0" y="6629400"/>
            <a:chExt cx="9144000" cy="228600"/>
          </a:xfrm>
        </p:grpSpPr>
        <p:sp>
          <p:nvSpPr>
            <p:cNvPr id="11" name="Rectangle 10"/>
            <p:cNvSpPr/>
            <p:nvPr userDrawn="1"/>
          </p:nvSpPr>
          <p:spPr>
            <a:xfrm>
              <a:off x="0" y="6629400"/>
              <a:ext cx="9144000" cy="228600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alpha val="20000"/>
                  </a:schemeClr>
                </a:gs>
                <a:gs pos="67000">
                  <a:srgbClr val="FFFFFF">
                    <a:alpha val="0"/>
                  </a:srgbClr>
                </a:gs>
              </a:gsLst>
              <a:lin ang="54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 descr="hulu_L_B&amp;W_black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3806" y="6683043"/>
              <a:ext cx="378359" cy="133539"/>
            </a:xfrm>
            <a:prstGeom prst="rect">
              <a:avLst/>
            </a:prstGeom>
          </p:spPr>
        </p:pic>
      </p:grpSp>
      <p:sp>
        <p:nvSpPr>
          <p:cNvPr id="16" name="TextBox 15"/>
          <p:cNvSpPr txBox="1"/>
          <p:nvPr userDrawn="1"/>
        </p:nvSpPr>
        <p:spPr>
          <a:xfrm>
            <a:off x="152401" y="376573"/>
            <a:ext cx="8839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i="0" cap="all" dirty="0" smtClean="0">
                <a:solidFill>
                  <a:schemeClr val="accent1"/>
                </a:solidFill>
              </a:rPr>
              <a:t>TABLE OF CONTENTS</a:t>
            </a:r>
            <a:endParaRPr lang="en-US" sz="2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357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ro Sp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20000"/>
                </a:schemeClr>
              </a:gs>
              <a:gs pos="67000">
                <a:srgbClr val="FFFFFF">
                  <a:alpha val="0"/>
                </a:srgbClr>
              </a:gs>
            </a:gsLst>
            <a:lin ang="54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753345" y="4648200"/>
            <a:ext cx="4267200" cy="485759"/>
          </a:xfrm>
          <a:prstGeom prst="rect">
            <a:avLst/>
          </a:prstGeom>
        </p:spPr>
        <p:txBody>
          <a:bodyPr anchor="t"/>
          <a:lstStyle>
            <a:lvl1pPr marL="0" indent="0" algn="ctr">
              <a:buFont typeface="Arial" pitchFamily="34" charset="0"/>
              <a:buNone/>
              <a:defRPr sz="3000" cap="all" baseline="0"/>
            </a:lvl1pPr>
          </a:lstStyle>
          <a:p>
            <a:r>
              <a:rPr lang="en-US" dirty="0" smtClean="0"/>
              <a:t>SPEAKER NAME</a:t>
            </a:r>
            <a:endParaRPr lang="en-US" dirty="0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4753345" y="5145079"/>
            <a:ext cx="4267200" cy="381668"/>
          </a:xfrm>
          <a:prstGeom prst="rect">
            <a:avLst/>
          </a:prstGeom>
        </p:spPr>
        <p:txBody>
          <a:bodyPr anchor="t"/>
          <a:lstStyle>
            <a:lvl1pPr marL="0" indent="0" algn="ctr">
              <a:buFont typeface="Arial" pitchFamily="34" charset="0"/>
              <a:buNone/>
              <a:defRPr sz="1400" cap="all" baseline="0"/>
            </a:lvl1pPr>
          </a:lstStyle>
          <a:p>
            <a:pPr lvl="0"/>
            <a:r>
              <a:rPr lang="en-US" dirty="0" smtClean="0"/>
              <a:t>HULU TITLE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9"/>
          </p:nvPr>
        </p:nvSpPr>
        <p:spPr>
          <a:xfrm>
            <a:off x="4572000" y="6629576"/>
            <a:ext cx="4572000" cy="22728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Content Placeholder 4"/>
          <p:cNvSpPr>
            <a:spLocks noGrp="1"/>
          </p:cNvSpPr>
          <p:nvPr>
            <p:ph sz="quarter" idx="18"/>
          </p:nvPr>
        </p:nvSpPr>
        <p:spPr>
          <a:xfrm>
            <a:off x="0" y="0"/>
            <a:ext cx="4572000" cy="6858000"/>
          </a:xfrm>
          <a:prstGeom prst="rect">
            <a:avLst/>
          </a:prstGeom>
          <a:blipFill rotWithShape="1">
            <a:blip r:embed="rId2" cstate="print"/>
            <a:stretch>
              <a:fillRect/>
            </a:stretch>
          </a:blipFill>
        </p:spPr>
        <p:txBody>
          <a:bodyPr vert="horz" anchor="b"/>
          <a:lstStyle>
            <a:lvl1pPr marL="0" indent="0" algn="ctr">
              <a:buNone/>
              <a:defRPr sz="20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pic>
        <p:nvPicPr>
          <p:cNvPr id="10" name="Picture 9" descr="hulu_L_RGB_Titl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62600" y="2992726"/>
            <a:ext cx="2648691" cy="872547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6629400"/>
            <a:ext cx="9144000" cy="2286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20000"/>
                </a:schemeClr>
              </a:gs>
              <a:gs pos="67000">
                <a:srgbClr val="FFFFFF">
                  <a:alpha val="0"/>
                </a:srgbClr>
              </a:gs>
            </a:gsLst>
            <a:lin ang="54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hulu_L_RGB_Title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62600" y="2992726"/>
            <a:ext cx="2648691" cy="872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678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Hu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20000"/>
                </a:schemeClr>
              </a:gs>
              <a:gs pos="67000">
                <a:srgbClr val="FFFFFF">
                  <a:alpha val="0"/>
                </a:srgbClr>
              </a:gs>
            </a:gsLst>
            <a:lin ang="54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0" y="6629576"/>
            <a:ext cx="9144000" cy="22728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" name="Picture 6" descr="hulu_L_RGB_Titl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47654" y="2992726"/>
            <a:ext cx="2648691" cy="872547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6629400"/>
            <a:ext cx="9144000" cy="2286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20000"/>
                </a:schemeClr>
              </a:gs>
              <a:gs pos="67000">
                <a:srgbClr val="FFFFFF">
                  <a:alpha val="0"/>
                </a:srgbClr>
              </a:gs>
            </a:gsLst>
            <a:lin ang="54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hulu_L_RGB_Titl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47654" y="2992726"/>
            <a:ext cx="2648691" cy="872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253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 userDrawn="1"/>
        </p:nvGrpSpPr>
        <p:grpSpPr>
          <a:xfrm>
            <a:off x="0" y="6629400"/>
            <a:ext cx="9144000" cy="228600"/>
            <a:chOff x="0" y="6629400"/>
            <a:chExt cx="9144000" cy="228600"/>
          </a:xfrm>
        </p:grpSpPr>
        <p:sp>
          <p:nvSpPr>
            <p:cNvPr id="16" name="Rectangle 15"/>
            <p:cNvSpPr/>
            <p:nvPr userDrawn="1"/>
          </p:nvSpPr>
          <p:spPr>
            <a:xfrm>
              <a:off x="0" y="6629400"/>
              <a:ext cx="9144000" cy="228600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alpha val="20000"/>
                  </a:schemeClr>
                </a:gs>
                <a:gs pos="67000">
                  <a:srgbClr val="FFFFFF">
                    <a:alpha val="0"/>
                  </a:srgbClr>
                </a:gs>
              </a:gsLst>
              <a:lin ang="54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6" descr="hulu_L_B&amp;W_black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3806" y="6683043"/>
              <a:ext cx="378359" cy="133539"/>
            </a:xfrm>
            <a:prstGeom prst="rect">
              <a:avLst/>
            </a:prstGeom>
          </p:spPr>
        </p:pic>
      </p:grp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152401" y="3028275"/>
            <a:ext cx="8839198" cy="801449"/>
          </a:xfrm>
        </p:spPr>
        <p:txBody>
          <a:bodyPr anchor="t"/>
          <a:lstStyle>
            <a:lvl1pPr marL="0" indent="0" algn="ctr">
              <a:buFont typeface="Arial" pitchFamily="34" charset="0"/>
              <a:buNone/>
              <a:defRPr sz="4500" baseline="0">
                <a:effectLst/>
              </a:defRPr>
            </a:lvl1pPr>
          </a:lstStyle>
          <a:p>
            <a:r>
              <a:rPr lang="en-US" dirty="0" smtClean="0"/>
              <a:t>Section header</a:t>
            </a:r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152401" y="3886200"/>
            <a:ext cx="8839198" cy="411097"/>
          </a:xfrm>
          <a:prstGeom prst="rect">
            <a:avLst/>
          </a:prstGeom>
        </p:spPr>
        <p:txBody>
          <a:bodyPr vert="horz" lIns="34290" tIns="17145" rIns="34290" bIns="17145" anchor="t"/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1800" b="0" i="0" cap="all" baseline="0">
                <a:solidFill>
                  <a:srgbClr val="212121"/>
                </a:solidFill>
                <a:latin typeface="+mn-lt"/>
              </a:defRPr>
            </a:lvl1pPr>
          </a:lstStyle>
          <a:p>
            <a:pPr lvl="0"/>
            <a:r>
              <a:rPr lang="en-US" dirty="0" err="1" smtClean="0"/>
              <a:t>SeCONDARY</a:t>
            </a:r>
            <a:r>
              <a:rPr lang="en-US" dirty="0" smtClean="0"/>
              <a:t> LINE – SUB-POINT, DATE, ETC.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077995F-332B-4C4C-BC91-A1950EC6AA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525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"/>
          <p:cNvSpPr>
            <a:spLocks noGrp="1" noChangeAspect="1"/>
          </p:cNvSpPr>
          <p:nvPr>
            <p:ph sz="quarter" idx="18"/>
          </p:nvPr>
        </p:nvSpPr>
        <p:spPr>
          <a:xfrm>
            <a:off x="0" y="857250"/>
            <a:ext cx="9144000" cy="5143500"/>
          </a:xfrm>
          <a:prstGeom prst="rect">
            <a:avLst/>
          </a:prstGeom>
          <a:blipFill rotWithShape="1">
            <a:blip r:embed="rId2" cstate="print"/>
            <a:stretch>
              <a:fillRect/>
            </a:stretch>
          </a:blipFill>
        </p:spPr>
        <p:txBody>
          <a:bodyPr vert="horz" anchor="b"/>
          <a:lstStyle>
            <a:lvl1pPr marL="0" indent="0" algn="ctr">
              <a:buNone/>
              <a:defRPr sz="1800" baseline="0">
                <a:solidFill>
                  <a:srgbClr val="4D4D4D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077995F-332B-4C4C-BC91-A1950EC6AA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1"/>
          </p:nvPr>
        </p:nvSpPr>
        <p:spPr>
          <a:xfrm>
            <a:off x="0" y="6629576"/>
            <a:ext cx="8915400" cy="22728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7055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o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"/>
          <p:cNvSpPr>
            <a:spLocks noGrp="1"/>
          </p:cNvSpPr>
          <p:nvPr>
            <p:ph sz="quarter" idx="18"/>
          </p:nvPr>
        </p:nvSpPr>
        <p:spPr>
          <a:xfrm>
            <a:off x="0" y="0"/>
            <a:ext cx="9144000" cy="6858000"/>
          </a:xfrm>
          <a:prstGeom prst="rect">
            <a:avLst/>
          </a:prstGeom>
          <a:blipFill rotWithShape="1">
            <a:blip r:embed="rId2" cstate="print"/>
            <a:stretch>
              <a:fillRect/>
            </a:stretch>
          </a:blipFill>
        </p:spPr>
        <p:txBody>
          <a:bodyPr vert="horz" anchor="b"/>
          <a:lstStyle>
            <a:lvl1pPr marL="0" indent="0" algn="ctr">
              <a:buNone/>
              <a:defRPr sz="2000" baseline="0">
                <a:solidFill>
                  <a:srgbClr val="4D4D4D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0" y="228600"/>
            <a:ext cx="4918710" cy="715963"/>
          </a:xfrm>
          <a:prstGeom prst="rect">
            <a:avLst/>
          </a:prstGeom>
          <a:solidFill>
            <a:schemeClr val="accent1"/>
          </a:solidFill>
          <a:effectLst>
            <a:outerShdw blurRad="190500" algn="ctr" rotWithShape="0">
              <a:prstClr val="black">
                <a:alpha val="60000"/>
              </a:prstClr>
            </a:outerShdw>
          </a:effectLst>
        </p:spPr>
        <p:txBody>
          <a:bodyPr vert="horz" lIns="0" tIns="0" rIns="0" bIns="0" rtlCol="0" anchor="ctr">
            <a:noAutofit/>
          </a:bodyPr>
          <a:lstStyle>
            <a:lvl1pPr marL="0" indent="0" algn="ctr">
              <a:buFont typeface="Arial"/>
              <a:buNone/>
              <a:defRPr lang="en-US" sz="1800" dirty="0">
                <a:solidFill>
                  <a:schemeClr val="bg1"/>
                </a:solidFill>
                <a:effectLst/>
              </a:defRPr>
            </a:lvl1pPr>
          </a:lstStyle>
          <a:p>
            <a:pPr lvl="0" algn="ctr"/>
            <a:r>
              <a:rPr lang="en-US" altLang="zh-CN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445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pty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quarter" idx="19"/>
          </p:nvPr>
        </p:nvSpPr>
        <p:spPr>
          <a:xfrm>
            <a:off x="4572000" y="0"/>
            <a:ext cx="4572000" cy="6858000"/>
          </a:xfrm>
          <a:prstGeom prst="rect">
            <a:avLst/>
          </a:prstGeom>
          <a:blipFill rotWithShape="1">
            <a:blip r:embed="rId2" cstate="print"/>
            <a:stretch>
              <a:fillRect/>
            </a:stretch>
          </a:blipFill>
        </p:spPr>
        <p:txBody>
          <a:bodyPr vert="horz" anchor="b"/>
          <a:lstStyle>
            <a:lvl1pPr marL="0" indent="0" algn="ctr">
              <a:buNone/>
              <a:defRPr sz="20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sz="quarter" idx="18"/>
          </p:nvPr>
        </p:nvSpPr>
        <p:spPr>
          <a:xfrm>
            <a:off x="0" y="0"/>
            <a:ext cx="4572000" cy="6858000"/>
          </a:xfrm>
          <a:prstGeom prst="rect">
            <a:avLst/>
          </a:prstGeom>
          <a:blipFill rotWithShape="1">
            <a:blip r:embed="rId2" cstate="print"/>
            <a:stretch>
              <a:fillRect/>
            </a:stretch>
          </a:blipFill>
        </p:spPr>
        <p:txBody>
          <a:bodyPr vert="horz" anchor="b"/>
          <a:lstStyle>
            <a:lvl1pPr marL="0" indent="0" algn="ctr">
              <a:buNone/>
              <a:defRPr sz="20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0" name="Title 2"/>
          <p:cNvSpPr>
            <a:spLocks noGrp="1"/>
          </p:cNvSpPr>
          <p:nvPr>
            <p:ph type="title"/>
          </p:nvPr>
        </p:nvSpPr>
        <p:spPr>
          <a:xfrm>
            <a:off x="80865" y="2713037"/>
            <a:ext cx="4491135" cy="715963"/>
          </a:xfrm>
          <a:prstGeom prst="rect">
            <a:avLst/>
          </a:prstGeom>
          <a:solidFill>
            <a:schemeClr val="accent1"/>
          </a:solidFill>
          <a:effectLst>
            <a:outerShdw blurRad="190500" algn="ctr" rotWithShape="0">
              <a:prstClr val="black">
                <a:alpha val="60000"/>
              </a:prstClr>
            </a:outerShdw>
          </a:effectLst>
        </p:spPr>
        <p:txBody>
          <a:bodyPr vert="horz" lIns="0" tIns="0" rIns="0" bIns="0" rtlCol="0" anchor="ctr">
            <a:noAutofit/>
          </a:bodyPr>
          <a:lstStyle>
            <a:lvl1pPr marL="0" indent="0" algn="ctr">
              <a:buFont typeface="Arial"/>
              <a:buNone/>
              <a:defRPr lang="en-US" sz="1800" dirty="0">
                <a:solidFill>
                  <a:schemeClr val="bg1"/>
                </a:solidFill>
                <a:effectLst/>
              </a:defRPr>
            </a:lvl1pPr>
          </a:lstStyle>
          <a:p>
            <a:pPr lvl="0" algn="ctr"/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0" y="3429000"/>
            <a:ext cx="4495800" cy="685800"/>
          </a:xfrm>
          <a:prstGeom prst="rect">
            <a:avLst/>
          </a:prstGeom>
          <a:solidFill>
            <a:schemeClr val="accent1"/>
          </a:solidFill>
          <a:effectLst>
            <a:outerShdw blurRad="190500" algn="ctr" rotWithShape="0">
              <a:prstClr val="black">
                <a:alpha val="60000"/>
              </a:prstClr>
            </a:outerShdw>
          </a:effectLst>
        </p:spPr>
        <p:txBody>
          <a:bodyPr vert="horz" lIns="0" tIns="0" rIns="0" bIns="0" rtlCol="0" anchor="ctr">
            <a:noAutofit/>
          </a:bodyPr>
          <a:lstStyle>
            <a:lvl1pPr marL="342900" indent="-342900" algn="ctr">
              <a:buNone/>
              <a:defRPr lang="en-US" sz="1800" b="1" i="0" cap="all" baseline="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0" lvl="0" indent="0" algn="ctr">
              <a:spcBef>
                <a:spcPct val="0"/>
              </a:spcBef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503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5358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D587D-2D88-4C73-9D94-5D92D941845E}" type="datetimeFigureOut">
              <a:rPr lang="en-US" smtClean="0"/>
              <a:pPr/>
              <a:t>13-10-7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0BE5D-B69A-4172-85C8-CCFB596A520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hulu_L_RGB_Titl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47654" y="2992726"/>
            <a:ext cx="2648691" cy="872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270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D587D-2D88-4C73-9D94-5D92D941845E}" type="datetimeFigureOut">
              <a:rPr lang="en-US" smtClean="0"/>
              <a:pPr/>
              <a:t>13-10-7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7995F-332B-4C4C-BC91-A1950EC6AAF0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6629400"/>
            <a:ext cx="9144000" cy="228600"/>
            <a:chOff x="0" y="6629400"/>
            <a:chExt cx="9144000" cy="228600"/>
          </a:xfrm>
        </p:grpSpPr>
        <p:sp>
          <p:nvSpPr>
            <p:cNvPr id="8" name="Rectangle 7"/>
            <p:cNvSpPr/>
            <p:nvPr userDrawn="1"/>
          </p:nvSpPr>
          <p:spPr>
            <a:xfrm>
              <a:off x="0" y="6629400"/>
              <a:ext cx="9144000" cy="228600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alpha val="20000"/>
                  </a:schemeClr>
                </a:gs>
                <a:gs pos="67000">
                  <a:srgbClr val="FFFFFF">
                    <a:alpha val="0"/>
                  </a:srgbClr>
                </a:gs>
              </a:gsLst>
              <a:lin ang="54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 descr="hulu_L_B&amp;W_black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3806" y="6683043"/>
              <a:ext cx="378359" cy="133539"/>
            </a:xfrm>
            <a:prstGeom prst="rect">
              <a:avLst/>
            </a:prstGeom>
          </p:spPr>
        </p:pic>
      </p:grpSp>
      <p:cxnSp>
        <p:nvCxnSpPr>
          <p:cNvPr id="10" name="Straight Connector 9"/>
          <p:cNvCxnSpPr/>
          <p:nvPr userDrawn="1"/>
        </p:nvCxnSpPr>
        <p:spPr>
          <a:xfrm>
            <a:off x="0" y="6858000"/>
            <a:ext cx="9144000" cy="0"/>
          </a:xfrm>
          <a:prstGeom prst="line">
            <a:avLst/>
          </a:prstGeom>
          <a:ln w="6350" cmpd="sng"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2693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D587D-2D88-4C73-9D94-5D92D941845E}" type="datetimeFigureOut">
              <a:rPr lang="en-US" smtClean="0"/>
              <a:pPr/>
              <a:t>13-10-7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7995F-332B-4C4C-BC91-A1950EC6AAF0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6629400"/>
            <a:ext cx="9144000" cy="228600"/>
            <a:chOff x="0" y="6629400"/>
            <a:chExt cx="9144000" cy="228600"/>
          </a:xfrm>
        </p:grpSpPr>
        <p:sp>
          <p:nvSpPr>
            <p:cNvPr id="8" name="Rectangle 7"/>
            <p:cNvSpPr/>
            <p:nvPr userDrawn="1"/>
          </p:nvSpPr>
          <p:spPr>
            <a:xfrm>
              <a:off x="0" y="6629400"/>
              <a:ext cx="9144000" cy="228600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alpha val="20000"/>
                  </a:schemeClr>
                </a:gs>
                <a:gs pos="67000">
                  <a:srgbClr val="FFFFFF">
                    <a:alpha val="0"/>
                  </a:srgbClr>
                </a:gs>
              </a:gsLst>
              <a:lin ang="54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 descr="hulu_L_B&amp;W_black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3806" y="6683043"/>
              <a:ext cx="378359" cy="1335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6647640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D587D-2D88-4C73-9D94-5D92D941845E}" type="datetimeFigureOut">
              <a:rPr lang="en-US" smtClean="0"/>
              <a:pPr/>
              <a:t>13-10-7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7995F-332B-4C4C-BC91-A1950EC6AAF0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0" y="6629400"/>
            <a:ext cx="9144000" cy="228600"/>
            <a:chOff x="0" y="6629400"/>
            <a:chExt cx="9144000" cy="228600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6629400"/>
              <a:ext cx="9144000" cy="228600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alpha val="20000"/>
                  </a:schemeClr>
                </a:gs>
                <a:gs pos="67000">
                  <a:srgbClr val="FFFFFF">
                    <a:alpha val="0"/>
                  </a:srgbClr>
                </a:gs>
              </a:gsLst>
              <a:lin ang="54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 descr="hulu_L_B&amp;W_black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3806" y="6683043"/>
              <a:ext cx="378359" cy="1335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692306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D587D-2D88-4C73-9D94-5D92D941845E}" type="datetimeFigureOut">
              <a:rPr lang="en-US" smtClean="0"/>
              <a:pPr/>
              <a:t>13-10-7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7995F-332B-4C4C-BC91-A1950EC6AAF0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0" y="6629400"/>
            <a:ext cx="9144000" cy="228600"/>
            <a:chOff x="0" y="6629400"/>
            <a:chExt cx="9144000" cy="228600"/>
          </a:xfrm>
        </p:grpSpPr>
        <p:sp>
          <p:nvSpPr>
            <p:cNvPr id="11" name="Rectangle 10"/>
            <p:cNvSpPr/>
            <p:nvPr userDrawn="1"/>
          </p:nvSpPr>
          <p:spPr>
            <a:xfrm>
              <a:off x="0" y="6629400"/>
              <a:ext cx="9144000" cy="228600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alpha val="20000"/>
                  </a:schemeClr>
                </a:gs>
                <a:gs pos="67000">
                  <a:srgbClr val="FFFFFF">
                    <a:alpha val="0"/>
                  </a:srgbClr>
                </a:gs>
              </a:gsLst>
              <a:lin ang="54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 descr="hulu_L_B&amp;W_black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3806" y="6683043"/>
              <a:ext cx="378359" cy="1335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1473852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D587D-2D88-4C73-9D94-5D92D941845E}" type="datetimeFigureOut">
              <a:rPr lang="en-US" smtClean="0"/>
              <a:pPr/>
              <a:t>13-10-7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7995F-332B-4C4C-BC91-A1950EC6AAF0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629400"/>
            <a:ext cx="9144000" cy="228600"/>
            <a:chOff x="0" y="6629400"/>
            <a:chExt cx="9144000" cy="228600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6629400"/>
              <a:ext cx="9144000" cy="228600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alpha val="20000"/>
                  </a:schemeClr>
                </a:gs>
                <a:gs pos="67000">
                  <a:srgbClr val="FFFFFF">
                    <a:alpha val="0"/>
                  </a:srgbClr>
                </a:gs>
              </a:gsLst>
              <a:lin ang="54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 descr="hulu_L_B&amp;W_black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3806" y="6683043"/>
              <a:ext cx="378359" cy="1335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63240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0" y="6629400"/>
            <a:ext cx="9144000" cy="228600"/>
            <a:chOff x="0" y="6629400"/>
            <a:chExt cx="9144000" cy="228600"/>
          </a:xfrm>
        </p:grpSpPr>
        <p:sp>
          <p:nvSpPr>
            <p:cNvPr id="15" name="Rectangle 14"/>
            <p:cNvSpPr/>
            <p:nvPr userDrawn="1"/>
          </p:nvSpPr>
          <p:spPr>
            <a:xfrm>
              <a:off x="0" y="6629400"/>
              <a:ext cx="9144000" cy="228600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alpha val="20000"/>
                  </a:schemeClr>
                </a:gs>
                <a:gs pos="67000">
                  <a:srgbClr val="FFFFFF">
                    <a:alpha val="0"/>
                  </a:srgbClr>
                </a:gs>
              </a:gsLst>
              <a:lin ang="54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 descr="hulu_L_B&amp;W_black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3806" y="6683043"/>
              <a:ext cx="378359" cy="133539"/>
            </a:xfrm>
            <a:prstGeom prst="rect">
              <a:avLst/>
            </a:prstGeom>
          </p:spPr>
        </p:pic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7995F-332B-4C4C-BC91-A1950EC6AA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3"/>
          <p:cNvSpPr>
            <a:spLocks noGrp="1"/>
          </p:cNvSpPr>
          <p:nvPr>
            <p:ph sz="half" idx="14"/>
          </p:nvPr>
        </p:nvSpPr>
        <p:spPr>
          <a:xfrm>
            <a:off x="381001" y="1447800"/>
            <a:ext cx="4121720" cy="5105400"/>
          </a:xfrm>
          <a:prstGeom prst="rect">
            <a:avLst/>
          </a:prstGeom>
        </p:spPr>
        <p:txBody>
          <a:bodyPr anchor="t"/>
          <a:lstStyle>
            <a:lvl1pPr marL="285750" indent="-285750" algn="l">
              <a:buFont typeface="Arial"/>
              <a:buChar char="•"/>
              <a:defRPr sz="1400"/>
            </a:lvl1pPr>
            <a:lvl2pPr marL="742950" indent="-285750" algn="l">
              <a:buFont typeface="Arial"/>
              <a:buChar char="•"/>
              <a:defRPr sz="1400"/>
            </a:lvl2pPr>
            <a:lvl3pPr marL="1200150" indent="-285750" algn="l">
              <a:buFont typeface="Arial"/>
              <a:buChar char="•"/>
              <a:defRPr sz="1400"/>
            </a:lvl3pPr>
            <a:lvl4pPr marL="1657350" indent="-285750" algn="l">
              <a:buFont typeface="Arial"/>
              <a:buChar char="•"/>
              <a:defRPr sz="1400"/>
            </a:lvl4pPr>
            <a:lvl5pPr marL="2114550" indent="-285750" algn="l">
              <a:buFont typeface="Arial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16"/>
          </p:nvPr>
        </p:nvSpPr>
        <p:spPr>
          <a:xfrm>
            <a:off x="4641273" y="1447800"/>
            <a:ext cx="4121727" cy="5105400"/>
          </a:xfrm>
          <a:prstGeom prst="rect">
            <a:avLst/>
          </a:prstGeom>
        </p:spPr>
        <p:txBody>
          <a:bodyPr vert="horz" anchor="t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/>
              <a:buChar char="•"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/>
              <a:buChar char="•"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/>
              <a:buChar char="•"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/>
              <a:buChar char="•"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0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D587D-2D88-4C73-9D94-5D92D941845E}" type="datetimeFigureOut">
              <a:rPr lang="en-US" smtClean="0"/>
              <a:pPr/>
              <a:t>13-10-7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7995F-332B-4C4C-BC91-A1950EC6AAF0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6629400"/>
            <a:ext cx="9144000" cy="228600"/>
            <a:chOff x="0" y="6629400"/>
            <a:chExt cx="9144000" cy="228600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6629400"/>
              <a:ext cx="9144000" cy="228600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alpha val="20000"/>
                  </a:schemeClr>
                </a:gs>
                <a:gs pos="67000">
                  <a:srgbClr val="FFFFFF">
                    <a:alpha val="0"/>
                  </a:srgbClr>
                </a:gs>
              </a:gsLst>
              <a:lin ang="54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 descr="hulu_L_B&amp;W_black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3806" y="6683043"/>
              <a:ext cx="378359" cy="1335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1925460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D587D-2D88-4C73-9D94-5D92D941845E}" type="datetimeFigureOut">
              <a:rPr lang="en-US" smtClean="0"/>
              <a:pPr/>
              <a:t>13-10-7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Tantrum – Cole Gleason – Intern Presentations 2013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7995F-332B-4C4C-BC91-A1950EC6A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789959"/>
      </p:ext>
    </p:extLst>
  </p:cSld>
  <p:clrMapOvr>
    <a:masterClrMapping/>
  </p:clrMapOvr>
  <p:hf hd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D587D-2D88-4C73-9D94-5D92D941845E}" type="datetimeFigureOut">
              <a:rPr lang="en-US" smtClean="0"/>
              <a:pPr/>
              <a:t>13-10-7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Tantrum – Cole Gleason – Intern Presentations 2013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7995F-332B-4C4C-BC91-A1950EC6A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630893"/>
      </p:ext>
    </p:extLst>
  </p:cSld>
  <p:clrMapOvr>
    <a:masterClrMapping/>
  </p:clrMapOvr>
  <p:hf hd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D587D-2D88-4C73-9D94-5D92D941845E}" type="datetimeFigureOut">
              <a:rPr lang="en-US" smtClean="0"/>
              <a:pPr/>
              <a:t>13-10-7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Tantrum – Cole Gleason – Intern Presentations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7995F-332B-4C4C-BC91-A1950EC6A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846279"/>
      </p:ext>
    </p:extLst>
  </p:cSld>
  <p:clrMapOvr>
    <a:masterClrMapping/>
  </p:clrMapOvr>
  <p:hf hd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D587D-2D88-4C73-9D94-5D92D941845E}" type="datetimeFigureOut">
              <a:rPr lang="en-US" smtClean="0"/>
              <a:pPr/>
              <a:t>13-10-7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Tantrum – Cole Gleason – Intern Presentations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7995F-332B-4C4C-BC91-A1950EC6A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78567"/>
      </p:ext>
    </p:extLst>
  </p:cSld>
  <p:clrMapOvr>
    <a:masterClrMapping/>
  </p:clrMapOvr>
  <p:hf hd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- Title Master" hidden="1"/>
          <p:cNvSpPr>
            <a:spLocks noChangeArrowheads="1"/>
          </p:cNvSpPr>
          <p:nvPr/>
        </p:nvSpPr>
        <p:spPr bwMode="auto">
          <a:xfrm>
            <a:off x="2" y="2466975"/>
            <a:ext cx="9142413" cy="63500"/>
          </a:xfrm>
          <a:prstGeom prst="rect">
            <a:avLst/>
          </a:prstGeom>
          <a:gradFill rotWithShape="0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12700">
            <a:noFill/>
            <a:miter lim="800000"/>
            <a:headEnd/>
            <a:tailEnd/>
          </a:ln>
          <a:effectLst/>
        </p:spPr>
        <p:txBody>
          <a:bodyPr wrap="none" lIns="91403" tIns="45700" rIns="91403" bIns="45700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4F81BD"/>
              </a:buClr>
              <a:defRPr/>
            </a:pPr>
            <a:endParaRPr lang="en-US" sz="800" b="1" i="1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72781" y="5969479"/>
            <a:ext cx="949845" cy="468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92202974"/>
      </p:ext>
    </p:extLst>
  </p:cSld>
  <p:clrMapOvr>
    <a:masterClrMapping/>
  </p:clrMapOvr>
  <p:hf hd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p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0" y="6629400"/>
            <a:ext cx="9144000" cy="2286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20000"/>
                </a:schemeClr>
              </a:gs>
              <a:gs pos="67000">
                <a:srgbClr val="FFFFFF">
                  <a:alpha val="0"/>
                </a:srgbClr>
              </a:gs>
            </a:gsLst>
            <a:lin ang="54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753345" y="4648200"/>
            <a:ext cx="4267200" cy="485759"/>
          </a:xfrm>
          <a:prstGeom prst="rect">
            <a:avLst/>
          </a:prstGeom>
        </p:spPr>
        <p:txBody>
          <a:bodyPr anchor="t"/>
          <a:lstStyle>
            <a:lvl1pPr marL="0" indent="0" algn="ctr">
              <a:buFont typeface="Arial" pitchFamily="34" charset="0"/>
              <a:buNone/>
              <a:defRPr sz="3000" cap="all" baseline="0"/>
            </a:lvl1pPr>
          </a:lstStyle>
          <a:p>
            <a:r>
              <a:rPr lang="en-US" dirty="0" smtClean="0"/>
              <a:t>SPEAKER NAME</a:t>
            </a:r>
            <a:endParaRPr lang="en-US" dirty="0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4753345" y="5145079"/>
            <a:ext cx="4267200" cy="381668"/>
          </a:xfrm>
          <a:prstGeom prst="rect">
            <a:avLst/>
          </a:prstGeom>
        </p:spPr>
        <p:txBody>
          <a:bodyPr anchor="t"/>
          <a:lstStyle>
            <a:lvl1pPr marL="0" indent="0" algn="ctr">
              <a:buFont typeface="Arial" pitchFamily="34" charset="0"/>
              <a:buNone/>
              <a:defRPr sz="1400" cap="all" baseline="0"/>
            </a:lvl1pPr>
          </a:lstStyle>
          <a:p>
            <a:pPr lvl="0"/>
            <a:r>
              <a:rPr lang="en-US" dirty="0" smtClean="0"/>
              <a:t>HULU TITLE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9"/>
          </p:nvPr>
        </p:nvSpPr>
        <p:spPr>
          <a:xfrm>
            <a:off x="4572000" y="6629576"/>
            <a:ext cx="4572000" cy="22728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Content Placeholder 4"/>
          <p:cNvSpPr>
            <a:spLocks noGrp="1"/>
          </p:cNvSpPr>
          <p:nvPr>
            <p:ph sz="quarter" idx="18"/>
          </p:nvPr>
        </p:nvSpPr>
        <p:spPr>
          <a:xfrm>
            <a:off x="0" y="0"/>
            <a:ext cx="4572000" cy="6858000"/>
          </a:xfrm>
          <a:prstGeom prst="rect">
            <a:avLst/>
          </a:prstGeom>
          <a:blipFill rotWithShape="1">
            <a:blip r:embed="rId2" cstate="print"/>
            <a:stretch>
              <a:fillRect/>
            </a:stretch>
          </a:blipFill>
        </p:spPr>
        <p:txBody>
          <a:bodyPr vert="horz" anchor="b"/>
          <a:lstStyle>
            <a:lvl1pPr marL="0" indent="0" algn="ctr">
              <a:buNone/>
              <a:defRPr sz="20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pic>
        <p:nvPicPr>
          <p:cNvPr id="10" name="Picture 9" descr="hulu_L_RGB_Title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62600" y="2992726"/>
            <a:ext cx="2648691" cy="872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678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- Title Master" hidden="1"/>
          <p:cNvSpPr>
            <a:spLocks noChangeArrowheads="1"/>
          </p:cNvSpPr>
          <p:nvPr/>
        </p:nvSpPr>
        <p:spPr bwMode="auto">
          <a:xfrm>
            <a:off x="2" y="2466975"/>
            <a:ext cx="9142413" cy="63500"/>
          </a:xfrm>
          <a:prstGeom prst="rect">
            <a:avLst/>
          </a:prstGeom>
          <a:gradFill rotWithShape="0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12700">
            <a:noFill/>
            <a:miter lim="800000"/>
            <a:headEnd/>
            <a:tailEnd/>
          </a:ln>
          <a:effectLst/>
        </p:spPr>
        <p:txBody>
          <a:bodyPr wrap="none" lIns="91403" tIns="45700" rIns="91403" bIns="45700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4F81BD"/>
              </a:buClr>
              <a:defRPr/>
            </a:pPr>
            <a:endParaRPr lang="en-US" sz="800" b="1" i="1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8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72781" y="5969479"/>
            <a:ext cx="949845" cy="468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8602124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i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4" name="Page Number - Slide Master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53F3D4-893F-4FB9-BB3B-2EA0424A6918}" type="slidenum">
              <a:rPr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1662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406909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906721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015" indent="0">
              <a:buNone/>
              <a:defRPr sz="1800"/>
            </a:lvl2pPr>
            <a:lvl3pPr marL="914030" indent="0">
              <a:buNone/>
              <a:defRPr sz="1600"/>
            </a:lvl3pPr>
            <a:lvl4pPr marL="1371045" indent="0">
              <a:buNone/>
              <a:defRPr sz="1400"/>
            </a:lvl4pPr>
            <a:lvl5pPr marL="1828059" indent="0">
              <a:buNone/>
              <a:defRPr sz="1400"/>
            </a:lvl5pPr>
            <a:lvl6pPr marL="2285074" indent="0">
              <a:buNone/>
              <a:defRPr sz="1400"/>
            </a:lvl6pPr>
            <a:lvl7pPr marL="2742089" indent="0">
              <a:buNone/>
              <a:defRPr sz="1400"/>
            </a:lvl7pPr>
            <a:lvl8pPr marL="3199104" indent="0">
              <a:buNone/>
              <a:defRPr sz="1400"/>
            </a:lvl8pPr>
            <a:lvl9pPr marL="3656117" indent="0">
              <a:buNone/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Page Number - Slide Master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B7F926-DFEB-48AD-9656-780E1D251DA3}" type="slidenum">
              <a:rPr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7222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0" y="6629400"/>
            <a:ext cx="9144000" cy="228600"/>
            <a:chOff x="0" y="6629400"/>
            <a:chExt cx="9144000" cy="228600"/>
          </a:xfrm>
        </p:grpSpPr>
        <p:sp>
          <p:nvSpPr>
            <p:cNvPr id="15" name="Rectangle 14"/>
            <p:cNvSpPr/>
            <p:nvPr userDrawn="1"/>
          </p:nvSpPr>
          <p:spPr>
            <a:xfrm>
              <a:off x="0" y="6629400"/>
              <a:ext cx="9144000" cy="228600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alpha val="20000"/>
                  </a:schemeClr>
                </a:gs>
                <a:gs pos="67000">
                  <a:srgbClr val="FFFFFF">
                    <a:alpha val="0"/>
                  </a:srgbClr>
                </a:gs>
              </a:gsLst>
              <a:lin ang="54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8" descr="hulu_L_B&amp;W_black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3806" y="6683043"/>
              <a:ext cx="378359" cy="133539"/>
            </a:xfrm>
            <a:prstGeom prst="rect">
              <a:avLst/>
            </a:prstGeom>
          </p:spPr>
        </p:pic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7995F-332B-4C4C-BC91-A1950EC6AA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6"/>
          </p:nvPr>
        </p:nvSpPr>
        <p:spPr>
          <a:xfrm>
            <a:off x="4644657" y="1447800"/>
            <a:ext cx="4118343" cy="457200"/>
          </a:xfrm>
          <a:prstGeom prst="rect">
            <a:avLst/>
          </a:prstGeom>
        </p:spPr>
        <p:txBody>
          <a:bodyPr vert="horz" anchor="t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4"/>
          </p:nvPr>
        </p:nvSpPr>
        <p:spPr>
          <a:xfrm>
            <a:off x="381001" y="1447800"/>
            <a:ext cx="4120964" cy="457200"/>
          </a:xfrm>
          <a:prstGeom prst="rect">
            <a:avLst/>
          </a:prstGeom>
        </p:spPr>
        <p:txBody>
          <a:bodyPr anchor="t"/>
          <a:lstStyle>
            <a:lvl1pPr marL="285750" indent="-285750" algn="l">
              <a:buFont typeface="Arial" pitchFamily="34" charset="0"/>
              <a:buChar char="•"/>
              <a:defRPr sz="1400"/>
            </a:lvl1pPr>
            <a:lvl2pPr marL="742950" indent="-285750" algn="l">
              <a:buFont typeface="Arial" pitchFamily="34" charset="0"/>
              <a:buChar char="•"/>
              <a:defRPr sz="1400"/>
            </a:lvl2pPr>
            <a:lvl3pPr marL="1200150" indent="-285750" algn="l">
              <a:buFont typeface="Arial" pitchFamily="34" charset="0"/>
              <a:buChar char="•"/>
              <a:defRPr sz="1400"/>
            </a:lvl3pPr>
            <a:lvl4pPr marL="1657350" indent="-285750" algn="l">
              <a:buFont typeface="Arial" pitchFamily="34" charset="0"/>
              <a:buChar char="•"/>
              <a:defRPr sz="1400"/>
            </a:lvl4pPr>
            <a:lvl5pPr marL="2114550" indent="-285750" algn="l">
              <a:buFont typeface="Arial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7"/>
          </p:nvPr>
        </p:nvSpPr>
        <p:spPr>
          <a:xfrm>
            <a:off x="4644657" y="1905000"/>
            <a:ext cx="4118343" cy="4648200"/>
          </a:xfrm>
          <a:prstGeom prst="rect">
            <a:avLst/>
          </a:prstGeom>
        </p:spPr>
        <p:txBody>
          <a:bodyPr vert="horz" anchor="t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8"/>
          </p:nvPr>
        </p:nvSpPr>
        <p:spPr>
          <a:xfrm>
            <a:off x="381001" y="1905000"/>
            <a:ext cx="4120964" cy="4648200"/>
          </a:xfrm>
          <a:prstGeom prst="rect">
            <a:avLst/>
          </a:prstGeom>
        </p:spPr>
        <p:txBody>
          <a:bodyPr anchor="t"/>
          <a:lstStyle>
            <a:lvl1pPr marL="285750" indent="-285750" algn="l">
              <a:buFont typeface="Arial" pitchFamily="34" charset="0"/>
              <a:buChar char="•"/>
              <a:defRPr sz="1400"/>
            </a:lvl1pPr>
            <a:lvl2pPr marL="742950" indent="-285750" algn="l">
              <a:buFont typeface="Arial" pitchFamily="34" charset="0"/>
              <a:buChar char="•"/>
              <a:defRPr sz="1400"/>
            </a:lvl2pPr>
            <a:lvl3pPr marL="1200150" indent="-285750" algn="l">
              <a:buFont typeface="Arial" pitchFamily="34" charset="0"/>
              <a:buChar char="•"/>
              <a:defRPr sz="1400"/>
            </a:lvl3pPr>
            <a:lvl4pPr marL="1657350" indent="-285750" algn="l">
              <a:buFont typeface="Arial" pitchFamily="34" charset="0"/>
              <a:buChar char="•"/>
              <a:defRPr sz="1400"/>
            </a:lvl4pPr>
            <a:lvl5pPr marL="2114550" indent="-285750" algn="l">
              <a:buFont typeface="Arial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980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447803"/>
            <a:ext cx="3810000" cy="4268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3"/>
            <a:ext cx="3810000" cy="4268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Page Number - Slide Master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A611BC-F9E2-4C0E-AA3A-1EA297DC687C}" type="slidenum">
              <a:rPr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05229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4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7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15" indent="0">
              <a:buNone/>
              <a:defRPr sz="2000" b="1"/>
            </a:lvl2pPr>
            <a:lvl3pPr marL="914030" indent="0">
              <a:buNone/>
              <a:defRPr sz="1800" b="1"/>
            </a:lvl3pPr>
            <a:lvl4pPr marL="1371045" indent="0">
              <a:buNone/>
              <a:defRPr sz="1600" b="1"/>
            </a:lvl4pPr>
            <a:lvl5pPr marL="1828059" indent="0">
              <a:buNone/>
              <a:defRPr sz="1600" b="1"/>
            </a:lvl5pPr>
            <a:lvl6pPr marL="2285074" indent="0">
              <a:buNone/>
              <a:defRPr sz="1600" b="1"/>
            </a:lvl6pPr>
            <a:lvl7pPr marL="2742089" indent="0">
              <a:buNone/>
              <a:defRPr sz="1600" b="1"/>
            </a:lvl7pPr>
            <a:lvl8pPr marL="3199104" indent="0">
              <a:buNone/>
              <a:defRPr sz="1600" b="1"/>
            </a:lvl8pPr>
            <a:lvl9pPr marL="3656117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535117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15" indent="0">
              <a:buNone/>
              <a:defRPr sz="2000" b="1"/>
            </a:lvl2pPr>
            <a:lvl3pPr marL="914030" indent="0">
              <a:buNone/>
              <a:defRPr sz="1800" b="1"/>
            </a:lvl3pPr>
            <a:lvl4pPr marL="1371045" indent="0">
              <a:buNone/>
              <a:defRPr sz="1600" b="1"/>
            </a:lvl4pPr>
            <a:lvl5pPr marL="1828059" indent="0">
              <a:buNone/>
              <a:defRPr sz="1600" b="1"/>
            </a:lvl5pPr>
            <a:lvl6pPr marL="2285074" indent="0">
              <a:buNone/>
              <a:defRPr sz="1600" b="1"/>
            </a:lvl6pPr>
            <a:lvl7pPr marL="2742089" indent="0">
              <a:buNone/>
              <a:defRPr sz="1600" b="1"/>
            </a:lvl7pPr>
            <a:lvl8pPr marL="3199104" indent="0">
              <a:buNone/>
              <a:defRPr sz="1600" b="1"/>
            </a:lvl8pPr>
            <a:lvl9pPr marL="3656117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Page Number - Slide Master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7D1D5D-B91E-4C68-9197-91E9E5517AE6}" type="slidenum">
              <a:rPr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392553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age Number - Slide Master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CC2484-88DE-4EB4-82DD-A12FAAEE2396}" type="slidenum">
              <a:rPr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26753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ge Number - Slide Master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1932BF-5D49-450E-86F3-2788D746954B}" type="slidenum">
              <a:rPr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692532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9" y="273056"/>
            <a:ext cx="3008313" cy="1162051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9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015" indent="0">
              <a:buNone/>
              <a:defRPr sz="1200"/>
            </a:lvl2pPr>
            <a:lvl3pPr marL="914030" indent="0">
              <a:buNone/>
              <a:defRPr sz="1000"/>
            </a:lvl3pPr>
            <a:lvl4pPr marL="1371045" indent="0">
              <a:buNone/>
              <a:defRPr sz="900"/>
            </a:lvl4pPr>
            <a:lvl5pPr marL="1828059" indent="0">
              <a:buNone/>
              <a:defRPr sz="900"/>
            </a:lvl5pPr>
            <a:lvl6pPr marL="2285074" indent="0">
              <a:buNone/>
              <a:defRPr sz="900"/>
            </a:lvl6pPr>
            <a:lvl7pPr marL="2742089" indent="0">
              <a:buNone/>
              <a:defRPr sz="900"/>
            </a:lvl7pPr>
            <a:lvl8pPr marL="3199104" indent="0">
              <a:buNone/>
              <a:defRPr sz="900"/>
            </a:lvl8pPr>
            <a:lvl9pPr marL="3656117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Page Number - Slide Master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C7B5C5-D4EA-4CE4-8554-88EF67F1D050}" type="slidenum">
              <a:rPr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135133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9"/>
            <a:ext cx="5486400" cy="566739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015" indent="0">
              <a:buNone/>
              <a:defRPr sz="2800"/>
            </a:lvl2pPr>
            <a:lvl3pPr marL="914030" indent="0">
              <a:buNone/>
              <a:defRPr sz="2400"/>
            </a:lvl3pPr>
            <a:lvl4pPr marL="1371045" indent="0">
              <a:buNone/>
              <a:defRPr sz="2000"/>
            </a:lvl4pPr>
            <a:lvl5pPr marL="1828059" indent="0">
              <a:buNone/>
              <a:defRPr sz="2000"/>
            </a:lvl5pPr>
            <a:lvl6pPr marL="2285074" indent="0">
              <a:buNone/>
              <a:defRPr sz="2000"/>
            </a:lvl6pPr>
            <a:lvl7pPr marL="2742089" indent="0">
              <a:buNone/>
              <a:defRPr sz="2000"/>
            </a:lvl7pPr>
            <a:lvl8pPr marL="3199104" indent="0">
              <a:buNone/>
              <a:defRPr sz="2000"/>
            </a:lvl8pPr>
            <a:lvl9pPr marL="3656117" indent="0">
              <a:buNone/>
              <a:defRPr sz="2000"/>
            </a:lvl9pPr>
          </a:lstStyle>
          <a:p>
            <a:pPr lvl="0"/>
            <a:r>
              <a:rPr lang="en-US" altLang="zh-CN" noProof="0" smtClean="0"/>
              <a:t>Drag picture to placeholder or click icon to add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9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015" indent="0">
              <a:buNone/>
              <a:defRPr sz="1200"/>
            </a:lvl2pPr>
            <a:lvl3pPr marL="914030" indent="0">
              <a:buNone/>
              <a:defRPr sz="1000"/>
            </a:lvl3pPr>
            <a:lvl4pPr marL="1371045" indent="0">
              <a:buNone/>
              <a:defRPr sz="900"/>
            </a:lvl4pPr>
            <a:lvl5pPr marL="1828059" indent="0">
              <a:buNone/>
              <a:defRPr sz="900"/>
            </a:lvl5pPr>
            <a:lvl6pPr marL="2285074" indent="0">
              <a:buNone/>
              <a:defRPr sz="900"/>
            </a:lvl6pPr>
            <a:lvl7pPr marL="2742089" indent="0">
              <a:buNone/>
              <a:defRPr sz="900"/>
            </a:lvl7pPr>
            <a:lvl8pPr marL="3199104" indent="0">
              <a:buNone/>
              <a:defRPr sz="900"/>
            </a:lvl8pPr>
            <a:lvl9pPr marL="3656117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Page Number - Slide Master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303F90-97F4-461B-B885-E2406E7C34D5}" type="slidenum">
              <a:rPr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09110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Page Number - Slide Master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3DFDF3-B26A-489C-970E-0641977FAAA3}" type="slidenum">
              <a:rPr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536421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3088" y="152402"/>
            <a:ext cx="2174875" cy="556418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8455" y="152402"/>
            <a:ext cx="6372225" cy="556418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Page Number - Slide Master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51FE11-BB89-4BC2-B314-1968A0EF18AB}" type="slidenum">
              <a:rPr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550488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/>
        <p:txBody>
          <a:bodyPr/>
          <a:lstStyle/>
          <a:p>
            <a:pPr lvl="0"/>
            <a:r>
              <a:rPr lang="en-US" altLang="zh-CN" noProof="0" smtClean="0"/>
              <a:t>Click icon to add table</a:t>
            </a:r>
            <a:endParaRPr lang="en-US" noProof="0" smtClean="0"/>
          </a:p>
        </p:txBody>
      </p:sp>
      <p:sp>
        <p:nvSpPr>
          <p:cNvPr id="4" name="Page Number - Slide Master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D927FB-0573-4030-B718-0C0A4E6F9F4F}" type="slidenum">
              <a:rPr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070473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9096" y="886060"/>
            <a:ext cx="8504237" cy="5191125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Page Number - Slide Master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42D82-089B-405E-A474-B56B8FA5B649}" type="slidenum">
              <a:rPr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612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Overl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0" y="6629400"/>
            <a:ext cx="9144000" cy="228600"/>
            <a:chOff x="0" y="6629400"/>
            <a:chExt cx="9144000" cy="228600"/>
          </a:xfrm>
        </p:grpSpPr>
        <p:sp>
          <p:nvSpPr>
            <p:cNvPr id="15" name="Rectangle 14"/>
            <p:cNvSpPr/>
            <p:nvPr userDrawn="1"/>
          </p:nvSpPr>
          <p:spPr>
            <a:xfrm>
              <a:off x="0" y="6629400"/>
              <a:ext cx="9144000" cy="228600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alpha val="20000"/>
                  </a:schemeClr>
                </a:gs>
                <a:gs pos="67000">
                  <a:srgbClr val="FFFFFF">
                    <a:alpha val="0"/>
                  </a:srgbClr>
                </a:gs>
              </a:gsLst>
              <a:lin ang="54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 descr="hulu_L_B&amp;W_black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3806" y="6683043"/>
              <a:ext cx="378359" cy="133539"/>
            </a:xfrm>
            <a:prstGeom prst="rect">
              <a:avLst/>
            </a:prstGeom>
          </p:spPr>
        </p:pic>
      </p:grpSp>
      <p:sp>
        <p:nvSpPr>
          <p:cNvPr id="9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0" y="0"/>
            <a:ext cx="9144000" cy="6629400"/>
          </a:xfrm>
          <a:prstGeom prst="rect">
            <a:avLst/>
          </a:prstGeom>
          <a:blipFill rotWithShape="1">
            <a:blip r:embed="rId3" cstate="print"/>
            <a:stretch>
              <a:fillRect/>
            </a:stretch>
          </a:blipFill>
        </p:spPr>
        <p:txBody>
          <a:bodyPr vert="horz" anchor="b"/>
          <a:lstStyle>
            <a:lvl1pPr marL="0" indent="0" algn="ctr">
              <a:buNone/>
              <a:defRPr sz="2000" baseline="0">
                <a:solidFill>
                  <a:srgbClr val="4D4D4D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 smtClean="0"/>
              <a:t>Placeholder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4"/>
          </p:nvPr>
        </p:nvSpPr>
        <p:spPr>
          <a:xfrm>
            <a:off x="381000" y="1447800"/>
            <a:ext cx="5396346" cy="5105400"/>
          </a:xfrm>
          <a:prstGeom prst="rect">
            <a:avLst/>
          </a:prstGeom>
          <a:solidFill>
            <a:srgbClr val="000000">
              <a:alpha val="85000"/>
            </a:srgbClr>
          </a:solidFill>
          <a:ln w="12700" cmpd="sng">
            <a:solidFill>
              <a:schemeClr val="bg2"/>
            </a:solidFill>
          </a:ln>
          <a:effectLst>
            <a:outerShdw blurRad="190500" dir="2700000" algn="tl" rotWithShape="0">
              <a:srgbClr val="000000">
                <a:alpha val="70000"/>
              </a:srgbClr>
            </a:outerShdw>
          </a:effectLst>
        </p:spPr>
        <p:txBody>
          <a:bodyPr anchor="t"/>
          <a:lstStyle>
            <a:lvl1pPr marL="285750" indent="-285750" algn="l">
              <a:buFont typeface="Arial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 marL="742950" indent="-285750" algn="l">
              <a:buFont typeface="Arial" pitchFamily="34" charset="0"/>
              <a:buChar char="•"/>
              <a:defRPr sz="1400">
                <a:solidFill>
                  <a:schemeClr val="bg1"/>
                </a:solidFill>
              </a:defRPr>
            </a:lvl2pPr>
            <a:lvl3pPr marL="1200150" indent="-285750" algn="l">
              <a:buFont typeface="Arial" pitchFamily="34" charset="0"/>
              <a:buChar char="•"/>
              <a:defRPr sz="1400">
                <a:solidFill>
                  <a:schemeClr val="bg1"/>
                </a:solidFill>
              </a:defRPr>
            </a:lvl3pPr>
            <a:lvl4pPr marL="1657350" indent="-285750" algn="l">
              <a:buFont typeface="Arial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 algn="l">
              <a:buFont typeface="Arial" pitchFamily="34" charset="0"/>
              <a:buChar char="•"/>
              <a:defRPr sz="14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077995F-332B-4C4C-BC91-A1950EC6AA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6"/>
          </p:nvPr>
        </p:nvSpPr>
        <p:spPr>
          <a:xfrm>
            <a:off x="5867399" y="1447800"/>
            <a:ext cx="2895601" cy="5105400"/>
          </a:xfrm>
          <a:prstGeom prst="rect">
            <a:avLst/>
          </a:prstGeom>
          <a:solidFill>
            <a:srgbClr val="FFFFFF">
              <a:alpha val="55000"/>
            </a:srgbClr>
          </a:solidFill>
          <a:ln w="12700" cmpd="sng">
            <a:solidFill>
              <a:schemeClr val="bg2"/>
            </a:solidFill>
          </a:ln>
          <a:effectLst>
            <a:outerShdw blurRad="190500" dir="2700000" algn="tl" rotWithShape="0">
              <a:srgbClr val="000000">
                <a:alpha val="60000"/>
              </a:srgbClr>
            </a:outerShdw>
          </a:effectLst>
        </p:spPr>
        <p:txBody>
          <a:bodyPr vert="horz" anchor="t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105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/>
        <p:txBody>
          <a:bodyPr/>
          <a:lstStyle/>
          <a:p>
            <a:pPr lvl="0"/>
            <a:r>
              <a:rPr lang="en-US" altLang="zh-CN" noProof="0" smtClean="0"/>
              <a:t>Click icon to add chart</a:t>
            </a:r>
            <a:endParaRPr lang="en-US" noProof="0" smtClean="0"/>
          </a:p>
        </p:txBody>
      </p:sp>
      <p:sp>
        <p:nvSpPr>
          <p:cNvPr id="4" name="Page Number - Slide Master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1A64D2-8E97-4867-B2B2-18C8C2D86CA8}" type="slidenum">
              <a:rPr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645920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11D587D-2D88-4C73-9D94-5D92D941845E}" type="datetimeFigureOut">
              <a:rPr lang="en-US" smtClean="0"/>
              <a:pPr/>
              <a:t>13-10-7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0BE5D-B69A-4172-85C8-CCFB596A520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hulu_L_RGB_Titl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47654" y="2992726"/>
            <a:ext cx="2648691" cy="872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270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p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0" y="6629400"/>
            <a:ext cx="9144000" cy="2286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20000"/>
                </a:schemeClr>
              </a:gs>
              <a:gs pos="67000">
                <a:srgbClr val="FFFFFF">
                  <a:alpha val="0"/>
                </a:srgbClr>
              </a:gs>
            </a:gsLst>
            <a:lin ang="54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753345" y="4648200"/>
            <a:ext cx="4267200" cy="485759"/>
          </a:xfrm>
          <a:prstGeom prst="rect">
            <a:avLst/>
          </a:prstGeom>
        </p:spPr>
        <p:txBody>
          <a:bodyPr anchor="t"/>
          <a:lstStyle>
            <a:lvl1pPr marL="0" indent="0" algn="ctr">
              <a:buFont typeface="Arial" pitchFamily="34" charset="0"/>
              <a:buNone/>
              <a:defRPr sz="3000" cap="all" baseline="0"/>
            </a:lvl1pPr>
          </a:lstStyle>
          <a:p>
            <a:r>
              <a:rPr lang="en-US" dirty="0" smtClean="0"/>
              <a:t>SPEAKER NAME</a:t>
            </a:r>
            <a:endParaRPr lang="en-US" dirty="0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4753345" y="5145079"/>
            <a:ext cx="4267200" cy="381668"/>
          </a:xfrm>
          <a:prstGeom prst="rect">
            <a:avLst/>
          </a:prstGeom>
        </p:spPr>
        <p:txBody>
          <a:bodyPr anchor="t"/>
          <a:lstStyle>
            <a:lvl1pPr marL="0" indent="0" algn="ctr">
              <a:buFont typeface="Arial" pitchFamily="34" charset="0"/>
              <a:buNone/>
              <a:defRPr sz="1400" cap="all" baseline="0"/>
            </a:lvl1pPr>
          </a:lstStyle>
          <a:p>
            <a:pPr lvl="0"/>
            <a:r>
              <a:rPr lang="en-US" dirty="0" smtClean="0"/>
              <a:t>HULU TITLE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9"/>
          </p:nvPr>
        </p:nvSpPr>
        <p:spPr>
          <a:xfrm>
            <a:off x="4572000" y="6629576"/>
            <a:ext cx="4572000" cy="22728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Content Placeholder 4"/>
          <p:cNvSpPr>
            <a:spLocks noGrp="1"/>
          </p:cNvSpPr>
          <p:nvPr>
            <p:ph sz="quarter" idx="18"/>
          </p:nvPr>
        </p:nvSpPr>
        <p:spPr>
          <a:xfrm>
            <a:off x="0" y="0"/>
            <a:ext cx="4572000" cy="6858000"/>
          </a:xfrm>
          <a:prstGeom prst="rect">
            <a:avLst/>
          </a:prstGeom>
          <a:blipFill rotWithShape="1">
            <a:blip r:embed="rId2" cstate="print"/>
            <a:stretch>
              <a:fillRect/>
            </a:stretch>
          </a:blipFill>
        </p:spPr>
        <p:txBody>
          <a:bodyPr vert="horz" anchor="b"/>
          <a:lstStyle>
            <a:lvl1pPr marL="0" indent="0" algn="ctr">
              <a:buNone/>
              <a:defRPr sz="20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pic>
        <p:nvPicPr>
          <p:cNvPr id="10" name="Picture 9" descr="hulu_L_RGB_Title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62600" y="2992726"/>
            <a:ext cx="2648691" cy="872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678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5358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One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0" y="6629400"/>
            <a:ext cx="9144000" cy="228600"/>
            <a:chOff x="0" y="6629400"/>
            <a:chExt cx="9144000" cy="228600"/>
          </a:xfrm>
        </p:grpSpPr>
        <p:sp>
          <p:nvSpPr>
            <p:cNvPr id="14" name="Rectangle 13"/>
            <p:cNvSpPr/>
            <p:nvPr userDrawn="1"/>
          </p:nvSpPr>
          <p:spPr>
            <a:xfrm>
              <a:off x="0" y="6629400"/>
              <a:ext cx="9144000" cy="228600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alpha val="20000"/>
                  </a:schemeClr>
                </a:gs>
                <a:gs pos="67000">
                  <a:srgbClr val="FFFFFF">
                    <a:alpha val="0"/>
                  </a:srgbClr>
                </a:gs>
              </a:gsLst>
              <a:lin ang="54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 descr="hulu_L_B&amp;W_black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3806" y="6683043"/>
              <a:ext cx="378359" cy="133539"/>
            </a:xfrm>
            <a:prstGeom prst="rect">
              <a:avLst/>
            </a:prstGeom>
          </p:spPr>
        </p:pic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7995F-332B-4C4C-BC91-A1950EC6AA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152401" y="3017520"/>
            <a:ext cx="8839200" cy="82296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lang="en-US" sz="4500" b="1" kern="1200" cap="all" baseline="0" dirty="0" smtClean="0">
                <a:solidFill>
                  <a:schemeClr val="accent1"/>
                </a:solidFill>
                <a:effectLst/>
                <a:latin typeface="Helvetica"/>
                <a:ea typeface="+mn-ea"/>
                <a:cs typeface="+mn-cs"/>
              </a:defRPr>
            </a:lvl1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841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0" y="6629400"/>
            <a:ext cx="9144000" cy="228600"/>
            <a:chOff x="0" y="6629400"/>
            <a:chExt cx="9144000" cy="228600"/>
          </a:xfrm>
        </p:grpSpPr>
        <p:sp>
          <p:nvSpPr>
            <p:cNvPr id="14" name="Rectangle 13"/>
            <p:cNvSpPr/>
            <p:nvPr userDrawn="1"/>
          </p:nvSpPr>
          <p:spPr>
            <a:xfrm>
              <a:off x="0" y="6629400"/>
              <a:ext cx="9144000" cy="228600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alpha val="20000"/>
                  </a:schemeClr>
                </a:gs>
                <a:gs pos="67000">
                  <a:srgbClr val="FFFFFF">
                    <a:alpha val="0"/>
                  </a:srgbClr>
                </a:gs>
              </a:gsLst>
              <a:lin ang="54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 descr="hulu_L_B&amp;W_black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3806" y="6683043"/>
              <a:ext cx="378359" cy="133539"/>
            </a:xfrm>
            <a:prstGeom prst="rect">
              <a:avLst/>
            </a:prstGeom>
          </p:spPr>
        </p:pic>
      </p:grp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77995F-332B-4C4C-BC91-A1950EC6AA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203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 userDrawn="1"/>
        </p:nvGrpSpPr>
        <p:grpSpPr>
          <a:xfrm>
            <a:off x="0" y="6629400"/>
            <a:ext cx="9144000" cy="228600"/>
            <a:chOff x="0" y="6629400"/>
            <a:chExt cx="9144000" cy="228600"/>
          </a:xfrm>
        </p:grpSpPr>
        <p:sp>
          <p:nvSpPr>
            <p:cNvPr id="12" name="Rectangle 11"/>
            <p:cNvSpPr/>
            <p:nvPr userDrawn="1"/>
          </p:nvSpPr>
          <p:spPr>
            <a:xfrm>
              <a:off x="0" y="6629400"/>
              <a:ext cx="9144000" cy="228600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alpha val="20000"/>
                  </a:schemeClr>
                </a:gs>
                <a:gs pos="67000">
                  <a:srgbClr val="FFFFFF">
                    <a:alpha val="0"/>
                  </a:srgbClr>
                </a:gs>
              </a:gsLst>
              <a:lin ang="54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 descr="hulu_L_B&amp;W_black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3806" y="6683043"/>
              <a:ext cx="378359" cy="133539"/>
            </a:xfrm>
            <a:prstGeom prst="rect">
              <a:avLst/>
            </a:prstGeom>
          </p:spPr>
        </p:pic>
      </p:grp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77995F-332B-4C4C-BC91-A1950EC6AA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882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33.xml"/><Relationship Id="rId17" Type="http://schemas.openxmlformats.org/officeDocument/2006/relationships/theme" Target="../theme/theme2.xml"/><Relationship Id="rId18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9.xml"/><Relationship Id="rId3" Type="http://schemas.openxmlformats.org/officeDocument/2006/relationships/slideLayout" Target="../slideLayouts/slideLayout20.xml"/><Relationship Id="rId4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5.xml"/><Relationship Id="rId9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7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theme" Target="../theme/theme3.xml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<Relationship Id="rId15" Type="http://schemas.openxmlformats.org/officeDocument/2006/relationships/slideLayout" Target="../slideLayouts/slideLayout61.xml"/><Relationship Id="rId16" Type="http://schemas.openxmlformats.org/officeDocument/2006/relationships/slideLayout" Target="../slideLayouts/slideLayout62.xml"/><Relationship Id="rId17" Type="http://schemas.openxmlformats.org/officeDocument/2006/relationships/slideLayout" Target="../slideLayouts/slideLayout63.xml"/><Relationship Id="rId18" Type="http://schemas.openxmlformats.org/officeDocument/2006/relationships/theme" Target="../theme/theme4.xml"/><Relationship Id="rId1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9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915399" y="6630655"/>
            <a:ext cx="224589" cy="22728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600" b="0" i="0">
                <a:solidFill>
                  <a:srgbClr val="808080"/>
                </a:solidFill>
                <a:latin typeface="+mn-lt"/>
              </a:defRPr>
            </a:lvl1pPr>
          </a:lstStyle>
          <a:p>
            <a:fld id="{A077995F-332B-4C4C-BC91-A1950EC6AAF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>
          <a:xfrm>
            <a:off x="152401" y="376573"/>
            <a:ext cx="8839200" cy="6140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609600" y="6629576"/>
            <a:ext cx="8305800" cy="227285"/>
          </a:xfrm>
          <a:prstGeom prst="rect">
            <a:avLst/>
          </a:prstGeom>
        </p:spPr>
        <p:txBody>
          <a:bodyPr vert="horz" lIns="91440" tIns="0" rIns="0" bIns="0" rtlCol="0" anchor="ctr"/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600" b="0" i="0">
                <a:solidFill>
                  <a:srgbClr val="808080"/>
                </a:solidFill>
                <a:latin typeface="+mn-lt"/>
              </a:defRPr>
            </a:lvl1pPr>
          </a:lstStyle>
          <a:p>
            <a:r>
              <a:rPr lang="en-US" dirty="0" smtClean="0"/>
              <a:t>Tantrum – Cole Gleason – Intern Presentations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638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818" r:id="rId2"/>
    <p:sldLayoutId id="2147483803" r:id="rId3"/>
    <p:sldLayoutId id="2147483819" r:id="rId4"/>
    <p:sldLayoutId id="2147483820" r:id="rId5"/>
    <p:sldLayoutId id="2147483821" r:id="rId6"/>
    <p:sldLayoutId id="2147483807" r:id="rId7"/>
    <p:sldLayoutId id="2147483806" r:id="rId8"/>
    <p:sldLayoutId id="2147483808" r:id="rId9"/>
    <p:sldLayoutId id="2147483810" r:id="rId10"/>
    <p:sldLayoutId id="2147483809" r:id="rId11"/>
    <p:sldLayoutId id="2147483811" r:id="rId12"/>
    <p:sldLayoutId id="2147483813" r:id="rId13"/>
    <p:sldLayoutId id="2147483814" r:id="rId14"/>
    <p:sldLayoutId id="2147483815" r:id="rId15"/>
    <p:sldLayoutId id="2147483822" r:id="rId16"/>
    <p:sldLayoutId id="2147484050" r:id="rId17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marL="0" indent="0" algn="ctr" defTabSz="914400" rtl="0" eaLnBrk="1" latinLnBrk="0" hangingPunct="1">
        <a:spcBef>
          <a:spcPct val="0"/>
        </a:spcBef>
        <a:buFont typeface="Arial" pitchFamily="34" charset="0"/>
        <a:buNone/>
        <a:defRPr sz="2600" b="1" i="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8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915399" y="6630655"/>
            <a:ext cx="224589" cy="22728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600" b="0" i="0">
                <a:solidFill>
                  <a:srgbClr val="808080"/>
                </a:solidFill>
                <a:latin typeface="+mn-lt"/>
              </a:defRPr>
            </a:lvl1pPr>
          </a:lstStyle>
          <a:p>
            <a:fld id="{A077995F-332B-4C4C-BC91-A1950EC6AAF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>
          <a:xfrm>
            <a:off x="152401" y="376573"/>
            <a:ext cx="8839200" cy="6140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8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609600" y="6629576"/>
            <a:ext cx="8305800" cy="227285"/>
          </a:xfrm>
          <a:prstGeom prst="rect">
            <a:avLst/>
          </a:prstGeom>
        </p:spPr>
        <p:txBody>
          <a:bodyPr vert="horz" lIns="91440" tIns="0" rIns="0" bIns="0" rtlCol="0" anchor="ctr"/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600" b="0" i="0">
                <a:solidFill>
                  <a:srgbClr val="808080"/>
                </a:solidFill>
                <a:latin typeface="+mn-lt"/>
              </a:defRPr>
            </a:lvl1pPr>
          </a:lstStyle>
          <a:p>
            <a:r>
              <a:rPr lang="en-US" smtClean="0"/>
              <a:t>Tantrum – Cole Gleason – Intern Presentations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638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2" r:id="rId1"/>
    <p:sldLayoutId id="2147484053" r:id="rId2"/>
    <p:sldLayoutId id="2147484054" r:id="rId3"/>
    <p:sldLayoutId id="2147484055" r:id="rId4"/>
    <p:sldLayoutId id="2147484056" r:id="rId5"/>
    <p:sldLayoutId id="2147484057" r:id="rId6"/>
    <p:sldLayoutId id="2147484058" r:id="rId7"/>
    <p:sldLayoutId id="2147484059" r:id="rId8"/>
    <p:sldLayoutId id="2147484060" r:id="rId9"/>
    <p:sldLayoutId id="2147484061" r:id="rId10"/>
    <p:sldLayoutId id="2147484062" r:id="rId11"/>
    <p:sldLayoutId id="2147484063" r:id="rId12"/>
    <p:sldLayoutId id="2147484064" r:id="rId13"/>
    <p:sldLayoutId id="2147484065" r:id="rId14"/>
    <p:sldLayoutId id="2147484066" r:id="rId15"/>
    <p:sldLayoutId id="2147484067" r:id="rId16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marL="0" indent="0" algn="ctr" defTabSz="914400" rtl="0" eaLnBrk="1" latinLnBrk="0" hangingPunct="1">
        <a:spcBef>
          <a:spcPct val="0"/>
        </a:spcBef>
        <a:buFont typeface="Arial" pitchFamily="34" charset="0"/>
        <a:buNone/>
        <a:defRPr sz="2600" b="1" i="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1D587D-2D88-4C73-9D94-5D92D941845E}" type="datetimeFigureOut">
              <a:rPr lang="en-US" smtClean="0"/>
              <a:pPr/>
              <a:t>13-10-7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Tantrum – Cole Gleason – Intern Presentations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7995F-332B-4C4C-BC91-A1950EC6A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0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70" r:id="rId2"/>
    <p:sldLayoutId id="2147484071" r:id="rId3"/>
    <p:sldLayoutId id="2147484072" r:id="rId4"/>
    <p:sldLayoutId id="2147484073" r:id="rId5"/>
    <p:sldLayoutId id="2147484074" r:id="rId6"/>
    <p:sldLayoutId id="2147484075" r:id="rId7"/>
    <p:sldLayoutId id="2147484076" r:id="rId8"/>
    <p:sldLayoutId id="2147484077" r:id="rId9"/>
    <p:sldLayoutId id="2147484078" r:id="rId10"/>
    <p:sldLayoutId id="2147484079" r:id="rId11"/>
    <p:sldLayoutId id="2147484080" r:id="rId12"/>
    <p:sldLayoutId id="2147484081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ubTitle - Slide Master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9096" y="1176343"/>
            <a:ext cx="8504237" cy="519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Sub Title</a:t>
            </a:r>
          </a:p>
          <a:p>
            <a:pPr lvl="1"/>
            <a:r>
              <a:rPr lang="en-US" smtClean="0"/>
              <a:t>Basic Text</a:t>
            </a:r>
          </a:p>
          <a:p>
            <a:pPr lvl="2"/>
            <a:r>
              <a:rPr lang="en-US" smtClean="0"/>
              <a:t>Bullet level one</a:t>
            </a:r>
          </a:p>
          <a:p>
            <a:pPr lvl="3"/>
            <a:r>
              <a:rPr lang="en-US" smtClean="0"/>
              <a:t>Bullet level two</a:t>
            </a:r>
          </a:p>
          <a:p>
            <a:pPr lvl="4"/>
            <a:r>
              <a:rPr lang="en-US" smtClean="0"/>
              <a:t>Bullet level three</a:t>
            </a:r>
          </a:p>
        </p:txBody>
      </p:sp>
      <p:sp>
        <p:nvSpPr>
          <p:cNvPr id="3075" name="Title - Slide Master"/>
          <p:cNvSpPr>
            <a:spLocks noGrp="1" noChangeArrowheads="1"/>
          </p:cNvSpPr>
          <p:nvPr>
            <p:ph type="title"/>
          </p:nvPr>
        </p:nvSpPr>
        <p:spPr bwMode="auto">
          <a:xfrm>
            <a:off x="298451" y="120651"/>
            <a:ext cx="86995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  <a:endParaRPr lang="en-US" smtClean="0"/>
          </a:p>
        </p:txBody>
      </p:sp>
      <p:sp>
        <p:nvSpPr>
          <p:cNvPr id="7175" name="Draft Stamp - Slide Master" hidden="1"/>
          <p:cNvSpPr txBox="1">
            <a:spLocks noChangeArrowheads="1"/>
          </p:cNvSpPr>
          <p:nvPr/>
        </p:nvSpPr>
        <p:spPr bwMode="ltGray">
          <a:xfrm>
            <a:off x="0" y="1371603"/>
            <a:ext cx="685800" cy="4247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03" tIns="45700" rIns="91403" bIns="45700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5400" noProof="1">
                <a:solidFill>
                  <a:srgbClr val="C0C0C0"/>
                </a:solidFill>
                <a:latin typeface="Arial Black" pitchFamily="34" charset="0"/>
                <a:cs typeface="Arial" pitchFamily="34" charset="0"/>
              </a:rPr>
              <a:t>DRAFT</a:t>
            </a:r>
          </a:p>
        </p:txBody>
      </p:sp>
      <p:sp>
        <p:nvSpPr>
          <p:cNvPr id="7193" name="Line 25"/>
          <p:cNvSpPr>
            <a:spLocks noChangeShapeType="1"/>
          </p:cNvSpPr>
          <p:nvPr/>
        </p:nvSpPr>
        <p:spPr bwMode="auto">
          <a:xfrm>
            <a:off x="73027" y="538163"/>
            <a:ext cx="8997950" cy="0"/>
          </a:xfrm>
          <a:prstGeom prst="line">
            <a:avLst/>
          </a:prstGeom>
          <a:noFill/>
          <a:ln w="12700">
            <a:solidFill>
              <a:srgbClr val="005C2A"/>
            </a:solidFill>
            <a:round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4F81BD"/>
              </a:buClr>
              <a:defRPr/>
            </a:pPr>
            <a:endParaRPr lang="en-US" sz="800" b="1" i="1">
              <a:solidFill>
                <a:prstClr val="black"/>
              </a:solidFill>
              <a:latin typeface="Arial" charset="0"/>
              <a:cs typeface="Arial" pitchFamily="34" charset="0"/>
            </a:endParaRPr>
          </a:p>
        </p:txBody>
      </p:sp>
      <p:sp>
        <p:nvSpPr>
          <p:cNvPr id="1035" name="Page Number - Slide Master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91537" y="6665925"/>
            <a:ext cx="606425" cy="98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50000"/>
              </a:spcBef>
              <a:defRPr noProof="1">
                <a:latin typeface="Segoe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fld id="{320D4E47-00D8-42D8-B756-DBDC2C3DF9BA}" type="slidenum">
              <a:rPr sz="800" b="1" i="1">
                <a:solidFill>
                  <a:prstClr val="black"/>
                </a:solidFill>
                <a:cs typeface="Arial" pitchFamily="34" charset="0"/>
              </a:rPr>
              <a:pPr fontAlgn="base">
                <a:spcAft>
                  <a:spcPct val="0"/>
                </a:spcAft>
                <a:defRPr/>
              </a:pPr>
              <a:t>‹#›</a:t>
            </a:fld>
            <a:endParaRPr lang="en-US" sz="800" b="1" i="1">
              <a:solidFill>
                <a:prstClr val="black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345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3" r:id="rId1"/>
    <p:sldLayoutId id="2147484084" r:id="rId2"/>
    <p:sldLayoutId id="2147484085" r:id="rId3"/>
    <p:sldLayoutId id="2147484086" r:id="rId4"/>
    <p:sldLayoutId id="2147484087" r:id="rId5"/>
    <p:sldLayoutId id="2147484088" r:id="rId6"/>
    <p:sldLayoutId id="2147484089" r:id="rId7"/>
    <p:sldLayoutId id="2147484090" r:id="rId8"/>
    <p:sldLayoutId id="2147484091" r:id="rId9"/>
    <p:sldLayoutId id="2147484092" r:id="rId10"/>
    <p:sldLayoutId id="2147484093" r:id="rId11"/>
    <p:sldLayoutId id="2147484094" r:id="rId12"/>
    <p:sldLayoutId id="2147484095" r:id="rId13"/>
    <p:sldLayoutId id="2147484096" r:id="rId14"/>
    <p:sldLayoutId id="2147484097" r:id="rId15"/>
    <p:sldLayoutId id="2147484098" r:id="rId16"/>
    <p:sldLayoutId id="2147484100" r:id="rId17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i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i="1">
          <a:solidFill>
            <a:schemeClr val="tx1"/>
          </a:solidFill>
          <a:latin typeface="Segoe Semibold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i="1">
          <a:solidFill>
            <a:schemeClr val="tx1"/>
          </a:solidFill>
          <a:latin typeface="Segoe Semibold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i="1">
          <a:solidFill>
            <a:schemeClr val="tx1"/>
          </a:solidFill>
          <a:latin typeface="Segoe Semibold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i="1">
          <a:solidFill>
            <a:schemeClr val="tx1"/>
          </a:solidFill>
          <a:latin typeface="Segoe Semibold" pitchFamily="34" charset="0"/>
        </a:defRPr>
      </a:lvl5pPr>
      <a:lvl6pPr marL="457015" algn="l" rtl="0" eaLnBrk="1" fontAlgn="base" hangingPunct="1">
        <a:spcBef>
          <a:spcPct val="0"/>
        </a:spcBef>
        <a:spcAft>
          <a:spcPct val="0"/>
        </a:spcAft>
        <a:defRPr sz="2000" i="1">
          <a:solidFill>
            <a:schemeClr val="tx1"/>
          </a:solidFill>
          <a:latin typeface="Segoe Semibold" pitchFamily="34" charset="0"/>
        </a:defRPr>
      </a:lvl6pPr>
      <a:lvl7pPr marL="914030" algn="l" rtl="0" eaLnBrk="1" fontAlgn="base" hangingPunct="1">
        <a:spcBef>
          <a:spcPct val="0"/>
        </a:spcBef>
        <a:spcAft>
          <a:spcPct val="0"/>
        </a:spcAft>
        <a:defRPr sz="2000" i="1">
          <a:solidFill>
            <a:schemeClr val="tx1"/>
          </a:solidFill>
          <a:latin typeface="Segoe Semibold" pitchFamily="34" charset="0"/>
        </a:defRPr>
      </a:lvl7pPr>
      <a:lvl8pPr marL="1371045" algn="l" rtl="0" eaLnBrk="1" fontAlgn="base" hangingPunct="1">
        <a:spcBef>
          <a:spcPct val="0"/>
        </a:spcBef>
        <a:spcAft>
          <a:spcPct val="0"/>
        </a:spcAft>
        <a:defRPr sz="2000" i="1">
          <a:solidFill>
            <a:schemeClr val="tx1"/>
          </a:solidFill>
          <a:latin typeface="Segoe Semibold" pitchFamily="34" charset="0"/>
        </a:defRPr>
      </a:lvl8pPr>
      <a:lvl9pPr marL="1828059" algn="l" rtl="0" eaLnBrk="1" fontAlgn="base" hangingPunct="1">
        <a:spcBef>
          <a:spcPct val="0"/>
        </a:spcBef>
        <a:spcAft>
          <a:spcPct val="0"/>
        </a:spcAft>
        <a:defRPr sz="2000" i="1">
          <a:solidFill>
            <a:schemeClr val="tx1"/>
          </a:solidFill>
          <a:latin typeface="Segoe Semibold" pitchFamily="34" charset="0"/>
        </a:defRPr>
      </a:lvl9pPr>
    </p:titleStyle>
    <p:bodyStyle>
      <a:lvl1pPr marL="228507" indent="-228507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32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685522" indent="-233269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egoe"/>
        <a:buChar char="–"/>
        <a:defRPr sz="1600">
          <a:solidFill>
            <a:schemeClr val="tx1"/>
          </a:solidFill>
          <a:latin typeface="Calibri" pitchFamily="34" charset="0"/>
        </a:defRPr>
      </a:lvl2pPr>
      <a:lvl3pPr marL="1142537" indent="-228507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400">
          <a:solidFill>
            <a:schemeClr val="tx1"/>
          </a:solidFill>
          <a:latin typeface="Calibri" pitchFamily="34" charset="0"/>
        </a:defRPr>
      </a:lvl3pPr>
      <a:lvl4pPr marL="1599551" indent="-228507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egoe"/>
        <a:buChar char="–"/>
        <a:defRPr sz="1200">
          <a:solidFill>
            <a:schemeClr val="tx1"/>
          </a:solidFill>
          <a:latin typeface="Calibri" pitchFamily="34" charset="0"/>
        </a:defRPr>
      </a:lvl4pPr>
      <a:lvl5pPr marL="2056566" indent="-228507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900">
          <a:solidFill>
            <a:schemeClr val="tx1"/>
          </a:solidFill>
          <a:latin typeface="Calibri" pitchFamily="34" charset="0"/>
        </a:defRPr>
      </a:lvl5pPr>
      <a:lvl6pPr marL="1602724" indent="-172967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</a:defRPr>
      </a:lvl6pPr>
      <a:lvl7pPr marL="2059739" indent="-172967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</a:defRPr>
      </a:lvl7pPr>
      <a:lvl8pPr marL="2516755" indent="-172967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</a:defRPr>
      </a:lvl8pPr>
      <a:lvl9pPr marL="2973769" indent="-172967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0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15" algn="l" defTabSz="9140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30" algn="l" defTabSz="9140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045" algn="l" defTabSz="9140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059" algn="l" defTabSz="9140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074" algn="l" defTabSz="9140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089" algn="l" defTabSz="9140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104" algn="l" defTabSz="9140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117" algn="l" defTabSz="9140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4" Type="http://schemas.openxmlformats.org/officeDocument/2006/relationships/image" Target="../media/image23.emf"/><Relationship Id="rId1" Type="http://schemas.openxmlformats.org/officeDocument/2006/relationships/slideLayout" Target="../slideLayouts/slideLayout63.xml"/><Relationship Id="rId2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24.emf"/><Relationship Id="rId5" Type="http://schemas.openxmlformats.org/officeDocument/2006/relationships/image" Target="../media/image25.emf"/><Relationship Id="rId1" Type="http://schemas.openxmlformats.org/officeDocument/2006/relationships/slideLayout" Target="../slideLayouts/slideLayout48.xml"/><Relationship Id="rId2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24.emf"/><Relationship Id="rId5" Type="http://schemas.openxmlformats.org/officeDocument/2006/relationships/image" Target="../media/image25.emf"/><Relationship Id="rId6" Type="http://schemas.openxmlformats.org/officeDocument/2006/relationships/image" Target="../media/image26.emf"/><Relationship Id="rId1" Type="http://schemas.openxmlformats.org/officeDocument/2006/relationships/slideLayout" Target="../slideLayouts/slideLayout48.xml"/><Relationship Id="rId2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4" Type="http://schemas.openxmlformats.org/officeDocument/2006/relationships/image" Target="../media/image25.emf"/><Relationship Id="rId5" Type="http://schemas.openxmlformats.org/officeDocument/2006/relationships/image" Target="../media/image26.emf"/><Relationship Id="rId6" Type="http://schemas.openxmlformats.org/officeDocument/2006/relationships/image" Target="../media/image19.png"/><Relationship Id="rId1" Type="http://schemas.openxmlformats.org/officeDocument/2006/relationships/slideLayout" Target="../slideLayouts/slideLayout48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tags" Target="../tags/tag14.xml"/><Relationship Id="rId20" Type="http://schemas.openxmlformats.org/officeDocument/2006/relationships/image" Target="../media/image33.png"/><Relationship Id="rId21" Type="http://schemas.openxmlformats.org/officeDocument/2006/relationships/image" Target="../media/image34.png"/><Relationship Id="rId22" Type="http://schemas.openxmlformats.org/officeDocument/2006/relationships/image" Target="../media/image35.png"/><Relationship Id="rId23" Type="http://schemas.openxmlformats.org/officeDocument/2006/relationships/image" Target="../media/image36.png"/><Relationship Id="rId10" Type="http://schemas.openxmlformats.org/officeDocument/2006/relationships/tags" Target="../tags/tag15.xml"/><Relationship Id="rId11" Type="http://schemas.openxmlformats.org/officeDocument/2006/relationships/tags" Target="../tags/tag16.xml"/><Relationship Id="rId12" Type="http://schemas.openxmlformats.org/officeDocument/2006/relationships/slideLayout" Target="../slideLayouts/slideLayout48.xml"/><Relationship Id="rId13" Type="http://schemas.openxmlformats.org/officeDocument/2006/relationships/notesSlide" Target="../notesSlides/notesSlide9.xml"/><Relationship Id="rId14" Type="http://schemas.openxmlformats.org/officeDocument/2006/relationships/image" Target="../media/image27.png"/><Relationship Id="rId15" Type="http://schemas.openxmlformats.org/officeDocument/2006/relationships/image" Target="../media/image28.png"/><Relationship Id="rId16" Type="http://schemas.openxmlformats.org/officeDocument/2006/relationships/image" Target="../media/image29.png"/><Relationship Id="rId17" Type="http://schemas.openxmlformats.org/officeDocument/2006/relationships/image" Target="../media/image30.png"/><Relationship Id="rId18" Type="http://schemas.openxmlformats.org/officeDocument/2006/relationships/image" Target="../media/image31.png"/><Relationship Id="rId19" Type="http://schemas.openxmlformats.org/officeDocument/2006/relationships/image" Target="../media/image32.png"/><Relationship Id="rId1" Type="http://schemas.openxmlformats.org/officeDocument/2006/relationships/tags" Target="../tags/tag6.xml"/><Relationship Id="rId2" Type="http://schemas.openxmlformats.org/officeDocument/2006/relationships/tags" Target="../tags/tag7.xml"/><Relationship Id="rId3" Type="http://schemas.openxmlformats.org/officeDocument/2006/relationships/tags" Target="../tags/tag8.xml"/><Relationship Id="rId4" Type="http://schemas.openxmlformats.org/officeDocument/2006/relationships/tags" Target="../tags/tag9.xml"/><Relationship Id="rId5" Type="http://schemas.openxmlformats.org/officeDocument/2006/relationships/tags" Target="../tags/tag10.xml"/><Relationship Id="rId6" Type="http://schemas.openxmlformats.org/officeDocument/2006/relationships/tags" Target="../tags/tag11.xml"/><Relationship Id="rId7" Type="http://schemas.openxmlformats.org/officeDocument/2006/relationships/tags" Target="../tags/tag12.xml"/><Relationship Id="rId8" Type="http://schemas.openxmlformats.org/officeDocument/2006/relationships/tags" Target="../tags/tag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4" Type="http://schemas.openxmlformats.org/officeDocument/2006/relationships/image" Target="../media/image24.emf"/><Relationship Id="rId5" Type="http://schemas.openxmlformats.org/officeDocument/2006/relationships/image" Target="../media/image25.emf"/><Relationship Id="rId6" Type="http://schemas.openxmlformats.org/officeDocument/2006/relationships/image" Target="../media/image26.emf"/><Relationship Id="rId7" Type="http://schemas.openxmlformats.org/officeDocument/2006/relationships/image" Target="../media/image38.emf"/><Relationship Id="rId8" Type="http://schemas.openxmlformats.org/officeDocument/2006/relationships/image" Target="../media/image39.emf"/><Relationship Id="rId1" Type="http://schemas.openxmlformats.org/officeDocument/2006/relationships/slideLayout" Target="../slideLayouts/slideLayout48.xml"/><Relationship Id="rId2" Type="http://schemas.openxmlformats.org/officeDocument/2006/relationships/notesSlide" Target="../notesSlides/notesSlide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Relationship Id="rId2" Type="http://schemas.openxmlformats.org/officeDocument/2006/relationships/notesSlide" Target="../notesSlides/notesSlide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4" Type="http://schemas.openxmlformats.org/officeDocument/2006/relationships/image" Target="../media/image42.emf"/><Relationship Id="rId5" Type="http://schemas.openxmlformats.org/officeDocument/2006/relationships/image" Target="../media/image43.emf"/><Relationship Id="rId6" Type="http://schemas.openxmlformats.org/officeDocument/2006/relationships/image" Target="../media/image44.emf"/><Relationship Id="rId7" Type="http://schemas.openxmlformats.org/officeDocument/2006/relationships/image" Target="../media/image45.emf"/><Relationship Id="rId8" Type="http://schemas.openxmlformats.org/officeDocument/2006/relationships/image" Target="../media/image46.emf"/><Relationship Id="rId1" Type="http://schemas.openxmlformats.org/officeDocument/2006/relationships/slideLayout" Target="../slideLayouts/slideLayout48.xml"/><Relationship Id="rId2" Type="http://schemas.openxmlformats.org/officeDocument/2006/relationships/notesSlide" Target="../notesSlides/notesSlide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4" Type="http://schemas.openxmlformats.org/officeDocument/2006/relationships/tags" Target="../tags/tag4.xml"/><Relationship Id="rId5" Type="http://schemas.openxmlformats.org/officeDocument/2006/relationships/tags" Target="../tags/tag5.xml"/><Relationship Id="rId6" Type="http://schemas.openxmlformats.org/officeDocument/2006/relationships/slideLayout" Target="../slideLayouts/slideLayout48.xml"/><Relationship Id="rId7" Type="http://schemas.openxmlformats.org/officeDocument/2006/relationships/notesSlide" Target="../notesSlides/notesSlide2.xml"/><Relationship Id="rId8" Type="http://schemas.openxmlformats.org/officeDocument/2006/relationships/image" Target="../media/image10.emf"/><Relationship Id="rId9" Type="http://schemas.openxmlformats.org/officeDocument/2006/relationships/image" Target="../media/image11.emf"/><Relationship Id="rId10" Type="http://schemas.openxmlformats.org/officeDocument/2006/relationships/image" Target="../media/image12.png"/><Relationship Id="rId11" Type="http://schemas.openxmlformats.org/officeDocument/2006/relationships/image" Target="../media/image13.png"/><Relationship Id="rId1" Type="http://schemas.openxmlformats.org/officeDocument/2006/relationships/tags" Target="../tags/tag1.xml"/><Relationship Id="rId2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Relationship Id="rId2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4" Type="http://schemas.openxmlformats.org/officeDocument/2006/relationships/image" Target="../media/image22.emf"/><Relationship Id="rId1" Type="http://schemas.openxmlformats.org/officeDocument/2006/relationships/slideLayout" Target="../slideLayouts/slideLayout63.xml"/><Relationship Id="rId2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Unsupervised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714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76400" y="584516"/>
            <a:ext cx="5699124" cy="5688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3243648" y="2071806"/>
            <a:ext cx="871152" cy="8491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298108" y="3789166"/>
            <a:ext cx="871152" cy="8491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ross 2"/>
          <p:cNvSpPr/>
          <p:nvPr/>
        </p:nvSpPr>
        <p:spPr>
          <a:xfrm rot="2734294" flipH="1" flipV="1">
            <a:off x="3251560" y="2176976"/>
            <a:ext cx="316243" cy="232496"/>
          </a:xfrm>
          <a:prstGeom prst="plus">
            <a:avLst>
              <a:gd name="adj" fmla="val 46579"/>
            </a:avLst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ross 3"/>
          <p:cNvSpPr/>
          <p:nvPr/>
        </p:nvSpPr>
        <p:spPr>
          <a:xfrm rot="2734294" flipH="1" flipV="1">
            <a:off x="4812846" y="4316855"/>
            <a:ext cx="316243" cy="232496"/>
          </a:xfrm>
          <a:prstGeom prst="plus">
            <a:avLst>
              <a:gd name="adj" fmla="val 46579"/>
            </a:avLst>
          </a:prstGeom>
          <a:solidFill>
            <a:srgbClr val="0000CC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CC"/>
              </a:solidFill>
            </a:endParaRPr>
          </a:p>
        </p:txBody>
      </p:sp>
      <p:sp>
        <p:nvSpPr>
          <p:cNvPr id="7" name="Cross 6"/>
          <p:cNvSpPr/>
          <p:nvPr/>
        </p:nvSpPr>
        <p:spPr>
          <a:xfrm rot="2734294" flipH="1" flipV="1">
            <a:off x="3835517" y="2432647"/>
            <a:ext cx="316243" cy="232496"/>
          </a:xfrm>
          <a:prstGeom prst="plus">
            <a:avLst>
              <a:gd name="adj" fmla="val 46579"/>
            </a:avLst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ross 7"/>
          <p:cNvSpPr/>
          <p:nvPr/>
        </p:nvSpPr>
        <p:spPr>
          <a:xfrm rot="2734294" flipH="1" flipV="1">
            <a:off x="4211703" y="3907555"/>
            <a:ext cx="316243" cy="232496"/>
          </a:xfrm>
          <a:prstGeom prst="plus">
            <a:avLst>
              <a:gd name="adj" fmla="val 46579"/>
            </a:avLst>
          </a:prstGeom>
          <a:solidFill>
            <a:srgbClr val="0000CC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CC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3279600" y="2184000"/>
              <a:ext cx="1801440" cy="204192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69160" y="1627200"/>
                <a:ext cx="1822680" cy="1548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85492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200" y="325127"/>
            <a:ext cx="5699123" cy="5688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3243648" y="2071806"/>
            <a:ext cx="871152" cy="8491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298108" y="3789166"/>
            <a:ext cx="871152" cy="8491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ross 14"/>
          <p:cNvSpPr/>
          <p:nvPr/>
        </p:nvSpPr>
        <p:spPr>
          <a:xfrm rot="2734294" flipH="1" flipV="1">
            <a:off x="3835517" y="2432647"/>
            <a:ext cx="316243" cy="232496"/>
          </a:xfrm>
          <a:prstGeom prst="plus">
            <a:avLst>
              <a:gd name="adj" fmla="val 46579"/>
            </a:avLst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ross 15"/>
          <p:cNvSpPr/>
          <p:nvPr/>
        </p:nvSpPr>
        <p:spPr>
          <a:xfrm rot="2734294" flipH="1" flipV="1">
            <a:off x="4211703" y="3907555"/>
            <a:ext cx="316243" cy="232496"/>
          </a:xfrm>
          <a:prstGeom prst="plus">
            <a:avLst>
              <a:gd name="adj" fmla="val 46579"/>
            </a:avLst>
          </a:prstGeom>
          <a:solidFill>
            <a:srgbClr val="0000CC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092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493" y="584200"/>
            <a:ext cx="5695950" cy="568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ross 2"/>
          <p:cNvSpPr/>
          <p:nvPr/>
        </p:nvSpPr>
        <p:spPr>
          <a:xfrm rot="2734294" flipH="1" flipV="1">
            <a:off x="3835517" y="2432647"/>
            <a:ext cx="316243" cy="232496"/>
          </a:xfrm>
          <a:prstGeom prst="plus">
            <a:avLst>
              <a:gd name="adj" fmla="val 46579"/>
            </a:avLst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ross 3"/>
          <p:cNvSpPr/>
          <p:nvPr/>
        </p:nvSpPr>
        <p:spPr>
          <a:xfrm rot="2734294" flipH="1" flipV="1">
            <a:off x="4211703" y="3907555"/>
            <a:ext cx="316243" cy="232496"/>
          </a:xfrm>
          <a:prstGeom prst="plus">
            <a:avLst>
              <a:gd name="adj" fmla="val 46579"/>
            </a:avLst>
          </a:prstGeom>
          <a:solidFill>
            <a:srgbClr val="0000CC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CC"/>
              </a:solidFill>
            </a:endParaRPr>
          </a:p>
        </p:txBody>
      </p:sp>
      <p:sp>
        <p:nvSpPr>
          <p:cNvPr id="5" name="Cross 4"/>
          <p:cNvSpPr/>
          <p:nvPr/>
        </p:nvSpPr>
        <p:spPr>
          <a:xfrm rot="2734294" flipH="1" flipV="1">
            <a:off x="4345165" y="1981892"/>
            <a:ext cx="316243" cy="232496"/>
          </a:xfrm>
          <a:prstGeom prst="plus">
            <a:avLst>
              <a:gd name="adj" fmla="val 46579"/>
            </a:avLst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ross 5"/>
          <p:cNvSpPr/>
          <p:nvPr/>
        </p:nvSpPr>
        <p:spPr>
          <a:xfrm rot="2734294" flipH="1" flipV="1">
            <a:off x="3837309" y="4292252"/>
            <a:ext cx="316243" cy="232496"/>
          </a:xfrm>
          <a:prstGeom prst="plus">
            <a:avLst>
              <a:gd name="adj" fmla="val 46579"/>
            </a:avLst>
          </a:prstGeom>
          <a:solidFill>
            <a:srgbClr val="0000CC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49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493" y="584200"/>
            <a:ext cx="5695950" cy="568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ross 2"/>
          <p:cNvSpPr/>
          <p:nvPr/>
        </p:nvSpPr>
        <p:spPr>
          <a:xfrm rot="2734294" flipH="1" flipV="1">
            <a:off x="4345165" y="1981892"/>
            <a:ext cx="316243" cy="232496"/>
          </a:xfrm>
          <a:prstGeom prst="plus">
            <a:avLst>
              <a:gd name="adj" fmla="val 46579"/>
            </a:avLst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ross 3"/>
          <p:cNvSpPr/>
          <p:nvPr/>
        </p:nvSpPr>
        <p:spPr>
          <a:xfrm rot="2734294" flipH="1" flipV="1">
            <a:off x="3837309" y="4292252"/>
            <a:ext cx="316243" cy="232496"/>
          </a:xfrm>
          <a:prstGeom prst="plus">
            <a:avLst>
              <a:gd name="adj" fmla="val 46579"/>
            </a:avLst>
          </a:prstGeom>
          <a:solidFill>
            <a:srgbClr val="0000CC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CC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3" y="1852971"/>
            <a:ext cx="537905" cy="7632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736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493" y="584200"/>
            <a:ext cx="5695950" cy="568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ross 2"/>
          <p:cNvSpPr/>
          <p:nvPr/>
        </p:nvSpPr>
        <p:spPr>
          <a:xfrm rot="2734294" flipH="1" flipV="1">
            <a:off x="4345165" y="1981892"/>
            <a:ext cx="316243" cy="232496"/>
          </a:xfrm>
          <a:prstGeom prst="plus">
            <a:avLst>
              <a:gd name="adj" fmla="val 46579"/>
            </a:avLst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ross 3"/>
          <p:cNvSpPr/>
          <p:nvPr/>
        </p:nvSpPr>
        <p:spPr>
          <a:xfrm rot="2734294" flipH="1" flipV="1">
            <a:off x="3837309" y="4292252"/>
            <a:ext cx="316243" cy="232496"/>
          </a:xfrm>
          <a:prstGeom prst="plus">
            <a:avLst>
              <a:gd name="adj" fmla="val 46579"/>
            </a:avLst>
          </a:prstGeom>
          <a:solidFill>
            <a:srgbClr val="0000CC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CC"/>
              </a:solidFill>
            </a:endParaRPr>
          </a:p>
        </p:txBody>
      </p:sp>
      <p:sp>
        <p:nvSpPr>
          <p:cNvPr id="5" name="Cross 4"/>
          <p:cNvSpPr/>
          <p:nvPr/>
        </p:nvSpPr>
        <p:spPr>
          <a:xfrm rot="2734294" flipH="1" flipV="1">
            <a:off x="4884711" y="1958141"/>
            <a:ext cx="316243" cy="232496"/>
          </a:xfrm>
          <a:prstGeom prst="plus">
            <a:avLst>
              <a:gd name="adj" fmla="val 46579"/>
            </a:avLst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ross 5"/>
          <p:cNvSpPr/>
          <p:nvPr/>
        </p:nvSpPr>
        <p:spPr>
          <a:xfrm rot="2734294" flipH="1" flipV="1">
            <a:off x="3261753" y="4537424"/>
            <a:ext cx="316243" cy="232496"/>
          </a:xfrm>
          <a:prstGeom prst="plus">
            <a:avLst>
              <a:gd name="adj" fmla="val 46579"/>
            </a:avLst>
          </a:prstGeom>
          <a:solidFill>
            <a:srgbClr val="0000CC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CC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48003" y="1852971"/>
            <a:ext cx="537905" cy="7632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643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493" y="584200"/>
            <a:ext cx="5695950" cy="568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ross 4"/>
          <p:cNvSpPr/>
          <p:nvPr/>
        </p:nvSpPr>
        <p:spPr>
          <a:xfrm rot="2734294" flipH="1" flipV="1">
            <a:off x="4884711" y="1958141"/>
            <a:ext cx="316243" cy="232496"/>
          </a:xfrm>
          <a:prstGeom prst="plus">
            <a:avLst>
              <a:gd name="adj" fmla="val 46579"/>
            </a:avLst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ross 5"/>
          <p:cNvSpPr/>
          <p:nvPr/>
        </p:nvSpPr>
        <p:spPr>
          <a:xfrm rot="2734294" flipH="1" flipV="1">
            <a:off x="3261753" y="4537424"/>
            <a:ext cx="316243" cy="232496"/>
          </a:xfrm>
          <a:prstGeom prst="plus">
            <a:avLst>
              <a:gd name="adj" fmla="val 46579"/>
            </a:avLst>
          </a:prstGeom>
          <a:solidFill>
            <a:srgbClr val="0000CC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CC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3" y="1852971"/>
            <a:ext cx="537905" cy="7632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736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Algorithm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7995F-332B-4C4C-BC91-A1950EC6AAF0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39593" y="2667000"/>
            <a:ext cx="23383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Calibri"/>
                <a:cs typeface="Calibri"/>
              </a:rPr>
              <a:t>Input: K, Training set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9593" y="3276600"/>
            <a:ext cx="12903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Calibri"/>
                <a:cs typeface="Calibri"/>
              </a:rPr>
              <a:t>Algorithm: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9923" y="3810000"/>
            <a:ext cx="41420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Calibri"/>
                <a:cs typeface="Calibri"/>
              </a:rPr>
              <a:t>Randomly initialize K cluster centroids </a:t>
            </a:r>
          </a:p>
        </p:txBody>
      </p:sp>
      <p:pic>
        <p:nvPicPr>
          <p:cNvPr id="9" name="Picture 3" descr="C:\Users\tlow\Desktop\cs229a\lectures-slides\assets\kmeansplot\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208763"/>
            <a:ext cx="3830598" cy="3366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ross 14"/>
          <p:cNvSpPr/>
          <p:nvPr/>
        </p:nvSpPr>
        <p:spPr>
          <a:xfrm rot="2734294" flipH="1" flipV="1">
            <a:off x="6124359" y="2163299"/>
            <a:ext cx="142775" cy="141882"/>
          </a:xfrm>
          <a:prstGeom prst="plus">
            <a:avLst>
              <a:gd name="adj" fmla="val 46579"/>
            </a:avLst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ross 15"/>
          <p:cNvSpPr/>
          <p:nvPr/>
        </p:nvSpPr>
        <p:spPr>
          <a:xfrm rot="2734294" flipH="1" flipV="1">
            <a:off x="7152905" y="3391104"/>
            <a:ext cx="160561" cy="162721"/>
          </a:xfrm>
          <a:prstGeom prst="plus">
            <a:avLst>
              <a:gd name="adj" fmla="val 46579"/>
            </a:avLst>
          </a:prstGeom>
          <a:solidFill>
            <a:srgbClr val="0000CC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3339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5" grpId="0" animBg="1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5029200" y="1208763"/>
            <a:ext cx="3830598" cy="3366465"/>
            <a:chOff x="5029200" y="1208763"/>
            <a:chExt cx="3830598" cy="3366465"/>
          </a:xfrm>
        </p:grpSpPr>
        <p:pic>
          <p:nvPicPr>
            <p:cNvPr id="30" name="Picture 3" descr="C:\Users\tlow\Desktop\cs229a\lectures-slides\assets\kmeansplot\00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9200" y="1208763"/>
              <a:ext cx="3830598" cy="33664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Cross 33"/>
            <p:cNvSpPr/>
            <p:nvPr/>
          </p:nvSpPr>
          <p:spPr>
            <a:xfrm rot="2734294" flipH="1" flipV="1">
              <a:off x="6124359" y="2163299"/>
              <a:ext cx="142775" cy="141882"/>
            </a:xfrm>
            <a:prstGeom prst="plus">
              <a:avLst>
                <a:gd name="adj" fmla="val 46579"/>
              </a:avLst>
            </a:prstGeom>
            <a:solidFill>
              <a:srgbClr val="FF0000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Cross 34"/>
            <p:cNvSpPr/>
            <p:nvPr/>
          </p:nvSpPr>
          <p:spPr>
            <a:xfrm rot="2734294" flipH="1" flipV="1">
              <a:off x="7152905" y="3391104"/>
              <a:ext cx="160561" cy="162721"/>
            </a:xfrm>
            <a:prstGeom prst="plus">
              <a:avLst>
                <a:gd name="adj" fmla="val 46579"/>
              </a:avLst>
            </a:prstGeom>
            <a:solidFill>
              <a:srgbClr val="0000CC"/>
            </a:solidFill>
            <a:ln w="19050"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CC"/>
                </a:solidFill>
              </a:endParaRPr>
            </a:p>
          </p:txBody>
        </p:sp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Algorithm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7995F-332B-4C4C-BC91-A1950EC6AAF0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39593" y="2667000"/>
            <a:ext cx="23383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Calibri"/>
                <a:cs typeface="Calibri"/>
              </a:rPr>
              <a:t>Input: K, Training set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9593" y="3276600"/>
            <a:ext cx="12903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Calibri"/>
                <a:cs typeface="Calibri"/>
              </a:rPr>
              <a:t>Algorithm: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9923" y="3810000"/>
            <a:ext cx="41420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Calibri"/>
                <a:cs typeface="Calibri"/>
              </a:rPr>
              <a:t>Randomly initialize K cluster centroids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9600" y="4343400"/>
            <a:ext cx="9913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Calibri"/>
                <a:cs typeface="Calibri"/>
              </a:rPr>
              <a:t>Repeat: </a:t>
            </a: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29200" y="1208763"/>
            <a:ext cx="3830598" cy="3366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996092" y="4781490"/>
            <a:ext cx="5417408" cy="841235"/>
            <a:chOff x="996092" y="4781490"/>
            <a:chExt cx="5417408" cy="841235"/>
          </a:xfrm>
        </p:grpSpPr>
        <p:sp>
          <p:nvSpPr>
            <p:cNvPr id="15" name="TextBox 14"/>
            <p:cNvSpPr txBox="1"/>
            <p:nvPr/>
          </p:nvSpPr>
          <p:spPr>
            <a:xfrm>
              <a:off x="996092" y="4781490"/>
              <a:ext cx="15201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latin typeface="Calibri"/>
                  <a:cs typeface="Calibri"/>
                </a:rPr>
                <a:t>f</a:t>
              </a:r>
              <a:r>
                <a:rPr lang="en-US" altLang="zh-CN" sz="2000" dirty="0" smtClean="0">
                  <a:latin typeface="Calibri"/>
                  <a:cs typeface="Calibri"/>
                </a:rPr>
                <a:t>or </a:t>
              </a:r>
              <a:r>
                <a:rPr lang="en-US" altLang="zh-CN" sz="2000" dirty="0" err="1" smtClean="0">
                  <a:latin typeface="Calibri"/>
                  <a:cs typeface="Calibri"/>
                </a:rPr>
                <a:t>i</a:t>
              </a:r>
              <a:r>
                <a:rPr lang="en-US" altLang="zh-CN" sz="2000" dirty="0" smtClean="0">
                  <a:latin typeface="Calibri"/>
                  <a:cs typeface="Calibri"/>
                </a:rPr>
                <a:t> = 1 to m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241954" y="5222615"/>
              <a:ext cx="37791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>
                  <a:latin typeface="Calibri"/>
                  <a:cs typeface="Calibri"/>
                </a:rPr>
                <a:t>Index of cluster centroid closest to </a:t>
              </a:r>
            </a:p>
          </p:txBody>
        </p:sp>
        <p:pic>
          <p:nvPicPr>
            <p:cNvPr id="17" name="Picture 16" descr="latex-image-1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9800" y="5245427"/>
              <a:ext cx="393700" cy="279400"/>
            </a:xfrm>
            <a:prstGeom prst="rect">
              <a:avLst/>
            </a:prstGeom>
          </p:spPr>
        </p:pic>
        <p:pic>
          <p:nvPicPr>
            <p:cNvPr id="18" name="Picture 17" descr="latex-image-1.pdf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4000" y="5245449"/>
              <a:ext cx="723900" cy="279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21755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Algorithm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7995F-332B-4C4C-BC91-A1950EC6AAF0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39593" y="2667000"/>
            <a:ext cx="23383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Calibri"/>
                <a:cs typeface="Calibri"/>
              </a:rPr>
              <a:t>Input: K, Training set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9593" y="3276600"/>
            <a:ext cx="12903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Calibri"/>
                <a:cs typeface="Calibri"/>
              </a:rPr>
              <a:t>Algorithm: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9923" y="3810000"/>
            <a:ext cx="41420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Calibri"/>
                <a:cs typeface="Calibri"/>
              </a:rPr>
              <a:t>Randomly initialize K cluster centroids </a:t>
            </a:r>
          </a:p>
        </p:txBody>
      </p:sp>
      <p:pic>
        <p:nvPicPr>
          <p:cNvPr id="9" name="Picture 3" descr="C:\Users\tlow\Desktop\cs229a\lectures-slides\assets\kmeansplot\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208763"/>
            <a:ext cx="3830598" cy="3366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ross 10"/>
          <p:cNvSpPr/>
          <p:nvPr/>
        </p:nvSpPr>
        <p:spPr>
          <a:xfrm rot="2734294" flipH="1" flipV="1">
            <a:off x="6154430" y="1909836"/>
            <a:ext cx="313006" cy="295125"/>
          </a:xfrm>
          <a:prstGeom prst="plus">
            <a:avLst>
              <a:gd name="adj" fmla="val 46579"/>
            </a:avLst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ross 11"/>
          <p:cNvSpPr/>
          <p:nvPr/>
        </p:nvSpPr>
        <p:spPr>
          <a:xfrm rot="2734294" flipH="1" flipV="1">
            <a:off x="7526030" y="3314088"/>
            <a:ext cx="313006" cy="295125"/>
          </a:xfrm>
          <a:prstGeom prst="plus">
            <a:avLst>
              <a:gd name="adj" fmla="val 46579"/>
            </a:avLst>
          </a:prstGeom>
          <a:solidFill>
            <a:srgbClr val="0000CC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CC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9600" y="4343400"/>
            <a:ext cx="9913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Calibri"/>
                <a:cs typeface="Calibri"/>
              </a:rPr>
              <a:t>Repeat: </a:t>
            </a: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29200" y="1208763"/>
            <a:ext cx="3830598" cy="3366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996092" y="4781490"/>
            <a:ext cx="15201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Calibri"/>
                <a:cs typeface="Calibri"/>
              </a:rPr>
              <a:t>f</a:t>
            </a:r>
            <a:r>
              <a:rPr lang="en-US" altLang="zh-CN" sz="2000" dirty="0" smtClean="0">
                <a:latin typeface="Calibri"/>
                <a:cs typeface="Calibri"/>
              </a:rPr>
              <a:t>or </a:t>
            </a:r>
            <a:r>
              <a:rPr lang="en-US" altLang="zh-CN" sz="2000" dirty="0" err="1" smtClean="0">
                <a:latin typeface="Calibri"/>
                <a:cs typeface="Calibri"/>
              </a:rPr>
              <a:t>i</a:t>
            </a:r>
            <a:r>
              <a:rPr lang="en-US" altLang="zh-CN" sz="2000" dirty="0" smtClean="0">
                <a:latin typeface="Calibri"/>
                <a:cs typeface="Calibri"/>
              </a:rPr>
              <a:t> = 1 to m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241954" y="5222615"/>
            <a:ext cx="37791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Calibri"/>
                <a:cs typeface="Calibri"/>
              </a:rPr>
              <a:t>Index of cluster centroid closest to </a:t>
            </a:r>
          </a:p>
        </p:txBody>
      </p:sp>
      <p:pic>
        <p:nvPicPr>
          <p:cNvPr id="17" name="Picture 16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5245427"/>
            <a:ext cx="393700" cy="279400"/>
          </a:xfrm>
          <a:prstGeom prst="rect">
            <a:avLst/>
          </a:prstGeom>
        </p:spPr>
      </p:pic>
      <p:pic>
        <p:nvPicPr>
          <p:cNvPr id="18" name="Picture 17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5245449"/>
            <a:ext cx="723900" cy="2794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994432" y="5619690"/>
            <a:ext cx="15183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Calibri"/>
                <a:cs typeface="Calibri"/>
              </a:rPr>
              <a:t>f</a:t>
            </a:r>
            <a:r>
              <a:rPr lang="en-US" altLang="zh-CN" sz="2000" dirty="0" smtClean="0">
                <a:latin typeface="Calibri"/>
                <a:cs typeface="Calibri"/>
              </a:rPr>
              <a:t>or </a:t>
            </a:r>
            <a:r>
              <a:rPr lang="en-US" altLang="zh-CN" sz="2000" dirty="0">
                <a:latin typeface="Calibri"/>
                <a:cs typeface="Calibri"/>
              </a:rPr>
              <a:t>k</a:t>
            </a:r>
            <a:r>
              <a:rPr lang="en-US" altLang="zh-CN" sz="2000" dirty="0" smtClean="0">
                <a:latin typeface="Calibri"/>
                <a:cs typeface="Calibri"/>
              </a:rPr>
              <a:t> = 1 to K</a:t>
            </a:r>
          </a:p>
        </p:txBody>
      </p:sp>
      <p:pic>
        <p:nvPicPr>
          <p:cNvPr id="20" name="Picture 19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600" y="6073374"/>
            <a:ext cx="787400" cy="34290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2240650" y="6076890"/>
            <a:ext cx="49423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Calibri"/>
                <a:cs typeface="Calibri"/>
              </a:rPr>
              <a:t>Average(mean) of points assigned to cluster k</a:t>
            </a:r>
          </a:p>
        </p:txBody>
      </p:sp>
      <p:sp>
        <p:nvSpPr>
          <p:cNvPr id="22" name="Cross 21"/>
          <p:cNvSpPr/>
          <p:nvPr/>
        </p:nvSpPr>
        <p:spPr>
          <a:xfrm rot="2734294" flipH="1" flipV="1">
            <a:off x="6430046" y="2419219"/>
            <a:ext cx="142775" cy="141882"/>
          </a:xfrm>
          <a:prstGeom prst="plus">
            <a:avLst>
              <a:gd name="adj" fmla="val 46579"/>
            </a:avLst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ross 22"/>
          <p:cNvSpPr/>
          <p:nvPr/>
        </p:nvSpPr>
        <p:spPr>
          <a:xfrm rot="2734294" flipH="1" flipV="1">
            <a:off x="6892019" y="3080924"/>
            <a:ext cx="160561" cy="162721"/>
          </a:xfrm>
          <a:prstGeom prst="plus">
            <a:avLst>
              <a:gd name="adj" fmla="val 46579"/>
            </a:avLst>
          </a:prstGeom>
          <a:solidFill>
            <a:srgbClr val="0000CC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5850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Algorithm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7995F-332B-4C4C-BC91-A1950EC6AAF0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39593" y="2667000"/>
            <a:ext cx="23383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Calibri"/>
                <a:cs typeface="Calibri"/>
              </a:rPr>
              <a:t>Input: K, Training set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9593" y="3276600"/>
            <a:ext cx="12903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Calibri"/>
                <a:cs typeface="Calibri"/>
              </a:rPr>
              <a:t>Algorithm: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9923" y="3810000"/>
            <a:ext cx="41420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Calibri"/>
                <a:cs typeface="Calibri"/>
              </a:rPr>
              <a:t>Randomly initialize K cluster centroids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9600" y="4343400"/>
            <a:ext cx="9913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Calibri"/>
                <a:cs typeface="Calibri"/>
              </a:rPr>
              <a:t>Repeat: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96092" y="4781490"/>
            <a:ext cx="15201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Calibri"/>
                <a:cs typeface="Calibri"/>
              </a:rPr>
              <a:t>f</a:t>
            </a:r>
            <a:r>
              <a:rPr lang="en-US" altLang="zh-CN" sz="2000" dirty="0" smtClean="0">
                <a:latin typeface="Calibri"/>
                <a:cs typeface="Calibri"/>
              </a:rPr>
              <a:t>or </a:t>
            </a:r>
            <a:r>
              <a:rPr lang="en-US" altLang="zh-CN" sz="2000" dirty="0" err="1" smtClean="0">
                <a:latin typeface="Calibri"/>
                <a:cs typeface="Calibri"/>
              </a:rPr>
              <a:t>i</a:t>
            </a:r>
            <a:r>
              <a:rPr lang="en-US" altLang="zh-CN" sz="2000" dirty="0" smtClean="0">
                <a:latin typeface="Calibri"/>
                <a:cs typeface="Calibri"/>
              </a:rPr>
              <a:t> = 1 to m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241954" y="5222615"/>
            <a:ext cx="37791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Calibri"/>
                <a:cs typeface="Calibri"/>
              </a:rPr>
              <a:t>Index of cluster centroid closest to </a:t>
            </a:r>
          </a:p>
        </p:txBody>
      </p:sp>
      <p:pic>
        <p:nvPicPr>
          <p:cNvPr id="17" name="Picture 16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5245427"/>
            <a:ext cx="393700" cy="279400"/>
          </a:xfrm>
          <a:prstGeom prst="rect">
            <a:avLst/>
          </a:prstGeom>
        </p:spPr>
      </p:pic>
      <p:pic>
        <p:nvPicPr>
          <p:cNvPr id="18" name="Picture 17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5245449"/>
            <a:ext cx="723900" cy="2794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994432" y="5619690"/>
            <a:ext cx="15183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Calibri"/>
                <a:cs typeface="Calibri"/>
              </a:rPr>
              <a:t>f</a:t>
            </a:r>
            <a:r>
              <a:rPr lang="en-US" altLang="zh-CN" sz="2000" dirty="0" smtClean="0">
                <a:latin typeface="Calibri"/>
                <a:cs typeface="Calibri"/>
              </a:rPr>
              <a:t>or </a:t>
            </a:r>
            <a:r>
              <a:rPr lang="en-US" altLang="zh-CN" sz="2000" dirty="0">
                <a:latin typeface="Calibri"/>
                <a:cs typeface="Calibri"/>
              </a:rPr>
              <a:t>k</a:t>
            </a:r>
            <a:r>
              <a:rPr lang="en-US" altLang="zh-CN" sz="2000" dirty="0" smtClean="0">
                <a:latin typeface="Calibri"/>
                <a:cs typeface="Calibri"/>
              </a:rPr>
              <a:t> = 1 to K</a:t>
            </a:r>
          </a:p>
        </p:txBody>
      </p:sp>
      <p:pic>
        <p:nvPicPr>
          <p:cNvPr id="20" name="Picture 19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600" y="6073374"/>
            <a:ext cx="787400" cy="34290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2240650" y="6076890"/>
            <a:ext cx="49423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Calibri"/>
                <a:cs typeface="Calibri"/>
              </a:rPr>
              <a:t>Average(mean) of points assigned to cluster k</a:t>
            </a:r>
          </a:p>
        </p:txBody>
      </p:sp>
      <p:sp>
        <p:nvSpPr>
          <p:cNvPr id="22" name="Cross 21"/>
          <p:cNvSpPr/>
          <p:nvPr/>
        </p:nvSpPr>
        <p:spPr>
          <a:xfrm rot="2734294" flipH="1" flipV="1">
            <a:off x="6430046" y="2419219"/>
            <a:ext cx="142775" cy="141882"/>
          </a:xfrm>
          <a:prstGeom prst="plus">
            <a:avLst>
              <a:gd name="adj" fmla="val 46579"/>
            </a:avLst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ross 22"/>
          <p:cNvSpPr/>
          <p:nvPr/>
        </p:nvSpPr>
        <p:spPr>
          <a:xfrm rot="2734294" flipH="1" flipV="1">
            <a:off x="6663421" y="3080924"/>
            <a:ext cx="160561" cy="162721"/>
          </a:xfrm>
          <a:prstGeom prst="plus">
            <a:avLst>
              <a:gd name="adj" fmla="val 46579"/>
            </a:avLst>
          </a:prstGeom>
          <a:solidFill>
            <a:srgbClr val="0000CC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CC"/>
              </a:solidFill>
            </a:endParaRPr>
          </a:p>
        </p:txBody>
      </p:sp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42844" y="1354055"/>
            <a:ext cx="3830314" cy="3366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2442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7995F-332B-4C4C-BC91-A1950EC6AAF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638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K-means Optimizing?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7995F-332B-4C4C-BC91-A1950EC6AAF0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533400" y="1188220"/>
            <a:ext cx="8305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0238" marR="0" lvl="1" indent="-173038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= index of cluster (1,2,…,   ) to which example          is currently assigned</a:t>
            </a:r>
          </a:p>
          <a:p>
            <a:pPr marL="630238" marR="0" lvl="1" indent="-173038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= cluster centroid     (              )</a:t>
            </a:r>
          </a:p>
          <a:p>
            <a:pPr marL="630238" marR="0" lvl="1" indent="-173038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= cluster centroid of cluster to which example          has been assigned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81000" y="2923437"/>
            <a:ext cx="830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Optimization objective: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53" name="Picture 5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97" y="1233860"/>
            <a:ext cx="374904" cy="276606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464" y="1233860"/>
            <a:ext cx="420624" cy="276606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502" y="2207986"/>
            <a:ext cx="420624" cy="276606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" y="1982724"/>
            <a:ext cx="297180" cy="201168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875" y="2316729"/>
            <a:ext cx="505206" cy="208026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354324"/>
            <a:ext cx="6777990" cy="832104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4368546"/>
            <a:ext cx="4974336" cy="557784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5030724"/>
            <a:ext cx="1033844" cy="150876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4548" y="1980494"/>
            <a:ext cx="882015" cy="238125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834" y="1324749"/>
            <a:ext cx="215265" cy="173355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1991127"/>
            <a:ext cx="116205" cy="179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515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Will it be convergent?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7995F-332B-4C4C-BC91-A1950EC6AAF0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38200" y="1110734"/>
            <a:ext cx="26133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bri"/>
                <a:cs typeface="Calibri"/>
              </a:rPr>
              <a:t>Optimization objective:</a:t>
            </a:r>
            <a:endParaRPr lang="en-US" sz="2000" dirty="0">
              <a:latin typeface="Calibri"/>
              <a:cs typeface="Calibri"/>
            </a:endParaRPr>
          </a:p>
        </p:txBody>
      </p:sp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519" y="1676400"/>
            <a:ext cx="4267200" cy="482600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838200" y="2209800"/>
            <a:ext cx="6573429" cy="2305110"/>
            <a:chOff x="894171" y="2438400"/>
            <a:chExt cx="6573429" cy="2305110"/>
          </a:xfrm>
        </p:grpSpPr>
        <p:sp>
          <p:nvSpPr>
            <p:cNvPr id="9" name="TextBox 8"/>
            <p:cNvSpPr txBox="1"/>
            <p:nvPr/>
          </p:nvSpPr>
          <p:spPr>
            <a:xfrm>
              <a:off x="894171" y="2438400"/>
              <a:ext cx="9913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>
                  <a:latin typeface="Calibri"/>
                  <a:cs typeface="Calibri"/>
                </a:rPr>
                <a:t>Repeat: 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280663" y="2876490"/>
              <a:ext cx="15201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latin typeface="Calibri"/>
                  <a:cs typeface="Calibri"/>
                </a:rPr>
                <a:t>f</a:t>
              </a:r>
              <a:r>
                <a:rPr lang="en-US" altLang="zh-CN" sz="2000" dirty="0" smtClean="0">
                  <a:latin typeface="Calibri"/>
                  <a:cs typeface="Calibri"/>
                </a:rPr>
                <a:t>or </a:t>
              </a:r>
              <a:r>
                <a:rPr lang="en-US" altLang="zh-CN" sz="2000" dirty="0" err="1" smtClean="0">
                  <a:latin typeface="Calibri"/>
                  <a:cs typeface="Calibri"/>
                </a:rPr>
                <a:t>i</a:t>
              </a:r>
              <a:r>
                <a:rPr lang="en-US" altLang="zh-CN" sz="2000" dirty="0" smtClean="0">
                  <a:latin typeface="Calibri"/>
                  <a:cs typeface="Calibri"/>
                </a:rPr>
                <a:t> = 1 to m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526525" y="3317615"/>
              <a:ext cx="37791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>
                  <a:latin typeface="Calibri"/>
                  <a:cs typeface="Calibri"/>
                </a:rPr>
                <a:t>Index of cluster centroid closest to </a:t>
              </a:r>
            </a:p>
          </p:txBody>
        </p:sp>
        <p:pic>
          <p:nvPicPr>
            <p:cNvPr id="12" name="Picture 11" descr="latex-image-1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4371" y="3340427"/>
              <a:ext cx="393700" cy="279400"/>
            </a:xfrm>
            <a:prstGeom prst="rect">
              <a:avLst/>
            </a:prstGeom>
          </p:spPr>
        </p:pic>
        <p:pic>
          <p:nvPicPr>
            <p:cNvPr id="13" name="Picture 12" descr="latex-image-1.pdf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08571" y="3340449"/>
              <a:ext cx="723900" cy="279400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1279003" y="3886200"/>
              <a:ext cx="15183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latin typeface="Calibri"/>
                  <a:cs typeface="Calibri"/>
                </a:rPr>
                <a:t>f</a:t>
              </a:r>
              <a:r>
                <a:rPr lang="en-US" altLang="zh-CN" sz="2000" dirty="0" smtClean="0">
                  <a:latin typeface="Calibri"/>
                  <a:cs typeface="Calibri"/>
                </a:rPr>
                <a:t>or </a:t>
              </a:r>
              <a:r>
                <a:rPr lang="en-US" altLang="zh-CN" sz="2000" dirty="0">
                  <a:latin typeface="Calibri"/>
                  <a:cs typeface="Calibri"/>
                </a:rPr>
                <a:t>k</a:t>
              </a:r>
              <a:r>
                <a:rPr lang="en-US" altLang="zh-CN" sz="2000" dirty="0" smtClean="0">
                  <a:latin typeface="Calibri"/>
                  <a:cs typeface="Calibri"/>
                </a:rPr>
                <a:t> = 1 to K</a:t>
              </a:r>
            </a:p>
          </p:txBody>
        </p:sp>
        <p:pic>
          <p:nvPicPr>
            <p:cNvPr id="15" name="Picture 14" descr="latex-image-1.pdf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3171" y="4339884"/>
              <a:ext cx="787400" cy="342900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2525221" y="4343400"/>
              <a:ext cx="49423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>
                  <a:latin typeface="Calibri"/>
                  <a:cs typeface="Calibri"/>
                </a:rPr>
                <a:t>Average(mean) of points assigned to cluster k</a:t>
              </a:r>
            </a:p>
          </p:txBody>
        </p:sp>
      </p:grpSp>
      <p:sp>
        <p:nvSpPr>
          <p:cNvPr id="18" name="Rectangle 17"/>
          <p:cNvSpPr/>
          <p:nvPr/>
        </p:nvSpPr>
        <p:spPr>
          <a:xfrm>
            <a:off x="1223031" y="2647890"/>
            <a:ext cx="6188597" cy="93351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223031" y="3657600"/>
            <a:ext cx="6188597" cy="93351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543800" y="2743200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libri"/>
                <a:cs typeface="Calibri"/>
              </a:rPr>
              <a:t>Fix</a:t>
            </a:r>
          </a:p>
          <a:p>
            <a:r>
              <a:rPr lang="en-US" sz="2000" dirty="0" smtClean="0">
                <a:latin typeface="Calibri"/>
                <a:cs typeface="Calibri"/>
              </a:rPr>
              <a:t>Minimize </a:t>
            </a:r>
            <a:endParaRPr lang="en-US" sz="2000" dirty="0">
              <a:latin typeface="Calibri"/>
              <a:cs typeface="Calibri"/>
            </a:endParaRPr>
          </a:p>
        </p:txBody>
      </p:sp>
      <p:pic>
        <p:nvPicPr>
          <p:cNvPr id="21" name="Picture 20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2873583"/>
            <a:ext cx="190500" cy="228600"/>
          </a:xfrm>
          <a:prstGeom prst="rect">
            <a:avLst/>
          </a:prstGeom>
        </p:spPr>
      </p:pic>
      <p:pic>
        <p:nvPicPr>
          <p:cNvPr id="22" name="Picture 21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9500" y="3181290"/>
            <a:ext cx="139700" cy="16510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7543800" y="3737921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libri"/>
                <a:cs typeface="Calibri"/>
              </a:rPr>
              <a:t>Fix</a:t>
            </a:r>
          </a:p>
          <a:p>
            <a:r>
              <a:rPr lang="en-US" sz="2000" dirty="0" smtClean="0">
                <a:latin typeface="Calibri"/>
                <a:cs typeface="Calibri"/>
              </a:rPr>
              <a:t>Minimize </a:t>
            </a:r>
            <a:endParaRPr lang="en-US" sz="2000" dirty="0">
              <a:latin typeface="Calibri"/>
              <a:cs typeface="Calibri"/>
            </a:endParaRPr>
          </a:p>
        </p:txBody>
      </p:sp>
      <p:pic>
        <p:nvPicPr>
          <p:cNvPr id="24" name="Picture 23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9500" y="4193775"/>
            <a:ext cx="190500" cy="228600"/>
          </a:xfrm>
          <a:prstGeom prst="rect">
            <a:avLst/>
          </a:prstGeom>
        </p:spPr>
      </p:pic>
      <p:pic>
        <p:nvPicPr>
          <p:cNvPr id="25" name="Picture 24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3884589"/>
            <a:ext cx="139700" cy="16510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815659" y="5010090"/>
            <a:ext cx="22921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/>
                <a:cs typeface="Calibri"/>
              </a:rPr>
              <a:t>Coordinate </a:t>
            </a:r>
            <a:r>
              <a:rPr lang="en-US" sz="2000" dirty="0" smtClean="0">
                <a:latin typeface="Calibri"/>
                <a:cs typeface="Calibri"/>
              </a:rPr>
              <a:t>descent:</a:t>
            </a:r>
            <a:endParaRPr lang="en-US" sz="2000" dirty="0">
              <a:latin typeface="Calibri"/>
              <a:cs typeface="Calibri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205515" y="5467290"/>
            <a:ext cx="56197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bri"/>
                <a:cs typeface="Calibri"/>
              </a:rPr>
              <a:t>If J is bounded, it will convergent to </a:t>
            </a:r>
            <a:r>
              <a:rPr lang="en-US" sz="2000" dirty="0">
                <a:latin typeface="Calibri"/>
                <a:cs typeface="Calibri"/>
              </a:rPr>
              <a:t>a local optimum</a:t>
            </a:r>
          </a:p>
        </p:txBody>
      </p:sp>
    </p:spTree>
    <p:extLst>
      <p:ext uri="{BB962C8B-B14F-4D97-AF65-F5344CB8AC3E}">
        <p14:creationId xmlns:p14="http://schemas.microsoft.com/office/powerpoint/2010/main" val="222352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Random initialization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7995F-332B-4C4C-BC91-A1950EC6AAF0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1000" y="990600"/>
            <a:ext cx="1782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libri"/>
                <a:cs typeface="Calibri"/>
              </a:rPr>
              <a:t>Local optima</a:t>
            </a:r>
            <a:endParaRPr lang="en-US" sz="2400" dirty="0">
              <a:latin typeface="Calibri"/>
              <a:cs typeface="Calibri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91434" y="1525439"/>
            <a:ext cx="2895600" cy="2180746"/>
            <a:chOff x="762000" y="1047750"/>
            <a:chExt cx="2895600" cy="2180746"/>
          </a:xfrm>
        </p:grpSpPr>
        <p:cxnSp>
          <p:nvCxnSpPr>
            <p:cNvPr id="8" name="Straight Connector 7"/>
            <p:cNvCxnSpPr/>
            <p:nvPr/>
          </p:nvCxnSpPr>
          <p:spPr>
            <a:xfrm flipV="1">
              <a:off x="930734" y="1047750"/>
              <a:ext cx="0" cy="2180746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62000" y="3043830"/>
              <a:ext cx="2895600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1143000" y="275463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432034" y="249389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1676400" y="2234812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1722119" y="2615812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1190830" y="229743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1981200" y="161223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2454166" y="15811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2654598" y="1127488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2105230" y="133896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2745502" y="161152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2257630" y="187115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3097797" y="2556512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2732035" y="23600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2945397" y="28003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2686316" y="27241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2438400" y="255651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740956" y="1607674"/>
            <a:ext cx="2514600" cy="1889527"/>
            <a:chOff x="4328848" y="278269"/>
            <a:chExt cx="2514600" cy="1889527"/>
          </a:xfrm>
        </p:grpSpPr>
        <p:sp>
          <p:nvSpPr>
            <p:cNvPr id="27" name="Cross 26"/>
            <p:cNvSpPr/>
            <p:nvPr/>
          </p:nvSpPr>
          <p:spPr>
            <a:xfrm rot="2734294">
              <a:off x="5678090" y="629064"/>
              <a:ext cx="189737" cy="189737"/>
            </a:xfrm>
            <a:prstGeom prst="plus">
              <a:avLst>
                <a:gd name="adj" fmla="val 46579"/>
              </a:avLst>
            </a:prstGeom>
            <a:solidFill>
              <a:srgbClr val="C00000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Cross 27"/>
            <p:cNvSpPr/>
            <p:nvPr/>
          </p:nvSpPr>
          <p:spPr>
            <a:xfrm rot="2734294">
              <a:off x="6024756" y="1547992"/>
              <a:ext cx="189737" cy="189737"/>
            </a:xfrm>
            <a:prstGeom prst="plus">
              <a:avLst>
                <a:gd name="adj" fmla="val 46579"/>
              </a:avLst>
            </a:prstGeom>
            <a:solidFill>
              <a:srgbClr val="00B050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Cross 28"/>
            <p:cNvSpPr/>
            <p:nvPr/>
          </p:nvSpPr>
          <p:spPr>
            <a:xfrm rot="2734294">
              <a:off x="4835702" y="1458520"/>
              <a:ext cx="189737" cy="189737"/>
            </a:xfrm>
            <a:prstGeom prst="plus">
              <a:avLst>
                <a:gd name="adj" fmla="val 46579"/>
              </a:avLst>
            </a:prstGeom>
            <a:solidFill>
              <a:srgbClr val="002060"/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/>
            <p:cNvCxnSpPr/>
            <p:nvPr/>
          </p:nvCxnSpPr>
          <p:spPr>
            <a:xfrm flipV="1">
              <a:off x="4475380" y="278269"/>
              <a:ext cx="0" cy="1889527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328848" y="2007790"/>
              <a:ext cx="2514600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4659716" y="1757211"/>
              <a:ext cx="39703" cy="39614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4910720" y="1531293"/>
              <a:ext cx="39703" cy="39614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122932" y="1306810"/>
              <a:ext cx="39703" cy="39614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5162636" y="1636930"/>
              <a:ext cx="39703" cy="39614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4701253" y="1361066"/>
              <a:ext cx="39703" cy="39614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5387627" y="767374"/>
              <a:ext cx="39703" cy="39614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5798361" y="740438"/>
              <a:ext cx="39703" cy="39614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5972420" y="347359"/>
              <a:ext cx="39703" cy="39614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5495337" y="530598"/>
              <a:ext cx="39703" cy="39614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6047166" y="759654"/>
              <a:ext cx="39703" cy="39614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5627685" y="991717"/>
              <a:ext cx="39703" cy="39614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6357303" y="1585549"/>
              <a:ext cx="39703" cy="39614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6039668" y="1415323"/>
              <a:ext cx="39703" cy="39614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6224956" y="1796825"/>
              <a:ext cx="39703" cy="39614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5999965" y="1730801"/>
              <a:ext cx="39703" cy="39614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5784669" y="1585549"/>
              <a:ext cx="39703" cy="39614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937277" y="4150780"/>
            <a:ext cx="2514600" cy="1889527"/>
            <a:chOff x="3810000" y="2952750"/>
            <a:chExt cx="2514600" cy="1889527"/>
          </a:xfrm>
        </p:grpSpPr>
        <p:sp>
          <p:nvSpPr>
            <p:cNvPr id="49" name="Cross 48"/>
            <p:cNvSpPr/>
            <p:nvPr/>
          </p:nvSpPr>
          <p:spPr>
            <a:xfrm rot="2734294">
              <a:off x="5498348" y="4143895"/>
              <a:ext cx="189737" cy="189737"/>
            </a:xfrm>
            <a:prstGeom prst="plus">
              <a:avLst>
                <a:gd name="adj" fmla="val 46579"/>
              </a:avLst>
            </a:prstGeom>
            <a:solidFill>
              <a:srgbClr val="C00000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Cross 49"/>
            <p:cNvSpPr/>
            <p:nvPr/>
          </p:nvSpPr>
          <p:spPr>
            <a:xfrm rot="2734294">
              <a:off x="5516540" y="4360721"/>
              <a:ext cx="189737" cy="189737"/>
            </a:xfrm>
            <a:prstGeom prst="plus">
              <a:avLst>
                <a:gd name="adj" fmla="val 46579"/>
              </a:avLst>
            </a:prstGeom>
            <a:solidFill>
              <a:srgbClr val="00B050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Cross 50"/>
            <p:cNvSpPr/>
            <p:nvPr/>
          </p:nvSpPr>
          <p:spPr>
            <a:xfrm rot="2734294">
              <a:off x="4826484" y="3714662"/>
              <a:ext cx="189737" cy="189737"/>
            </a:xfrm>
            <a:prstGeom prst="plus">
              <a:avLst>
                <a:gd name="adj" fmla="val 46579"/>
              </a:avLst>
            </a:prstGeom>
            <a:solidFill>
              <a:srgbClr val="002060"/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Connector 51"/>
            <p:cNvCxnSpPr/>
            <p:nvPr/>
          </p:nvCxnSpPr>
          <p:spPr>
            <a:xfrm flipV="1">
              <a:off x="3956532" y="2952750"/>
              <a:ext cx="0" cy="1889527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3810000" y="4682271"/>
              <a:ext cx="2514600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3"/>
            <p:cNvSpPr/>
            <p:nvPr/>
          </p:nvSpPr>
          <p:spPr>
            <a:xfrm>
              <a:off x="4140868" y="4431692"/>
              <a:ext cx="39703" cy="39614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4391872" y="4205774"/>
              <a:ext cx="39703" cy="39614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4604084" y="3981291"/>
              <a:ext cx="39703" cy="39614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4643788" y="4311411"/>
              <a:ext cx="39703" cy="39614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4182405" y="4035547"/>
              <a:ext cx="39703" cy="39614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4868779" y="3441855"/>
              <a:ext cx="39703" cy="39614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5279513" y="3414919"/>
              <a:ext cx="39703" cy="39614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5453572" y="3021840"/>
              <a:ext cx="39703" cy="39614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4976489" y="3205079"/>
              <a:ext cx="39703" cy="39614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5528318" y="3434135"/>
              <a:ext cx="39703" cy="39614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5108837" y="3666198"/>
              <a:ext cx="39703" cy="39614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5838455" y="4260030"/>
              <a:ext cx="39703" cy="39614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5520820" y="4089804"/>
              <a:ext cx="39703" cy="39614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5706108" y="4471306"/>
              <a:ext cx="39703" cy="39614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5481117" y="4405282"/>
              <a:ext cx="39703" cy="39614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5265821" y="4260030"/>
              <a:ext cx="39703" cy="39614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4822196" y="4173695"/>
            <a:ext cx="2514600" cy="1893316"/>
            <a:chOff x="6477000" y="2948961"/>
            <a:chExt cx="2514600" cy="1893316"/>
          </a:xfrm>
        </p:grpSpPr>
        <p:sp>
          <p:nvSpPr>
            <p:cNvPr id="71" name="Cross 70"/>
            <p:cNvSpPr/>
            <p:nvPr/>
          </p:nvSpPr>
          <p:spPr>
            <a:xfrm rot="2734294">
              <a:off x="8045555" y="2948961"/>
              <a:ext cx="189737" cy="189737"/>
            </a:xfrm>
            <a:prstGeom prst="plus">
              <a:avLst>
                <a:gd name="adj" fmla="val 46579"/>
              </a:avLst>
            </a:prstGeom>
            <a:solidFill>
              <a:srgbClr val="C00000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Cross 71"/>
            <p:cNvSpPr/>
            <p:nvPr/>
          </p:nvSpPr>
          <p:spPr>
            <a:xfrm rot="2734294">
              <a:off x="7544075" y="4150518"/>
              <a:ext cx="189737" cy="189737"/>
            </a:xfrm>
            <a:prstGeom prst="plus">
              <a:avLst>
                <a:gd name="adj" fmla="val 46579"/>
              </a:avLst>
            </a:prstGeom>
            <a:solidFill>
              <a:srgbClr val="00B050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Cross 72"/>
            <p:cNvSpPr/>
            <p:nvPr/>
          </p:nvSpPr>
          <p:spPr>
            <a:xfrm rot="2734294">
              <a:off x="7815125" y="3386600"/>
              <a:ext cx="189737" cy="189737"/>
            </a:xfrm>
            <a:prstGeom prst="plus">
              <a:avLst>
                <a:gd name="adj" fmla="val 46579"/>
              </a:avLst>
            </a:prstGeom>
            <a:solidFill>
              <a:srgbClr val="002060"/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" name="Straight Connector 73"/>
            <p:cNvCxnSpPr/>
            <p:nvPr/>
          </p:nvCxnSpPr>
          <p:spPr>
            <a:xfrm flipV="1">
              <a:off x="6623532" y="2952750"/>
              <a:ext cx="0" cy="1889527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6477000" y="4682271"/>
              <a:ext cx="2514600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Oval 75"/>
            <p:cNvSpPr/>
            <p:nvPr/>
          </p:nvSpPr>
          <p:spPr>
            <a:xfrm>
              <a:off x="6807868" y="4431692"/>
              <a:ext cx="39703" cy="39614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7058872" y="4205774"/>
              <a:ext cx="39703" cy="39614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7271084" y="3981291"/>
              <a:ext cx="39703" cy="39614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7310788" y="4311411"/>
              <a:ext cx="39703" cy="39614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6849405" y="4035547"/>
              <a:ext cx="39703" cy="39614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7535779" y="3441855"/>
              <a:ext cx="39703" cy="39614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7946513" y="3414919"/>
              <a:ext cx="39703" cy="39614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8120572" y="3021840"/>
              <a:ext cx="39703" cy="39614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7643489" y="3205079"/>
              <a:ext cx="39703" cy="39614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8205951" y="3444768"/>
              <a:ext cx="39703" cy="39614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7775837" y="3666198"/>
              <a:ext cx="39703" cy="39614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8505455" y="4260030"/>
              <a:ext cx="39703" cy="39614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8187820" y="4089804"/>
              <a:ext cx="39703" cy="39614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8373108" y="4471306"/>
              <a:ext cx="39703" cy="39614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8148117" y="4405282"/>
              <a:ext cx="39703" cy="39614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7932821" y="4260030"/>
              <a:ext cx="39703" cy="39614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49280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Calibri"/>
                <a:cs typeface="Calibri"/>
              </a:rPr>
              <a:t>Marketing:</a:t>
            </a:r>
          </a:p>
          <a:p>
            <a:pPr lvl="1"/>
            <a:r>
              <a:rPr lang="en-US" sz="2000" dirty="0" smtClean="0">
                <a:latin typeface="Calibri"/>
                <a:cs typeface="Calibri"/>
              </a:rPr>
              <a:t>Finding </a:t>
            </a:r>
            <a:r>
              <a:rPr lang="en-US" sz="2000" dirty="0">
                <a:latin typeface="Calibri"/>
                <a:cs typeface="Calibri"/>
              </a:rPr>
              <a:t>groups of customers with similar behavior given a large database of customer </a:t>
            </a:r>
            <a:r>
              <a:rPr lang="en-US" sz="2000" dirty="0" smtClean="0">
                <a:latin typeface="Calibri"/>
                <a:cs typeface="Calibri"/>
              </a:rPr>
              <a:t>data</a:t>
            </a:r>
          </a:p>
          <a:p>
            <a:r>
              <a:rPr lang="en-US" sz="2400" dirty="0" smtClean="0">
                <a:latin typeface="Calibri"/>
                <a:cs typeface="Calibri"/>
              </a:rPr>
              <a:t>Social network analysis:</a:t>
            </a:r>
          </a:p>
          <a:p>
            <a:pPr lvl="1"/>
            <a:r>
              <a:rPr lang="en-US" sz="2000" dirty="0" smtClean="0">
                <a:latin typeface="Calibri"/>
                <a:cs typeface="Calibri"/>
              </a:rPr>
              <a:t>Finding groups of users with similar interesting</a:t>
            </a:r>
          </a:p>
          <a:p>
            <a:r>
              <a:rPr lang="en-US" sz="2400" dirty="0">
                <a:latin typeface="Calibri"/>
                <a:cs typeface="Calibri"/>
              </a:rPr>
              <a:t>Biology: </a:t>
            </a:r>
            <a:endParaRPr lang="en-US" sz="2400" dirty="0" smtClean="0">
              <a:latin typeface="Calibri"/>
              <a:cs typeface="Calibri"/>
            </a:endParaRPr>
          </a:p>
          <a:p>
            <a:pPr lvl="1"/>
            <a:r>
              <a:rPr lang="en-US" sz="2000" dirty="0" smtClean="0">
                <a:latin typeface="Calibri"/>
                <a:cs typeface="Calibri"/>
              </a:rPr>
              <a:t>Classification </a:t>
            </a:r>
            <a:r>
              <a:rPr lang="en-US" sz="2000" dirty="0">
                <a:latin typeface="Calibri"/>
                <a:cs typeface="Calibri"/>
              </a:rPr>
              <a:t>of plants and animals given their </a:t>
            </a:r>
            <a:r>
              <a:rPr lang="en-US" sz="2000" dirty="0" smtClean="0">
                <a:latin typeface="Calibri"/>
                <a:cs typeface="Calibri"/>
              </a:rPr>
              <a:t>features</a:t>
            </a:r>
          </a:p>
          <a:p>
            <a:r>
              <a:rPr lang="en-US" sz="2400" dirty="0" smtClean="0">
                <a:latin typeface="Calibri"/>
                <a:cs typeface="Calibri"/>
              </a:rPr>
              <a:t>Image segmentation and compression</a:t>
            </a: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7995F-332B-4C4C-BC91-A1950EC6AAF0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500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Gaussian Mixture model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7995F-332B-4C4C-BC91-A1950EC6AAF0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1467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Gaussian distribution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7995F-332B-4C4C-BC91-A1950EC6AAF0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461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Mixture Gaussian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7995F-332B-4C4C-BC91-A1950EC6AAF0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517" y="1143000"/>
            <a:ext cx="5444106" cy="2667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9" name="TextBox 8"/>
          <p:cNvSpPr txBox="1"/>
          <p:nvPr/>
        </p:nvSpPr>
        <p:spPr>
          <a:xfrm>
            <a:off x="1676400" y="4419600"/>
            <a:ext cx="5529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bri"/>
                <a:cs typeface="Calibri"/>
              </a:rPr>
              <a:t>Data generated by 3 different Gaussian </a:t>
            </a:r>
            <a:r>
              <a:rPr lang="en-US" sz="2000" dirty="0" smtClean="0">
                <a:latin typeface="Calibri"/>
                <a:cs typeface="Calibri"/>
              </a:rPr>
              <a:t>distribution</a:t>
            </a:r>
            <a:endParaRPr lang="en-US" sz="2000" dirty="0" smtClean="0">
              <a:latin typeface="Calibri"/>
              <a:cs typeface="Calibri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53200" y="5181600"/>
            <a:ext cx="1844651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 smtClean="0">
                <a:latin typeface="Calibri"/>
                <a:cs typeface="Calibri"/>
              </a:rPr>
              <a:t>Soft assignment</a:t>
            </a:r>
            <a:endParaRPr lang="en-US" sz="2000" dirty="0">
              <a:latin typeface="Calibri"/>
              <a:cs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9600" y="5181600"/>
            <a:ext cx="58060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000" dirty="0">
                <a:solidFill>
                  <a:srgbClr val="212121"/>
                </a:solidFill>
                <a:latin typeface="Calibri"/>
                <a:cs typeface="Calibri"/>
              </a:rPr>
              <a:t>W</a:t>
            </a:r>
            <a:r>
              <a:rPr lang="en-US" sz="2000" dirty="0" smtClean="0">
                <a:solidFill>
                  <a:srgbClr val="212121"/>
                </a:solidFill>
                <a:latin typeface="Calibri"/>
                <a:cs typeface="Calibri"/>
              </a:rPr>
              <a:t>hich </a:t>
            </a:r>
            <a:r>
              <a:rPr lang="en-US" sz="2000" dirty="0">
                <a:solidFill>
                  <a:srgbClr val="212121"/>
                </a:solidFill>
                <a:latin typeface="Calibri"/>
                <a:cs typeface="Calibri"/>
              </a:rPr>
              <a:t>distribution one specific data point belongs to</a:t>
            </a:r>
            <a:r>
              <a:rPr lang="en-US" sz="2000" dirty="0" smtClean="0">
                <a:solidFill>
                  <a:srgbClr val="212121"/>
                </a:solidFill>
                <a:latin typeface="Calibri"/>
                <a:cs typeface="Calibri"/>
              </a:rPr>
              <a:t>?</a:t>
            </a:r>
            <a:endParaRPr lang="en-US" sz="2000" dirty="0">
              <a:solidFill>
                <a:srgbClr val="212121"/>
              </a:solidFill>
              <a:latin typeface="Calibri"/>
              <a:cs typeface="Calibri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124200" y="3962400"/>
            <a:ext cx="2135445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 smtClean="0">
                <a:latin typeface="Calibri"/>
                <a:cs typeface="Calibri"/>
              </a:rPr>
              <a:t>Density estimation</a:t>
            </a:r>
            <a:endParaRPr lang="en-US"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55121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smtClean="0"/>
              <a:t>generation process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7995F-332B-4C4C-BC91-A1950EC6AAF0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14400" y="1676400"/>
            <a:ext cx="19672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Calibri"/>
                <a:cs typeface="Calibri"/>
              </a:rPr>
              <a:t>1. Pick a cluster</a:t>
            </a:r>
            <a:endParaRPr lang="en-US" sz="2200" dirty="0">
              <a:latin typeface="Calibri"/>
              <a:cs typeface="Calibri"/>
            </a:endParaRPr>
          </a:p>
        </p:txBody>
      </p:sp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281" y="2264852"/>
            <a:ext cx="2857500" cy="381000"/>
          </a:xfrm>
          <a:prstGeom prst="rect">
            <a:avLst/>
          </a:prstGeom>
        </p:spPr>
      </p:pic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7346" y="2178742"/>
            <a:ext cx="2730500" cy="5842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14400" y="2662535"/>
            <a:ext cx="42010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alibri"/>
                <a:cs typeface="Calibri"/>
              </a:rPr>
              <a:t>2</a:t>
            </a:r>
            <a:r>
              <a:rPr lang="en-US" sz="2200" dirty="0" smtClean="0">
                <a:latin typeface="Calibri"/>
                <a:cs typeface="Calibri"/>
              </a:rPr>
              <a:t>. Drawn         from </a:t>
            </a:r>
            <a:r>
              <a:rPr lang="en-US" sz="2200" dirty="0">
                <a:latin typeface="Calibri"/>
                <a:cs typeface="Calibri"/>
              </a:rPr>
              <a:t> </a:t>
            </a:r>
            <a:r>
              <a:rPr lang="en-US" sz="2200" dirty="0" smtClean="0">
                <a:latin typeface="Calibri"/>
                <a:cs typeface="Calibri"/>
              </a:rPr>
              <a:t>      ‘s  Gaussian </a:t>
            </a:r>
            <a:endParaRPr lang="en-US" sz="2200" dirty="0">
              <a:latin typeface="Calibri"/>
              <a:cs typeface="Calibri"/>
            </a:endParaRPr>
          </a:p>
        </p:txBody>
      </p:sp>
      <p:pic>
        <p:nvPicPr>
          <p:cNvPr id="12" name="Picture 11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931" y="2718381"/>
            <a:ext cx="393700" cy="279400"/>
          </a:xfrm>
          <a:prstGeom prst="rect">
            <a:avLst/>
          </a:prstGeom>
        </p:spPr>
      </p:pic>
      <p:pic>
        <p:nvPicPr>
          <p:cNvPr id="13" name="Picture 12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300" y="2723380"/>
            <a:ext cx="368300" cy="279400"/>
          </a:xfrm>
          <a:prstGeom prst="rect">
            <a:avLst/>
          </a:prstGeom>
        </p:spPr>
      </p:pic>
      <p:pic>
        <p:nvPicPr>
          <p:cNvPr id="14" name="Picture 13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300" y="3276600"/>
            <a:ext cx="3441700" cy="3810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35338" y="1169313"/>
            <a:ext cx="546066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Calibri"/>
                <a:cs typeface="Calibri"/>
              </a:rPr>
              <a:t>Training set                                 is generated by: </a:t>
            </a:r>
            <a:endParaRPr lang="en-US" sz="2200" dirty="0">
              <a:latin typeface="Calibri"/>
              <a:cs typeface="Calibri"/>
            </a:endParaRPr>
          </a:p>
        </p:txBody>
      </p:sp>
      <p:pic>
        <p:nvPicPr>
          <p:cNvPr id="17" name="Picture 16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338" y="1207413"/>
            <a:ext cx="1879600" cy="3429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85800" y="4064913"/>
            <a:ext cx="11196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dirty="0" smtClean="0">
                <a:latin typeface="Calibri"/>
                <a:cs typeface="Calibri"/>
              </a:rPr>
              <a:t>Density:</a:t>
            </a:r>
            <a:endParaRPr lang="en-US" sz="2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75207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7995F-332B-4C4C-BC91-A1950EC6AAF0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197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7995F-332B-4C4C-BC91-A1950EC6AAF0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59732" y="1066800"/>
            <a:ext cx="31854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Calibri"/>
                <a:ea typeface="Hei"/>
                <a:cs typeface="Calibri"/>
              </a:rPr>
              <a:t>Supervised Learning</a:t>
            </a:r>
            <a:endParaRPr lang="en-US" sz="2800" b="1" dirty="0">
              <a:latin typeface="Calibri"/>
              <a:ea typeface="Hei"/>
              <a:cs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85259" y="1066800"/>
            <a:ext cx="35860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Calibri"/>
                <a:ea typeface="Hei"/>
                <a:cs typeface="Calibri"/>
              </a:rPr>
              <a:t>Unsupervised Learning</a:t>
            </a:r>
            <a:endParaRPr lang="en-US" sz="2800" b="1" dirty="0">
              <a:latin typeface="Calibri"/>
              <a:ea typeface="Hei"/>
              <a:cs typeface="Calibri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35659" y="5181600"/>
            <a:ext cx="29544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Training set</a:t>
            </a:r>
            <a:r>
              <a:rPr lang="en-US" sz="2000" dirty="0"/>
              <a:t>:</a:t>
            </a:r>
            <a:r>
              <a:rPr lang="en-US" sz="2000" dirty="0" smtClean="0"/>
              <a:t>	    </a:t>
            </a:r>
            <a:endParaRPr lang="en-US" sz="2000" dirty="0"/>
          </a:p>
        </p:txBody>
      </p:sp>
      <p:sp>
        <p:nvSpPr>
          <p:cNvPr id="45" name="TextBox 44"/>
          <p:cNvSpPr txBox="1"/>
          <p:nvPr/>
        </p:nvSpPr>
        <p:spPr>
          <a:xfrm>
            <a:off x="5122701" y="5257800"/>
            <a:ext cx="29544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Training set</a:t>
            </a:r>
            <a:r>
              <a:rPr lang="en-US" sz="2000" dirty="0"/>
              <a:t>:</a:t>
            </a:r>
            <a:r>
              <a:rPr lang="en-US" sz="2000" dirty="0" smtClean="0"/>
              <a:t>	    </a:t>
            </a:r>
            <a:endParaRPr lang="en-US" sz="2000" dirty="0"/>
          </a:p>
        </p:txBody>
      </p:sp>
      <p:pic>
        <p:nvPicPr>
          <p:cNvPr id="47" name="Picture 46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200" y="5724703"/>
            <a:ext cx="2235200" cy="317500"/>
          </a:xfrm>
          <a:prstGeom prst="rect">
            <a:avLst/>
          </a:prstGeom>
        </p:spPr>
      </p:pic>
      <p:pic>
        <p:nvPicPr>
          <p:cNvPr id="48" name="Picture 47" descr="latex-image-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379" y="5724703"/>
            <a:ext cx="4457700" cy="317500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457200" y="1981200"/>
            <a:ext cx="3548690" cy="2923863"/>
            <a:chOff x="457200" y="1981200"/>
            <a:chExt cx="3548690" cy="2923863"/>
          </a:xfrm>
        </p:grpSpPr>
        <p:grpSp>
          <p:nvGrpSpPr>
            <p:cNvPr id="25" name="Group 24"/>
            <p:cNvGrpSpPr/>
            <p:nvPr/>
          </p:nvGrpSpPr>
          <p:grpSpPr>
            <a:xfrm>
              <a:off x="457200" y="1981200"/>
              <a:ext cx="3548690" cy="2923863"/>
              <a:chOff x="457200" y="1981200"/>
              <a:chExt cx="3548690" cy="2923863"/>
            </a:xfrm>
          </p:grpSpPr>
          <p:cxnSp>
            <p:nvCxnSpPr>
              <p:cNvPr id="9" name="Straight Arrow Connector 8"/>
              <p:cNvCxnSpPr/>
              <p:nvPr/>
            </p:nvCxnSpPr>
            <p:spPr>
              <a:xfrm flipH="1" flipV="1">
                <a:off x="839384" y="1981200"/>
                <a:ext cx="11064" cy="2773368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>
                <a:off x="653090" y="4563770"/>
                <a:ext cx="3352800" cy="0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Oval 10"/>
              <p:cNvSpPr/>
              <p:nvPr/>
            </p:nvSpPr>
            <p:spPr>
              <a:xfrm>
                <a:off x="1583270" y="3424403"/>
                <a:ext cx="231701" cy="231701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Cross 11"/>
              <p:cNvSpPr/>
              <p:nvPr/>
            </p:nvSpPr>
            <p:spPr>
              <a:xfrm rot="2734294">
                <a:off x="2339423" y="2359731"/>
                <a:ext cx="303981" cy="303981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1398335" y="4145023"/>
                <a:ext cx="231701" cy="231701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1130295" y="3691843"/>
                <a:ext cx="231701" cy="231701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1671393" y="3922415"/>
                <a:ext cx="231701" cy="231701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1130295" y="3278925"/>
                <a:ext cx="231701" cy="231701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Cross 16"/>
              <p:cNvSpPr/>
              <p:nvPr/>
            </p:nvSpPr>
            <p:spPr>
              <a:xfrm rot="2734294">
                <a:off x="2392436" y="2750947"/>
                <a:ext cx="303981" cy="303981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Cross 17"/>
              <p:cNvSpPr/>
              <p:nvPr/>
            </p:nvSpPr>
            <p:spPr>
              <a:xfrm rot="2734294">
                <a:off x="2823232" y="2799129"/>
                <a:ext cx="303981" cy="303981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Cross 18"/>
              <p:cNvSpPr/>
              <p:nvPr/>
            </p:nvSpPr>
            <p:spPr>
              <a:xfrm rot="2734294">
                <a:off x="3110950" y="2459960"/>
                <a:ext cx="303981" cy="303981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Cross 19"/>
              <p:cNvSpPr/>
              <p:nvPr/>
            </p:nvSpPr>
            <p:spPr>
              <a:xfrm rot="2734294">
                <a:off x="2628228" y="2190929"/>
                <a:ext cx="303981" cy="303981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1" name="Picture 20"/>
              <p:cNvPicPr>
                <a:picLocks noChangeAspect="1"/>
              </p:cNvPicPr>
              <p:nvPr>
                <p:custDataLst>
                  <p:tags r:id="rId3"/>
                </p:custDataLst>
              </p:nvPr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7200" y="2426236"/>
                <a:ext cx="222885" cy="150495"/>
              </a:xfrm>
              <a:prstGeom prst="rect">
                <a:avLst/>
              </a:prstGeom>
            </p:spPr>
          </p:pic>
          <p:pic>
            <p:nvPicPr>
              <p:cNvPr id="22" name="Picture 21"/>
              <p:cNvPicPr>
                <a:picLocks noChangeAspect="1"/>
              </p:cNvPicPr>
              <p:nvPr>
                <p:custDataLst>
                  <p:tags r:id="rId4"/>
                </p:custDataLst>
              </p:nvPr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91216" y="4754568"/>
                <a:ext cx="228600" cy="150495"/>
              </a:xfrm>
              <a:prstGeom prst="rect">
                <a:avLst/>
              </a:prstGeom>
            </p:spPr>
          </p:pic>
          <p:cxnSp>
            <p:nvCxnSpPr>
              <p:cNvPr id="23" name="Straight Arrow Connector 22"/>
              <p:cNvCxnSpPr/>
              <p:nvPr/>
            </p:nvCxnSpPr>
            <p:spPr>
              <a:xfrm>
                <a:off x="653090" y="4563770"/>
                <a:ext cx="3352800" cy="0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4" name="Picture 23"/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7200" y="2426236"/>
                <a:ext cx="222885" cy="150495"/>
              </a:xfrm>
              <a:prstGeom prst="rect">
                <a:avLst/>
              </a:prstGeom>
            </p:spPr>
          </p:pic>
        </p:grpSp>
        <p:cxnSp>
          <p:nvCxnSpPr>
            <p:cNvPr id="50" name="Straight Connector 49"/>
            <p:cNvCxnSpPr/>
            <p:nvPr/>
          </p:nvCxnSpPr>
          <p:spPr>
            <a:xfrm>
              <a:off x="990600" y="2127983"/>
              <a:ext cx="2487277" cy="2435787"/>
            </a:xfrm>
            <a:prstGeom prst="line">
              <a:avLst/>
            </a:prstGeom>
            <a:ln w="38100" cmpd="sng"/>
            <a:effectLst>
              <a:reflection blurRad="12700" stA="20000" endPos="30000" dist="38100" dir="5400000" sy="-100000" rotWithShape="0"/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5138110" y="1953010"/>
            <a:ext cx="3548690" cy="2952053"/>
            <a:chOff x="5138110" y="1953010"/>
            <a:chExt cx="3548690" cy="2952053"/>
          </a:xfrm>
        </p:grpSpPr>
        <p:grpSp>
          <p:nvGrpSpPr>
            <p:cNvPr id="44" name="Group 43"/>
            <p:cNvGrpSpPr/>
            <p:nvPr/>
          </p:nvGrpSpPr>
          <p:grpSpPr>
            <a:xfrm>
              <a:off x="5138110" y="1981200"/>
              <a:ext cx="3548690" cy="2923863"/>
              <a:chOff x="4909510" y="1419537"/>
              <a:chExt cx="3548690" cy="2923863"/>
            </a:xfrm>
          </p:grpSpPr>
          <p:cxnSp>
            <p:nvCxnSpPr>
              <p:cNvPr id="30" name="Straight Arrow Connector 29"/>
              <p:cNvCxnSpPr/>
              <p:nvPr/>
            </p:nvCxnSpPr>
            <p:spPr>
              <a:xfrm flipH="1" flipV="1">
                <a:off x="5291694" y="1419537"/>
                <a:ext cx="11064" cy="2773368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>
                <a:off x="5105400" y="4002107"/>
                <a:ext cx="3352800" cy="0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2" name="Picture 31"/>
              <p:cNvPicPr>
                <a:picLocks noChangeAspect="1"/>
              </p:cNvPicPr>
              <p:nvPr>
                <p:custDataLst>
                  <p:tags r:id="rId1"/>
                </p:custDataLst>
              </p:nvPr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09510" y="1864573"/>
                <a:ext cx="222885" cy="150495"/>
              </a:xfrm>
              <a:prstGeom prst="rect">
                <a:avLst/>
              </a:prstGeom>
            </p:spPr>
          </p:pic>
          <p:pic>
            <p:nvPicPr>
              <p:cNvPr id="33" name="Picture 32"/>
              <p:cNvPicPr>
                <a:picLocks noChangeAspect="1"/>
              </p:cNvPicPr>
              <p:nvPr>
                <p:custDataLst>
                  <p:tags r:id="rId2"/>
                </p:custDataLst>
              </p:nvPr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43526" y="4192905"/>
                <a:ext cx="228600" cy="150495"/>
              </a:xfrm>
              <a:prstGeom prst="rect">
                <a:avLst/>
              </a:prstGeom>
            </p:spPr>
          </p:pic>
          <p:sp>
            <p:nvSpPr>
              <p:cNvPr id="34" name="Oval 33"/>
              <p:cNvSpPr/>
              <p:nvPr/>
            </p:nvSpPr>
            <p:spPr>
              <a:xfrm>
                <a:off x="5668638" y="2810254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6124494" y="295974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6212596" y="3441788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5675245" y="322611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5943600" y="367635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6973735" y="2323085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7399470" y="2370407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7212148" y="176705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7696200" y="2014094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6923829" y="191696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1" name="Oval 50"/>
            <p:cNvSpPr/>
            <p:nvPr/>
          </p:nvSpPr>
          <p:spPr>
            <a:xfrm>
              <a:off x="5360995" y="3200400"/>
              <a:ext cx="1649405" cy="1336932"/>
            </a:xfrm>
            <a:prstGeom prst="ellipse">
              <a:avLst/>
            </a:prstGeom>
            <a:noFill/>
            <a:ln w="38100" cmpd="sng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6661764" y="1953010"/>
              <a:ext cx="1649405" cy="1336932"/>
            </a:xfrm>
            <a:prstGeom prst="ellipse">
              <a:avLst/>
            </a:prstGeom>
            <a:noFill/>
            <a:ln w="38100" cmpd="sng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55387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Outline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K-Means</a:t>
            </a:r>
          </a:p>
          <a:p>
            <a:r>
              <a:rPr lang="en-US" dirty="0" smtClean="0"/>
              <a:t>Mixture Gaussian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7995F-332B-4C4C-BC91-A1950EC6AAF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343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7995F-332B-4C4C-BC91-A1950EC6AAF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274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598" y="1371600"/>
            <a:ext cx="8382002" cy="5105400"/>
          </a:xfrm>
        </p:spPr>
        <p:txBody>
          <a:bodyPr/>
          <a:lstStyle/>
          <a:p>
            <a:r>
              <a:rPr lang="en-US" dirty="0" smtClean="0"/>
              <a:t>Finding </a:t>
            </a:r>
            <a:r>
              <a:rPr lang="en-US" dirty="0"/>
              <a:t>a structure in a collection of unlabeled data</a:t>
            </a:r>
            <a:r>
              <a:rPr lang="en-US" dirty="0" smtClean="0"/>
              <a:t>.</a:t>
            </a:r>
          </a:p>
          <a:p>
            <a:r>
              <a:rPr lang="en-US" dirty="0"/>
              <a:t>A cluster is </a:t>
            </a:r>
            <a:r>
              <a:rPr lang="en-US" dirty="0" smtClean="0"/>
              <a:t>a </a:t>
            </a:r>
            <a:r>
              <a:rPr lang="en-US" dirty="0"/>
              <a:t>collection of objects which are “similar”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7995F-332B-4C4C-BC91-A1950EC6AAF0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304" y="2209800"/>
            <a:ext cx="762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168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tlow\Desktop\cs229a\lectures-slides\assets\kmeansplot\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3" y="584200"/>
            <a:ext cx="5699125" cy="568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0784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76403" y="584518"/>
            <a:ext cx="5699125" cy="5688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ross 6"/>
          <p:cNvSpPr/>
          <p:nvPr/>
        </p:nvSpPr>
        <p:spPr>
          <a:xfrm rot="2734294" flipH="1" flipV="1">
            <a:off x="3251560" y="2176976"/>
            <a:ext cx="316243" cy="232496"/>
          </a:xfrm>
          <a:prstGeom prst="plus">
            <a:avLst>
              <a:gd name="adj" fmla="val 46579"/>
            </a:avLst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ross 7"/>
          <p:cNvSpPr/>
          <p:nvPr/>
        </p:nvSpPr>
        <p:spPr>
          <a:xfrm rot="2734294" flipH="1" flipV="1">
            <a:off x="4812846" y="4316855"/>
            <a:ext cx="316243" cy="232496"/>
          </a:xfrm>
          <a:prstGeom prst="plus">
            <a:avLst>
              <a:gd name="adj" fmla="val 46579"/>
            </a:avLst>
          </a:prstGeom>
          <a:solidFill>
            <a:srgbClr val="0000CC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CC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3579840" y="2403360"/>
              <a:ext cx="4217040" cy="20990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68680" y="1791360"/>
                <a:ext cx="4237920" cy="159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70710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76400" y="584518"/>
            <a:ext cx="5699124" cy="5688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3243648" y="2071806"/>
            <a:ext cx="871152" cy="8491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298108" y="3789166"/>
            <a:ext cx="871152" cy="8491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ross 6"/>
          <p:cNvSpPr/>
          <p:nvPr/>
        </p:nvSpPr>
        <p:spPr>
          <a:xfrm rot="2734294" flipH="1" flipV="1">
            <a:off x="3251560" y="2176976"/>
            <a:ext cx="316243" cy="232496"/>
          </a:xfrm>
          <a:prstGeom prst="plus">
            <a:avLst>
              <a:gd name="adj" fmla="val 46579"/>
            </a:avLst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ross 7"/>
          <p:cNvSpPr/>
          <p:nvPr/>
        </p:nvSpPr>
        <p:spPr>
          <a:xfrm rot="2734294" flipH="1" flipV="1">
            <a:off x="4812846" y="4316855"/>
            <a:ext cx="316243" cy="232496"/>
          </a:xfrm>
          <a:prstGeom prst="plus">
            <a:avLst>
              <a:gd name="adj" fmla="val 46579"/>
            </a:avLst>
          </a:prstGeom>
          <a:solidFill>
            <a:srgbClr val="0000CC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533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1&#10;$&#10;&#10;\end{document}"/>
  <p:tag name="IGUANATEXSIZE" val="2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\mu_{c^{(i)}}&#10;$&#10;&#10;\end{document}"/>
  <p:tag name="IGUANATEXSIZE" val="2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J(c^{(1)}, \dots, c^{(m)}, \mu_1, \dots, \mu_K) &#10;= \frac{1}{m} &#10;\sum^m_{i=1} &#10;|| x^{(i)} - \mu_{c^{(i)}} ||^2&#10;$&#10;&#10;\end{document}"/>
  <p:tag name="IGUANATEXSIZE" val="2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min_{c^{(1)}, \dots, c^{(m)},}&#10;J(c^{(1)}, \dots, c^{(m)}, \mu_1, \dots, \mu_K)&#10;$&#10;&#10;\end{document}"/>
  <p:tag name="IGUANATEXSIZE" val="2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 \mu_1, \dots, \mu_K&#10;$&#10;&#10;\end{document}"/>
  <p:tag name="IGUANATEXSIZE" val="1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mu_k \in \mathbb{R}^n &#10;$&#10;&#10;\end{document}"/>
  <p:tag name="IGUANATEXSIZE" val="2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K&#10;$&#10;&#10;\end{document}"/>
  <p:tag name="IGUANATEXSIZE" val="2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k&#10;$&#10;&#10;\end{document}"/>
  <p:tag name="IGUANATEXSIZE" val="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2&#10;$&#10;&#10;\end{document}"/>
  <p:tag name="IGUANATEXSIZE" val="2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1&#10;$&#10;&#10;\end{document}"/>
  <p:tag name="IGUANATEXSIZE" val="2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2&#10;$&#10;&#10;\end{document}"/>
  <p:tag name="IGUANATEXSIZE" val="2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1&#10;$&#10;&#10;\end{document}"/>
  <p:tag name="IGUANATEXSIZE" val="2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c^{(i)}&#10;$&#10;&#10;\end{document}"/>
  <p:tag name="IGUANATEXSIZE" val="2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x^{(i)}&#10;$&#10;&#10;\end{document}"/>
  <p:tag name="IGUANATEXSIZE" val="2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x^{(i)}&#10;$&#10;&#10;\end{document}"/>
  <p:tag name="IGUANATEXSIZE" val="2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\mu_k&#10;$&#10;&#10;\end{document}"/>
  <p:tag name="IGUANATEXSIZE" val="24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hulu">
  <a:themeElements>
    <a:clrScheme name="2012Hulu_Theme">
      <a:dk1>
        <a:srgbClr val="212121"/>
      </a:dk1>
      <a:lt1>
        <a:srgbClr val="FFFFFF"/>
      </a:lt1>
      <a:dk2>
        <a:srgbClr val="4D4D4D"/>
      </a:dk2>
      <a:lt2>
        <a:srgbClr val="B3B3B3"/>
      </a:lt2>
      <a:accent1>
        <a:srgbClr val="8CC83C"/>
      </a:accent1>
      <a:accent2>
        <a:srgbClr val="5588BB"/>
      </a:accent2>
      <a:accent3>
        <a:srgbClr val="FF6400"/>
      </a:accent3>
      <a:accent4>
        <a:srgbClr val="AD3456"/>
      </a:accent4>
      <a:accent5>
        <a:srgbClr val="4B3183"/>
      </a:accent5>
      <a:accent6>
        <a:srgbClr val="D20000"/>
      </a:accent6>
      <a:hlink>
        <a:srgbClr val="5588BB"/>
      </a:hlink>
      <a:folHlink>
        <a:srgbClr val="5588BB"/>
      </a:folHlink>
    </a:clrScheme>
    <a:fontScheme name="2012Hulu_Theme">
      <a:majorFont>
        <a:latin typeface="Helvetica"/>
        <a:ea typeface=""/>
        <a:cs typeface=""/>
        <a:font script="Latin" typeface="Arial Black"/>
      </a:majorFont>
      <a:minorFont>
        <a:latin typeface="Helvetica"/>
        <a:ea typeface=""/>
        <a:cs typeface=""/>
        <a:font script="Latin" typeface="Arial"/>
      </a:minorFont>
    </a:fontScheme>
    <a:fmtScheme name="2012Hulu_Theme">
      <a: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shade val="70000"/>
                <a:satMod val="10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reflection blurRad="12700" stA="20000" endPos="30000" dist="38100" dir="5400000" sy="-100000" rotWithShape="0"/>
          </a:effectLst>
        </a:effectStyle>
        <a:effectStyle>
          <a:effectLst>
            <a:outerShdw blurRad="127000" dist="25400" dir="5400000" algn="ctr" rotWithShape="0">
              <a:srgbClr val="000000">
                <a:alpha val="7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38100" h="1270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solidFill>
          <a:schemeClr val="dk1"/>
        </a:soli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L_lecture">
  <a:themeElements>
    <a:clrScheme name="2012Hulu_Theme">
      <a:dk1>
        <a:srgbClr val="212121"/>
      </a:dk1>
      <a:lt1>
        <a:srgbClr val="FFFFFF"/>
      </a:lt1>
      <a:dk2>
        <a:srgbClr val="4D4D4D"/>
      </a:dk2>
      <a:lt2>
        <a:srgbClr val="B3B3B3"/>
      </a:lt2>
      <a:accent1>
        <a:srgbClr val="8CC83C"/>
      </a:accent1>
      <a:accent2>
        <a:srgbClr val="5588BB"/>
      </a:accent2>
      <a:accent3>
        <a:srgbClr val="FF6400"/>
      </a:accent3>
      <a:accent4>
        <a:srgbClr val="AD3456"/>
      </a:accent4>
      <a:accent5>
        <a:srgbClr val="4B3183"/>
      </a:accent5>
      <a:accent6>
        <a:srgbClr val="D20000"/>
      </a:accent6>
      <a:hlink>
        <a:srgbClr val="5588BB"/>
      </a:hlink>
      <a:folHlink>
        <a:srgbClr val="5588BB"/>
      </a:folHlink>
    </a:clrScheme>
    <a:fontScheme name="2012Hulu_Theme">
      <a:majorFont>
        <a:latin typeface="Helvetica"/>
        <a:ea typeface=""/>
        <a:cs typeface=""/>
        <a:font script="Latin" typeface="Arial Black"/>
      </a:majorFont>
      <a:minorFont>
        <a:latin typeface="Helvetica"/>
        <a:ea typeface=""/>
        <a:cs typeface=""/>
        <a:font script="Latin" typeface="Arial"/>
      </a:minorFont>
    </a:fontScheme>
    <a:fmtScheme name="2012Hulu_Theme">
      <a: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shade val="70000"/>
                <a:satMod val="10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reflection blurRad="12700" stA="20000" endPos="30000" dist="38100" dir="5400000" sy="-100000" rotWithShape="0"/>
          </a:effectLst>
        </a:effectStyle>
        <a:effectStyle>
          <a:effectLst>
            <a:outerShdw blurRad="127000" dist="25400" dir="5400000" algn="ctr" rotWithShape="0">
              <a:srgbClr val="000000">
                <a:alpha val="7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38100" h="1270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solidFill>
          <a:schemeClr val="dk1"/>
        </a:soli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 upd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PowerPitch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accent1"/>
          </a:buClr>
          <a:buSzTx/>
          <a:buFontTx/>
          <a:buNone/>
          <a:tabLst>
            <a:tab pos="346075" algn="l"/>
          </a:tabLst>
          <a:defRPr kumimoji="0" sz="800" b="0" i="0" u="none" strike="noStrike" cap="none" normalizeH="0" baseline="0" dirty="0" smtClean="0">
            <a:solidFill>
              <a:schemeClr val="tx1"/>
            </a:solidFill>
            <a:effectLst/>
            <a:latin typeface="Calibri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accent1"/>
          </a:buClr>
          <a:buSzTx/>
          <a:buFontTx/>
          <a:buNone/>
          <a:tabLst>
            <a:tab pos="346075" algn="l"/>
          </a:tabLst>
          <a:defRPr kumimoji="0" lang="en-US" sz="800" b="1" i="1" u="none" strike="noStrike" cap="none" normalizeH="0" baseline="0" smtClean="0"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lIns="0" tIns="0" rIns="0" bIns="0" rtlCol="0" anchor="t" anchorCtr="0">
        <a:spAutoFit/>
      </a:bodyPr>
      <a:lstStyle>
        <a:defPPr algn="l">
          <a:defRPr sz="1000" b="0" i="0" dirty="0" err="1" smtClean="0">
            <a:latin typeface="Calibri" pitchFamily="34" charset="0"/>
          </a:defRPr>
        </a:defPPr>
      </a:lstStyle>
    </a:txDef>
  </a:objectDefaults>
  <a:extraClrSchemeLst>
    <a:extraClrScheme>
      <a:clrScheme name="PowerPitch 1">
        <a:dk1>
          <a:srgbClr val="000000"/>
        </a:dk1>
        <a:lt1>
          <a:srgbClr val="FFFFFF"/>
        </a:lt1>
        <a:dk2>
          <a:srgbClr val="D5EAFF"/>
        </a:dk2>
        <a:lt2>
          <a:srgbClr val="B2B2B2"/>
        </a:lt2>
        <a:accent1>
          <a:srgbClr val="0066CC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E7B900"/>
        </a:accent6>
        <a:hlink>
          <a:srgbClr val="DF103F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18762</TotalTime>
  <Words>844</Words>
  <Application>Microsoft Macintosh PowerPoint</Application>
  <PresentationFormat>On-screen Show (4:3)</PresentationFormat>
  <Paragraphs>139</Paragraphs>
  <Slides>28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hulu</vt:lpstr>
      <vt:lpstr>ML_lecture</vt:lpstr>
      <vt:lpstr>LA update</vt:lpstr>
      <vt:lpstr>PowerPitch</vt:lpstr>
      <vt:lpstr>Unsupervised Learning</vt:lpstr>
      <vt:lpstr>Review</vt:lpstr>
      <vt:lpstr>PowerPoint Presentation</vt:lpstr>
      <vt:lpstr>Today’s Outline</vt:lpstr>
      <vt:lpstr>K-Means</vt:lpstr>
      <vt:lpstr>Clustering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K-means Algorithm</vt:lpstr>
      <vt:lpstr>K-means Algorithm</vt:lpstr>
      <vt:lpstr>K-means Algorithm</vt:lpstr>
      <vt:lpstr>K-means Algorithm</vt:lpstr>
      <vt:lpstr>What’s K-means Optimizing?</vt:lpstr>
      <vt:lpstr>Will it be convergent?</vt:lpstr>
      <vt:lpstr>Random initialization</vt:lpstr>
      <vt:lpstr>Applications</vt:lpstr>
      <vt:lpstr>Gaussian Mixture model</vt:lpstr>
      <vt:lpstr>Gaussian distribution</vt:lpstr>
      <vt:lpstr>Mixture Gaussian</vt:lpstr>
      <vt:lpstr>Data generation process</vt:lpstr>
      <vt:lpstr>PowerPoint Presentation</vt:lpstr>
    </vt:vector>
  </TitlesOfParts>
  <Manager>Tom Walker</Manager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goes here</dc:title>
  <dc:creator>Jeannette Lee</dc:creator>
  <cp:lastModifiedBy>Chunyang Wei</cp:lastModifiedBy>
  <cp:revision>490</cp:revision>
  <dcterms:created xsi:type="dcterms:W3CDTF">2013-08-08T23:11:26Z</dcterms:created>
  <dcterms:modified xsi:type="dcterms:W3CDTF">2013-10-07T16:41:47Z</dcterms:modified>
</cp:coreProperties>
</file>