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5" r:id="rId3"/>
    <p:sldId id="267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42"/>
    <p:restoredTop sz="94599"/>
  </p:normalViewPr>
  <p:slideViewPr>
    <p:cSldViewPr snapToGrid="0" snapToObjects="1">
      <p:cViewPr varScale="1">
        <p:scale>
          <a:sx n="63" d="100"/>
          <a:sy n="63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6AAB-CB5C-7840-AB49-A94CD7F2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6335A-9B36-9D45-B3E4-1A1F1ECD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CDD5-B639-CE4D-9BA8-C1D4EAE9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6C89-1209-7C42-AA92-9960DFBF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4C98-6FAC-254D-B649-0BCC5B7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8FD5-49EA-5245-8FCA-164B318F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2D9D0-1AFD-0E4B-96B0-DF62DFC0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605C-B240-8D4C-8F4A-8AE1C688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0968-5D4A-9E41-B578-5D49B763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A325-D0BD-A447-AAA9-E3223321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C8C76-4EFC-EA4B-A9BC-A42B3CF0E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3CDC-1682-1A4C-863C-E05264F4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C8D3-8A74-5F43-B0C3-BDA47BC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3626-8316-174D-849E-307D4001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4815-9420-7F4C-877A-98C5AF02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1EE7-5230-4340-95C5-99C65579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1FA3-2129-384F-A893-E225B8F4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F801-9A95-B547-9080-5A3CF9D1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5BAA-43E4-D647-B3D8-7918339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3480-66FE-1B4E-B07B-AA484C99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5DBB-6C43-694B-8790-7AB4ECFA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2A893-87F2-4E48-AED9-BC88866D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078A-B089-3E42-8BC9-B6B4398E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5D46-7D77-164A-A8C3-429A3C7D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6272-F166-924C-9F35-E0895490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E081-C615-5E4D-80A0-8813F421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321F-4D9D-9C4B-8E87-A2A2F333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EF042-EC70-934D-B7EA-709D1A37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8D36-55C3-C744-B792-71946B4D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FA5C-C269-F44B-BAAA-A091171E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11746-DE58-F945-93F0-F3A3E898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3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04A-35C1-5341-AB49-1AFC786A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C80D-2E96-2540-8E99-D6A85034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FEB13-E61B-3C4C-AE06-8353481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0BC6D-A635-0645-8790-6322722A9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5536F-2D3B-2E47-B980-82B528A2C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9F8CA-79E5-5D41-BF8B-D56F07A8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B5727-160A-D14B-B6C7-9483E266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A99ED-2173-2448-BC5A-B25E6246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B12A-6780-BE48-BCF7-1EB0A45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05CAA-24A3-3148-9304-873FC5CD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3C5A8-BD51-3345-AC5E-616C51F1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B19AC-808A-B74D-8B7B-730B0027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3A230-1A6F-354B-B8C2-053FB034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CC06D-323A-FE48-BEF1-EB67B94C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ED5B-DE56-C24B-A346-B83DF1F0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44B9-13AD-9E4D-B079-939F64A4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F2EB-5F7E-F24E-990E-36E39333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EAEDD-7472-6944-9528-DE19388C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E0583-44F2-7349-BAD5-B9AFF6F5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4D2B-0FB0-5743-B835-17AC997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425E-FB7C-3146-8088-6E232684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C978-BD7B-8149-B1FB-04F09E09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5E9E4-5068-A14B-863C-F13146CA0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8A845-030D-5448-9AA4-7D51476E5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6D9A-4D64-5A46-97E1-2E429108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AC8F9-EDE5-6343-A25C-4B5936A1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ED399-0F66-D54B-9878-717D05E1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6603C-6BD0-5442-AE25-1C6D2F1E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5DA1-FA70-0949-A045-3FF3442F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84FC7-8F7C-6741-981B-4688E1FE9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7D69-2C57-E340-B658-8AAFAADD365F}" type="datetimeFigureOut"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D4F5-0650-EA42-BDB1-60B50BCBA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9788-8E59-B24A-891D-B2DE194DE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4492-4246-F741-85CE-C3C077420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641769" y="98558"/>
            <a:ext cx="8823571" cy="6759442"/>
            <a:chOff x="2306305" y="981476"/>
            <a:chExt cx="9325713" cy="5536282"/>
          </a:xfrm>
        </p:grpSpPr>
        <p:grpSp>
          <p:nvGrpSpPr>
            <p:cNvPr id="59" name="Group 58"/>
            <p:cNvGrpSpPr/>
            <p:nvPr/>
          </p:nvGrpSpPr>
          <p:grpSpPr>
            <a:xfrm>
              <a:off x="2306305" y="981476"/>
              <a:ext cx="9325713" cy="5536282"/>
              <a:chOff x="942975" y="1173981"/>
              <a:chExt cx="7761521" cy="529542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942975" y="1173981"/>
                <a:ext cx="7761521" cy="52954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flipH="1">
                <a:off x="2613132" y="1282145"/>
                <a:ext cx="4454981" cy="38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Box Office Smash Architecture Diagram</a:t>
                </a:r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84D0C00F-D6C1-EE40-BC44-1979AC94C899}"/>
                </a:ext>
              </a:extLst>
            </p:cNvPr>
            <p:cNvSpPr/>
            <p:nvPr/>
          </p:nvSpPr>
          <p:spPr>
            <a:xfrm>
              <a:off x="2457713" y="1607754"/>
              <a:ext cx="9025449" cy="4658840"/>
            </a:xfrm>
            <a:prstGeom prst="roundRect">
              <a:avLst/>
            </a:prstGeom>
            <a:solidFill>
              <a:schemeClr val="bg1"/>
            </a:solidFill>
            <a:ln w="25400" cap="rnd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83023" y="5305250"/>
            <a:ext cx="1383753" cy="781668"/>
            <a:chOff x="241451" y="2930686"/>
            <a:chExt cx="1383753" cy="781668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D422E35-E528-0E45-B031-DB73A88AA9C7}"/>
                </a:ext>
              </a:extLst>
            </p:cNvPr>
            <p:cNvSpPr/>
            <p:nvPr/>
          </p:nvSpPr>
          <p:spPr>
            <a:xfrm>
              <a:off x="241451" y="2930686"/>
              <a:ext cx="1383753" cy="7816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EDF889-6DD1-DA4B-AB56-9BC0D5F178C3}"/>
                </a:ext>
              </a:extLst>
            </p:cNvPr>
            <p:cNvSpPr txBox="1"/>
            <p:nvPr/>
          </p:nvSpPr>
          <p:spPr>
            <a:xfrm>
              <a:off x="591473" y="293733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68797" y="3264761"/>
              <a:ext cx="977371" cy="307132"/>
              <a:chOff x="451979" y="4030219"/>
              <a:chExt cx="977371" cy="30713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6F0C99A-DA55-CF48-9F11-5B88EF9D31C9}"/>
                  </a:ext>
                </a:extLst>
              </p:cNvPr>
              <p:cNvSpPr/>
              <p:nvPr/>
            </p:nvSpPr>
            <p:spPr>
              <a:xfrm>
                <a:off x="451979" y="4030219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905EB25-1264-CD4D-AF60-07A8A0892277}"/>
                  </a:ext>
                </a:extLst>
              </p:cNvPr>
              <p:cNvSpPr txBox="1"/>
              <p:nvPr/>
            </p:nvSpPr>
            <p:spPr>
              <a:xfrm>
                <a:off x="582476" y="4066727"/>
                <a:ext cx="7072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imdb.com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5F85E-7A06-7F4D-98C2-8F4E91B5086E}"/>
              </a:ext>
            </a:extLst>
          </p:cNvPr>
          <p:cNvGrpSpPr/>
          <p:nvPr/>
        </p:nvGrpSpPr>
        <p:grpSpPr>
          <a:xfrm>
            <a:off x="4502741" y="982932"/>
            <a:ext cx="1391777" cy="622468"/>
            <a:chOff x="1660519" y="4242775"/>
            <a:chExt cx="1391777" cy="62246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F12C50-B955-314A-B3D1-347D9A47407F}"/>
                </a:ext>
              </a:extLst>
            </p:cNvPr>
            <p:cNvSpPr/>
            <p:nvPr/>
          </p:nvSpPr>
          <p:spPr>
            <a:xfrm>
              <a:off x="1660519" y="4242775"/>
              <a:ext cx="1391777" cy="6224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1E5AA8-E426-A94F-85FC-D1F95848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226" y="4309181"/>
              <a:ext cx="524594" cy="50415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2CD60EF-F579-144E-9016-6CF9A98A94C4}"/>
                </a:ext>
              </a:extLst>
            </p:cNvPr>
            <p:cNvSpPr txBox="1"/>
            <p:nvPr/>
          </p:nvSpPr>
          <p:spPr>
            <a:xfrm>
              <a:off x="2201114" y="4422758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A90B391-09CE-E745-B03F-E71ED33313A1}"/>
              </a:ext>
            </a:extLst>
          </p:cNvPr>
          <p:cNvSpPr/>
          <p:nvPr/>
        </p:nvSpPr>
        <p:spPr>
          <a:xfrm>
            <a:off x="4354877" y="3027004"/>
            <a:ext cx="3029084" cy="16230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373F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CC2777-2AA4-7E41-9A22-16F6C2DD2487}"/>
              </a:ext>
            </a:extLst>
          </p:cNvPr>
          <p:cNvSpPr txBox="1"/>
          <p:nvPr/>
        </p:nvSpPr>
        <p:spPr>
          <a:xfrm>
            <a:off x="4372724" y="3091646"/>
            <a:ext cx="9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AWS RDS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C78C3B-F4F6-1E4F-B2A3-68777502ECED}"/>
              </a:ext>
            </a:extLst>
          </p:cNvPr>
          <p:cNvSpPr/>
          <p:nvPr/>
        </p:nvSpPr>
        <p:spPr>
          <a:xfrm>
            <a:off x="4502653" y="3408142"/>
            <a:ext cx="1430595" cy="11326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C6C4A78-4B2B-A143-8D7E-9C385A7A8B61}"/>
              </a:ext>
            </a:extLst>
          </p:cNvPr>
          <p:cNvSpPr txBox="1"/>
          <p:nvPr/>
        </p:nvSpPr>
        <p:spPr>
          <a:xfrm>
            <a:off x="4512233" y="3414788"/>
            <a:ext cx="763601" cy="219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Storage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864F761-7B8A-D646-8476-6A307DB1B561}"/>
              </a:ext>
            </a:extLst>
          </p:cNvPr>
          <p:cNvSpPr/>
          <p:nvPr/>
        </p:nvSpPr>
        <p:spPr>
          <a:xfrm>
            <a:off x="4571199" y="4130216"/>
            <a:ext cx="1182548" cy="30848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35D3A51-2498-0444-9AFB-AB872645CB29}"/>
              </a:ext>
            </a:extLst>
          </p:cNvPr>
          <p:cNvSpPr txBox="1"/>
          <p:nvPr/>
        </p:nvSpPr>
        <p:spPr>
          <a:xfrm>
            <a:off x="4607701" y="4161349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PostGreSQL 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E8B775-CA55-8345-8BCC-0D609925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159" y="3686814"/>
            <a:ext cx="1130588" cy="389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B7B5593-FE57-9542-B3C7-7631EC3F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822" y="3078551"/>
            <a:ext cx="474629" cy="312085"/>
          </a:xfrm>
          <a:prstGeom prst="rect">
            <a:avLst/>
          </a:prstGeom>
        </p:spPr>
      </p:pic>
      <p:grpSp>
        <p:nvGrpSpPr>
          <p:cNvPr id="234" name="Group 233"/>
          <p:cNvGrpSpPr/>
          <p:nvPr/>
        </p:nvGrpSpPr>
        <p:grpSpPr>
          <a:xfrm>
            <a:off x="2317538" y="4933533"/>
            <a:ext cx="1383753" cy="1175797"/>
            <a:chOff x="263372" y="692789"/>
            <a:chExt cx="1383753" cy="1175797"/>
          </a:xfrm>
        </p:grpSpPr>
        <p:sp>
          <p:nvSpPr>
            <p:cNvPr id="88" name="Rounded Rectangle 87">
              <a:extLst/>
            </p:cNvPr>
            <p:cNvSpPr/>
            <p:nvPr/>
          </p:nvSpPr>
          <p:spPr>
            <a:xfrm>
              <a:off x="263372" y="692789"/>
              <a:ext cx="1383753" cy="11757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/>
            </p:cNvPr>
            <p:cNvSpPr txBox="1"/>
            <p:nvPr/>
          </p:nvSpPr>
          <p:spPr>
            <a:xfrm>
              <a:off x="546966" y="76814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93" name="Group 92">
              <a:extLst/>
            </p:cNvPr>
            <p:cNvGrpSpPr/>
            <p:nvPr/>
          </p:nvGrpSpPr>
          <p:grpSpPr>
            <a:xfrm>
              <a:off x="513945" y="1011759"/>
              <a:ext cx="977371" cy="307132"/>
              <a:chOff x="1075043" y="2697000"/>
              <a:chExt cx="977371" cy="307132"/>
            </a:xfrm>
          </p:grpSpPr>
          <p:sp>
            <p:nvSpPr>
              <p:cNvPr id="94" name="Rectangle 93">
                <a:extLst/>
              </p:cNvPr>
              <p:cNvSpPr/>
              <p:nvPr/>
            </p:nvSpPr>
            <p:spPr>
              <a:xfrm>
                <a:off x="1075043" y="2697000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/>
              </p:cNvPr>
              <p:cNvSpPr txBox="1"/>
              <p:nvPr/>
            </p:nvSpPr>
            <p:spPr>
              <a:xfrm>
                <a:off x="1091725" y="27335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boxofficemojo</a:t>
                </a:r>
              </a:p>
            </p:txBody>
          </p:sp>
        </p:grpSp>
        <p:grpSp>
          <p:nvGrpSpPr>
            <p:cNvPr id="97" name="Group 96">
              <a:extLst/>
            </p:cNvPr>
            <p:cNvGrpSpPr/>
            <p:nvPr/>
          </p:nvGrpSpPr>
          <p:grpSpPr>
            <a:xfrm>
              <a:off x="446471" y="1416483"/>
              <a:ext cx="1117614" cy="308488"/>
              <a:chOff x="998342" y="2695644"/>
              <a:chExt cx="1117614" cy="308488"/>
            </a:xfrm>
          </p:grpSpPr>
          <p:sp>
            <p:nvSpPr>
              <p:cNvPr id="98" name="Rectangle 97">
                <a:extLst/>
              </p:cNvPr>
              <p:cNvSpPr/>
              <p:nvPr/>
            </p:nvSpPr>
            <p:spPr>
              <a:xfrm>
                <a:off x="1075043" y="2695644"/>
                <a:ext cx="968144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/>
              </p:cNvPr>
              <p:cNvSpPr txBox="1"/>
              <p:nvPr/>
            </p:nvSpPr>
            <p:spPr>
              <a:xfrm>
                <a:off x="998342" y="2726777"/>
                <a:ext cx="11176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the-numbers.com</a:t>
                </a: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2046064" y="2980918"/>
            <a:ext cx="1926697" cy="1704112"/>
            <a:chOff x="2418535" y="1491289"/>
            <a:chExt cx="1926697" cy="1704112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F9095E1C-0645-A74B-82E2-3D46D4458542}"/>
                </a:ext>
              </a:extLst>
            </p:cNvPr>
            <p:cNvSpPr/>
            <p:nvPr/>
          </p:nvSpPr>
          <p:spPr>
            <a:xfrm>
              <a:off x="2418535" y="1491289"/>
              <a:ext cx="1926697" cy="17041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25469" y="1654982"/>
              <a:ext cx="1182548" cy="308488"/>
              <a:chOff x="3734686" y="3591793"/>
              <a:chExt cx="1182548" cy="308488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3085A86-61B5-6C40-84DB-5972D7E7303B}"/>
                  </a:ext>
                </a:extLst>
              </p:cNvPr>
              <p:cNvSpPr/>
              <p:nvPr/>
            </p:nvSpPr>
            <p:spPr>
              <a:xfrm>
                <a:off x="3734686" y="3591793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5532DA-C424-644A-99D2-96300CC6D764}"/>
                  </a:ext>
                </a:extLst>
              </p:cNvPr>
              <p:cNvSpPr txBox="1"/>
              <p:nvPr/>
            </p:nvSpPr>
            <p:spPr>
              <a:xfrm>
                <a:off x="3856925" y="3622926"/>
                <a:ext cx="938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Ingestion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BEB027-0F06-DB40-8214-EAE6B5F1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3737" y="2697145"/>
              <a:ext cx="962048" cy="3691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52D4A-16B3-3744-ACCE-2E417BF7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38958" y="2034427"/>
              <a:ext cx="538842" cy="602773"/>
            </a:xfrm>
            <a:prstGeom prst="rect">
              <a:avLst/>
            </a:prstGeom>
          </p:spPr>
        </p:pic>
        <p:pic>
          <p:nvPicPr>
            <p:cNvPr id="122" name="Picture 121">
              <a:extLst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7916" y="2103604"/>
              <a:ext cx="1065918" cy="348251"/>
            </a:xfrm>
            <a:prstGeom prst="rect">
              <a:avLst/>
            </a:prstGeom>
          </p:spPr>
        </p:pic>
      </p:grpSp>
      <p:cxnSp>
        <p:nvCxnSpPr>
          <p:cNvPr id="132" name="Elbow Connector 131">
            <a:extLst/>
          </p:cNvPr>
          <p:cNvCxnSpPr>
            <a:cxnSpLocks/>
            <a:endCxn id="169" idx="2"/>
          </p:cNvCxnSpPr>
          <p:nvPr/>
        </p:nvCxnSpPr>
        <p:spPr>
          <a:xfrm rot="16200000" flipV="1">
            <a:off x="2846837" y="4847607"/>
            <a:ext cx="325155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9" idx="3"/>
            <a:endCxn id="123" idx="1"/>
          </p:cNvCxnSpPr>
          <p:nvPr/>
        </p:nvCxnSpPr>
        <p:spPr>
          <a:xfrm>
            <a:off x="3972761" y="3832974"/>
            <a:ext cx="382116" cy="5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V="1">
            <a:off x="4921407" y="4528462"/>
            <a:ext cx="0" cy="776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30" idx="1"/>
            <a:endCxn id="169" idx="0"/>
          </p:cNvCxnSpPr>
          <p:nvPr/>
        </p:nvCxnSpPr>
        <p:spPr>
          <a:xfrm rot="10800000" flipV="1">
            <a:off x="3009413" y="1294166"/>
            <a:ext cx="1493328" cy="1686752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0" idx="2"/>
            <a:endCxn id="210" idx="0"/>
          </p:cNvCxnSpPr>
          <p:nvPr/>
        </p:nvCxnSpPr>
        <p:spPr>
          <a:xfrm>
            <a:off x="5198630" y="1605400"/>
            <a:ext cx="12448" cy="341634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91" idx="0"/>
            <a:endCxn id="147" idx="3"/>
          </p:cNvCxnSpPr>
          <p:nvPr/>
        </p:nvCxnSpPr>
        <p:spPr>
          <a:xfrm rot="16200000" flipV="1">
            <a:off x="6291227" y="904706"/>
            <a:ext cx="2332416" cy="3125834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4D67E17-914E-A140-AE37-1B72D4058154}"/>
              </a:ext>
            </a:extLst>
          </p:cNvPr>
          <p:cNvSpPr/>
          <p:nvPr/>
        </p:nvSpPr>
        <p:spPr>
          <a:xfrm>
            <a:off x="4516693" y="1947034"/>
            <a:ext cx="1388770" cy="7821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374B9CD-5930-2945-A9B0-74C8208423F1}"/>
              </a:ext>
            </a:extLst>
          </p:cNvPr>
          <p:cNvSpPr txBox="1"/>
          <p:nvPr/>
        </p:nvSpPr>
        <p:spPr>
          <a:xfrm>
            <a:off x="4569190" y="2428603"/>
            <a:ext cx="124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541" y="2068328"/>
            <a:ext cx="960362" cy="369370"/>
          </a:xfrm>
          <a:prstGeom prst="rect">
            <a:avLst/>
          </a:prstGeom>
        </p:spPr>
      </p:pic>
      <p:cxnSp>
        <p:nvCxnSpPr>
          <p:cNvPr id="262" name="Straight Arrow Connector 261"/>
          <p:cNvCxnSpPr>
            <a:stCxn id="110" idx="0"/>
            <a:endCxn id="210" idx="2"/>
          </p:cNvCxnSpPr>
          <p:nvPr/>
        </p:nvCxnSpPr>
        <p:spPr>
          <a:xfrm flipH="1" flipV="1">
            <a:off x="5211078" y="2729179"/>
            <a:ext cx="6873" cy="67896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872428" y="3633831"/>
            <a:ext cx="2295847" cy="2448238"/>
            <a:chOff x="7240312" y="2609926"/>
            <a:chExt cx="2295847" cy="2448238"/>
          </a:xfrm>
        </p:grpSpPr>
        <p:grpSp>
          <p:nvGrpSpPr>
            <p:cNvPr id="57" name="Group 56"/>
            <p:cNvGrpSpPr/>
            <p:nvPr/>
          </p:nvGrpSpPr>
          <p:grpSpPr>
            <a:xfrm>
              <a:off x="7240312" y="2609926"/>
              <a:ext cx="2295847" cy="2448238"/>
              <a:chOff x="5855029" y="2434717"/>
              <a:chExt cx="2295847" cy="244823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39D31614-2729-084B-A433-DEE3792F5319}"/>
                  </a:ext>
                </a:extLst>
              </p:cNvPr>
              <p:cNvSpPr/>
              <p:nvPr/>
            </p:nvSpPr>
            <p:spPr>
              <a:xfrm>
                <a:off x="5855029" y="2434717"/>
                <a:ext cx="2295847" cy="244823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18A6521-C899-E547-9455-573A90238B29}"/>
                  </a:ext>
                </a:extLst>
              </p:cNvPr>
              <p:cNvGrpSpPr/>
              <p:nvPr/>
            </p:nvGrpSpPr>
            <p:grpSpPr>
              <a:xfrm>
                <a:off x="6036404" y="3079647"/>
                <a:ext cx="1231427" cy="308488"/>
                <a:chOff x="1050607" y="2695644"/>
                <a:chExt cx="1231427" cy="308488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0E0FF664-0D7A-8C41-9949-1BA2BEE48A8D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5A53DBD-BEB1-7B4E-9DAE-4AD9BA330A80}"/>
                    </a:ext>
                  </a:extLst>
                </p:cNvPr>
                <p:cNvSpPr txBox="1"/>
                <p:nvPr/>
              </p:nvSpPr>
              <p:spPr>
                <a:xfrm>
                  <a:off x="1050607" y="2726777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Exploratory Analysis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173827FD-D711-EE4C-890D-A3727F4CFFFA}"/>
                  </a:ext>
                </a:extLst>
              </p:cNvPr>
              <p:cNvGrpSpPr/>
              <p:nvPr/>
            </p:nvGrpSpPr>
            <p:grpSpPr>
              <a:xfrm>
                <a:off x="6060840" y="3491817"/>
                <a:ext cx="1182548" cy="308488"/>
                <a:chOff x="1075043" y="2695644"/>
                <a:chExt cx="1182548" cy="30848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C500DED-F1F0-CE48-90ED-3A26DE7C5233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9CBCA68-9EAE-2347-9A75-B5B404148C1C}"/>
                    </a:ext>
                  </a:extLst>
                </p:cNvPr>
                <p:cNvSpPr txBox="1"/>
                <p:nvPr/>
              </p:nvSpPr>
              <p:spPr>
                <a:xfrm>
                  <a:off x="1109118" y="2726777"/>
                  <a:ext cx="11144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Machine Learning</a:t>
                  </a:r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DFEA92E-63B0-B142-A2DC-AA4E6A606FD0}"/>
                  </a:ext>
                </a:extLst>
              </p:cNvPr>
              <p:cNvSpPr/>
              <p:nvPr/>
            </p:nvSpPr>
            <p:spPr>
              <a:xfrm>
                <a:off x="6062906" y="2678309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D387765-9D29-5A49-98A0-5E0673FE5B1F}"/>
                  </a:ext>
                </a:extLst>
              </p:cNvPr>
              <p:cNvSpPr txBox="1"/>
              <p:nvPr/>
            </p:nvSpPr>
            <p:spPr>
              <a:xfrm>
                <a:off x="6158698" y="2709442"/>
                <a:ext cx="990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Wrangling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389A0227-340F-B243-8255-D868D43C8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5941" y="3953155"/>
                <a:ext cx="1065918" cy="348251"/>
              </a:xfrm>
              <a:prstGeom prst="rect">
                <a:avLst/>
              </a:prstGeom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927F07C8-6A7D-F046-A130-C3DB34F7D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2784" y="3281133"/>
                <a:ext cx="628518" cy="296302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A5E3BD2F-C3B2-8E4C-A31C-35AA1D82E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77963" y="3684454"/>
                <a:ext cx="628518" cy="340188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EF5626F-80D1-B94C-9961-71713724762F}"/>
                  </a:ext>
                </a:extLst>
              </p:cNvPr>
              <p:cNvSpPr txBox="1"/>
              <p:nvPr/>
            </p:nvSpPr>
            <p:spPr>
              <a:xfrm>
                <a:off x="7265876" y="4085922"/>
                <a:ext cx="766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psycopg2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5989" y="4415182"/>
                <a:ext cx="461458" cy="41923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51157" y="4477462"/>
                <a:ext cx="1266194" cy="232136"/>
              </a:xfrm>
              <a:prstGeom prst="rect">
                <a:avLst/>
              </a:prstGeom>
            </p:spPr>
          </p:pic>
        </p:grpSp>
        <p:pic>
          <p:nvPicPr>
            <p:cNvPr id="183" name="Picture 182">
              <a:extLst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2683" y="2810908"/>
              <a:ext cx="538842" cy="602773"/>
            </a:xfrm>
            <a:prstGeom prst="rect">
              <a:avLst/>
            </a:prstGeom>
          </p:spPr>
        </p:pic>
      </p:grpSp>
      <p:sp>
        <p:nvSpPr>
          <p:cNvPr id="90" name="Rounded Rectangle 89">
            <a:extLst/>
          </p:cNvPr>
          <p:cNvSpPr/>
          <p:nvPr/>
        </p:nvSpPr>
        <p:spPr>
          <a:xfrm>
            <a:off x="6201388" y="3406741"/>
            <a:ext cx="1046838" cy="11326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3" name="TextBox 102">
            <a:extLst/>
          </p:cNvPr>
          <p:cNvSpPr txBox="1"/>
          <p:nvPr/>
        </p:nvSpPr>
        <p:spPr>
          <a:xfrm>
            <a:off x="6557703" y="3087190"/>
            <a:ext cx="9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AWS EC2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5" name="Picture 104">
            <a:extLst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4" y="3546031"/>
            <a:ext cx="861808" cy="28156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4214" y="3945015"/>
            <a:ext cx="341991" cy="439601"/>
          </a:xfrm>
          <a:prstGeom prst="rect">
            <a:avLst/>
          </a:prstGeom>
        </p:spPr>
      </p:pic>
      <p:cxnSp>
        <p:nvCxnSpPr>
          <p:cNvPr id="224" name="Elbow Connector 223"/>
          <p:cNvCxnSpPr>
            <a:stCxn id="91" idx="1"/>
            <a:endCxn id="110" idx="2"/>
          </p:cNvCxnSpPr>
          <p:nvPr/>
        </p:nvCxnSpPr>
        <p:spPr>
          <a:xfrm rot="10800000">
            <a:off x="5217952" y="4540814"/>
            <a:ext cx="2654477" cy="317137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0" idx="0"/>
          </p:cNvCxnSpPr>
          <p:nvPr/>
        </p:nvCxnSpPr>
        <p:spPr>
          <a:xfrm rot="16200000" flipV="1">
            <a:off x="5456715" y="2138648"/>
            <a:ext cx="1852226" cy="683959"/>
          </a:xfrm>
          <a:prstGeom prst="bentConnector3">
            <a:avLst>
              <a:gd name="adj1" fmla="val 100846"/>
            </a:avLst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0" name="Picture 2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9122" y="1931778"/>
            <a:ext cx="690607" cy="690607"/>
          </a:xfrm>
          <a:prstGeom prst="rect">
            <a:avLst/>
          </a:prstGeom>
        </p:spPr>
      </p:pic>
      <p:cxnSp>
        <p:nvCxnSpPr>
          <p:cNvPr id="239" name="Straight Arrow Connector 238"/>
          <p:cNvCxnSpPr>
            <a:stCxn id="110" idx="3"/>
            <a:endCxn id="90" idx="1"/>
          </p:cNvCxnSpPr>
          <p:nvPr/>
        </p:nvCxnSpPr>
        <p:spPr>
          <a:xfrm flipV="1">
            <a:off x="5933248" y="3973077"/>
            <a:ext cx="268140" cy="1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90" idx="3"/>
            <a:endCxn id="230" idx="1"/>
          </p:cNvCxnSpPr>
          <p:nvPr/>
        </p:nvCxnSpPr>
        <p:spPr>
          <a:xfrm flipV="1">
            <a:off x="7248226" y="2277082"/>
            <a:ext cx="3750896" cy="1695995"/>
          </a:xfrm>
          <a:prstGeom prst="bentConnector3">
            <a:avLst>
              <a:gd name="adj1" fmla="val 12046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464114" y="170691"/>
            <a:ext cx="8823571" cy="6759442"/>
            <a:chOff x="2306305" y="981476"/>
            <a:chExt cx="9325713" cy="5536282"/>
          </a:xfrm>
        </p:grpSpPr>
        <p:grpSp>
          <p:nvGrpSpPr>
            <p:cNvPr id="59" name="Group 58"/>
            <p:cNvGrpSpPr/>
            <p:nvPr/>
          </p:nvGrpSpPr>
          <p:grpSpPr>
            <a:xfrm>
              <a:off x="2306305" y="981476"/>
              <a:ext cx="9325713" cy="5536282"/>
              <a:chOff x="942975" y="1173981"/>
              <a:chExt cx="7761521" cy="529542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942975" y="1173981"/>
                <a:ext cx="7761521" cy="52954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flipH="1">
                <a:off x="2613132" y="1282145"/>
                <a:ext cx="4454981" cy="38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Box Office Smash Architecture Diagram</a:t>
                </a:r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84D0C00F-D6C1-EE40-BC44-1979AC94C899}"/>
                </a:ext>
              </a:extLst>
            </p:cNvPr>
            <p:cNvSpPr/>
            <p:nvPr/>
          </p:nvSpPr>
          <p:spPr>
            <a:xfrm>
              <a:off x="2457713" y="1607754"/>
              <a:ext cx="9025449" cy="4658840"/>
            </a:xfrm>
            <a:prstGeom prst="roundRect">
              <a:avLst/>
            </a:prstGeom>
            <a:solidFill>
              <a:schemeClr val="bg1"/>
            </a:solidFill>
            <a:ln w="25400" cap="rnd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10811" y="5305250"/>
            <a:ext cx="1383753" cy="781668"/>
            <a:chOff x="241451" y="2930686"/>
            <a:chExt cx="1383753" cy="781668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D422E35-E528-0E45-B031-DB73A88AA9C7}"/>
                </a:ext>
              </a:extLst>
            </p:cNvPr>
            <p:cNvSpPr/>
            <p:nvPr/>
          </p:nvSpPr>
          <p:spPr>
            <a:xfrm>
              <a:off x="241451" y="2930686"/>
              <a:ext cx="1383753" cy="7816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EDF889-6DD1-DA4B-AB56-9BC0D5F178C3}"/>
                </a:ext>
              </a:extLst>
            </p:cNvPr>
            <p:cNvSpPr txBox="1"/>
            <p:nvPr/>
          </p:nvSpPr>
          <p:spPr>
            <a:xfrm>
              <a:off x="591473" y="293733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68797" y="3264761"/>
              <a:ext cx="977371" cy="307132"/>
              <a:chOff x="451979" y="4030219"/>
              <a:chExt cx="977371" cy="30713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6F0C99A-DA55-CF48-9F11-5B88EF9D31C9}"/>
                  </a:ext>
                </a:extLst>
              </p:cNvPr>
              <p:cNvSpPr/>
              <p:nvPr/>
            </p:nvSpPr>
            <p:spPr>
              <a:xfrm>
                <a:off x="451979" y="4030219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905EB25-1264-CD4D-AF60-07A8A0892277}"/>
                  </a:ext>
                </a:extLst>
              </p:cNvPr>
              <p:cNvSpPr txBox="1"/>
              <p:nvPr/>
            </p:nvSpPr>
            <p:spPr>
              <a:xfrm>
                <a:off x="582476" y="4066727"/>
                <a:ext cx="7072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imdb.com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5F85E-7A06-7F4D-98C2-8F4E91B5086E}"/>
              </a:ext>
            </a:extLst>
          </p:cNvPr>
          <p:cNvGrpSpPr/>
          <p:nvPr/>
        </p:nvGrpSpPr>
        <p:grpSpPr>
          <a:xfrm>
            <a:off x="4803890" y="982932"/>
            <a:ext cx="1391777" cy="622468"/>
            <a:chOff x="1660519" y="4242775"/>
            <a:chExt cx="1391777" cy="62246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F12C50-B955-314A-B3D1-347D9A47407F}"/>
                </a:ext>
              </a:extLst>
            </p:cNvPr>
            <p:cNvSpPr/>
            <p:nvPr/>
          </p:nvSpPr>
          <p:spPr>
            <a:xfrm>
              <a:off x="1660519" y="4242775"/>
              <a:ext cx="1391777" cy="6224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1E5AA8-E426-A94F-85FC-D1F95848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226" y="4309181"/>
              <a:ext cx="524594" cy="50415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2CD60EF-F579-144E-9016-6CF9A98A94C4}"/>
                </a:ext>
              </a:extLst>
            </p:cNvPr>
            <p:cNvSpPr txBox="1"/>
            <p:nvPr/>
          </p:nvSpPr>
          <p:spPr>
            <a:xfrm>
              <a:off x="2201114" y="4422758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FAD2BAF-C75A-754C-815D-08ECA9E8FAC1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6611247" y="3832974"/>
            <a:ext cx="772676" cy="449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2192716" y="4906428"/>
            <a:ext cx="1383753" cy="1175797"/>
            <a:chOff x="263372" y="692789"/>
            <a:chExt cx="1383753" cy="1175797"/>
          </a:xfrm>
        </p:grpSpPr>
        <p:sp>
          <p:nvSpPr>
            <p:cNvPr id="88" name="Rounded Rectangle 87">
              <a:extLst/>
            </p:cNvPr>
            <p:cNvSpPr/>
            <p:nvPr/>
          </p:nvSpPr>
          <p:spPr>
            <a:xfrm>
              <a:off x="263372" y="692789"/>
              <a:ext cx="1383753" cy="11757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/>
            </p:cNvPr>
            <p:cNvSpPr txBox="1"/>
            <p:nvPr/>
          </p:nvSpPr>
          <p:spPr>
            <a:xfrm>
              <a:off x="546966" y="76814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93" name="Group 92">
              <a:extLst/>
            </p:cNvPr>
            <p:cNvGrpSpPr/>
            <p:nvPr/>
          </p:nvGrpSpPr>
          <p:grpSpPr>
            <a:xfrm>
              <a:off x="513945" y="1011759"/>
              <a:ext cx="977371" cy="307132"/>
              <a:chOff x="1075043" y="2697000"/>
              <a:chExt cx="977371" cy="307132"/>
            </a:xfrm>
          </p:grpSpPr>
          <p:sp>
            <p:nvSpPr>
              <p:cNvPr id="94" name="Rectangle 93">
                <a:extLst/>
              </p:cNvPr>
              <p:cNvSpPr/>
              <p:nvPr/>
            </p:nvSpPr>
            <p:spPr>
              <a:xfrm>
                <a:off x="1075043" y="2697000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/>
              </p:cNvPr>
              <p:cNvSpPr txBox="1"/>
              <p:nvPr/>
            </p:nvSpPr>
            <p:spPr>
              <a:xfrm>
                <a:off x="1091725" y="27335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boxofficemojo</a:t>
                </a:r>
              </a:p>
            </p:txBody>
          </p:sp>
        </p:grpSp>
        <p:grpSp>
          <p:nvGrpSpPr>
            <p:cNvPr id="97" name="Group 96">
              <a:extLst/>
            </p:cNvPr>
            <p:cNvGrpSpPr/>
            <p:nvPr/>
          </p:nvGrpSpPr>
          <p:grpSpPr>
            <a:xfrm>
              <a:off x="446471" y="1416483"/>
              <a:ext cx="1117614" cy="308488"/>
              <a:chOff x="998342" y="2695644"/>
              <a:chExt cx="1117614" cy="308488"/>
            </a:xfrm>
          </p:grpSpPr>
          <p:sp>
            <p:nvSpPr>
              <p:cNvPr id="98" name="Rectangle 97">
                <a:extLst/>
              </p:cNvPr>
              <p:cNvSpPr/>
              <p:nvPr/>
            </p:nvSpPr>
            <p:spPr>
              <a:xfrm>
                <a:off x="1075043" y="2695644"/>
                <a:ext cx="968144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/>
              </p:cNvPr>
              <p:cNvSpPr txBox="1"/>
              <p:nvPr/>
            </p:nvSpPr>
            <p:spPr>
              <a:xfrm>
                <a:off x="998342" y="2726777"/>
                <a:ext cx="11176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the-numbers.com</a:t>
                </a: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1921848" y="2943854"/>
            <a:ext cx="1926697" cy="1704112"/>
            <a:chOff x="2418535" y="1491289"/>
            <a:chExt cx="1926697" cy="1704112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F9095E1C-0645-A74B-82E2-3D46D4458542}"/>
                </a:ext>
              </a:extLst>
            </p:cNvPr>
            <p:cNvSpPr/>
            <p:nvPr/>
          </p:nvSpPr>
          <p:spPr>
            <a:xfrm>
              <a:off x="2418535" y="1491289"/>
              <a:ext cx="1926697" cy="17041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25469" y="1654982"/>
              <a:ext cx="1182548" cy="308488"/>
              <a:chOff x="3734686" y="3591793"/>
              <a:chExt cx="1182548" cy="308488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3085A86-61B5-6C40-84DB-5972D7E7303B}"/>
                  </a:ext>
                </a:extLst>
              </p:cNvPr>
              <p:cNvSpPr/>
              <p:nvPr/>
            </p:nvSpPr>
            <p:spPr>
              <a:xfrm>
                <a:off x="3734686" y="3591793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5532DA-C424-644A-99D2-96300CC6D764}"/>
                  </a:ext>
                </a:extLst>
              </p:cNvPr>
              <p:cNvSpPr txBox="1"/>
              <p:nvPr/>
            </p:nvSpPr>
            <p:spPr>
              <a:xfrm>
                <a:off x="3856925" y="3622926"/>
                <a:ext cx="938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Ingestion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BEB027-0F06-DB40-8214-EAE6B5F1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3737" y="2697145"/>
              <a:ext cx="962048" cy="3691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52D4A-16B3-3744-ACCE-2E417BF7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8958" y="2034427"/>
              <a:ext cx="538842" cy="602773"/>
            </a:xfrm>
            <a:prstGeom prst="rect">
              <a:avLst/>
            </a:prstGeom>
          </p:spPr>
        </p:pic>
        <p:pic>
          <p:nvPicPr>
            <p:cNvPr id="122" name="Picture 121">
              <a:extLst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7916" y="2103604"/>
              <a:ext cx="1065918" cy="348251"/>
            </a:xfrm>
            <a:prstGeom prst="rect">
              <a:avLst/>
            </a:prstGeom>
          </p:spPr>
        </p:pic>
      </p:grpSp>
      <p:cxnSp>
        <p:nvCxnSpPr>
          <p:cNvPr id="237" name="Straight Arrow Connector 236"/>
          <p:cNvCxnSpPr>
            <a:cxnSpLocks/>
            <a:stCxn id="169" idx="3"/>
            <a:endCxn id="85" idx="1"/>
          </p:cNvCxnSpPr>
          <p:nvPr/>
        </p:nvCxnSpPr>
        <p:spPr>
          <a:xfrm>
            <a:off x="3848545" y="3795910"/>
            <a:ext cx="263785" cy="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cxnSpLocks/>
            <a:stCxn id="120" idx="0"/>
          </p:cNvCxnSpPr>
          <p:nvPr/>
        </p:nvCxnSpPr>
        <p:spPr>
          <a:xfrm flipH="1" flipV="1">
            <a:off x="5502280" y="4650072"/>
            <a:ext cx="408" cy="655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30" idx="1"/>
            <a:endCxn id="169" idx="0"/>
          </p:cNvCxnSpPr>
          <p:nvPr/>
        </p:nvCxnSpPr>
        <p:spPr>
          <a:xfrm rot="10800000" flipV="1">
            <a:off x="2885198" y="1294166"/>
            <a:ext cx="1918693" cy="1649688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0" idx="2"/>
            <a:endCxn id="210" idx="0"/>
          </p:cNvCxnSpPr>
          <p:nvPr/>
        </p:nvCxnSpPr>
        <p:spPr>
          <a:xfrm>
            <a:off x="5499779" y="1605400"/>
            <a:ext cx="1503" cy="330686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91" idx="0"/>
            <a:endCxn id="147" idx="3"/>
          </p:cNvCxnSpPr>
          <p:nvPr/>
        </p:nvCxnSpPr>
        <p:spPr>
          <a:xfrm rot="16200000" flipV="1">
            <a:off x="6710037" y="787045"/>
            <a:ext cx="1307440" cy="2336180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cxnSpLocks/>
            <a:stCxn id="101" idx="0"/>
            <a:endCxn id="91" idx="2"/>
          </p:cNvCxnSpPr>
          <p:nvPr/>
        </p:nvCxnSpPr>
        <p:spPr>
          <a:xfrm flipH="1" flipV="1">
            <a:off x="8531847" y="5057093"/>
            <a:ext cx="4411" cy="34310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4D67E17-914E-A140-AE37-1B72D4058154}"/>
              </a:ext>
            </a:extLst>
          </p:cNvPr>
          <p:cNvSpPr/>
          <p:nvPr/>
        </p:nvSpPr>
        <p:spPr>
          <a:xfrm>
            <a:off x="4806897" y="1936086"/>
            <a:ext cx="1388770" cy="7821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374B9CD-5930-2945-A9B0-74C8208423F1}"/>
              </a:ext>
            </a:extLst>
          </p:cNvPr>
          <p:cNvSpPr txBox="1"/>
          <p:nvPr/>
        </p:nvSpPr>
        <p:spPr>
          <a:xfrm>
            <a:off x="4859394" y="2417655"/>
            <a:ext cx="124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745" y="2057380"/>
            <a:ext cx="960362" cy="369370"/>
          </a:xfrm>
          <a:prstGeom prst="rect">
            <a:avLst/>
          </a:prstGeom>
        </p:spPr>
      </p:pic>
      <p:cxnSp>
        <p:nvCxnSpPr>
          <p:cNvPr id="262" name="Straight Arrow Connector 261"/>
          <p:cNvCxnSpPr>
            <a:cxnSpLocks/>
            <a:endCxn id="210" idx="2"/>
          </p:cNvCxnSpPr>
          <p:nvPr/>
        </p:nvCxnSpPr>
        <p:spPr>
          <a:xfrm flipH="1" flipV="1">
            <a:off x="5501282" y="2718231"/>
            <a:ext cx="998" cy="30877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383923" y="2608855"/>
            <a:ext cx="2295847" cy="2448238"/>
            <a:chOff x="7240312" y="2609926"/>
            <a:chExt cx="2295847" cy="2448238"/>
          </a:xfrm>
        </p:grpSpPr>
        <p:grpSp>
          <p:nvGrpSpPr>
            <p:cNvPr id="57" name="Group 56"/>
            <p:cNvGrpSpPr/>
            <p:nvPr/>
          </p:nvGrpSpPr>
          <p:grpSpPr>
            <a:xfrm>
              <a:off x="7240312" y="2609926"/>
              <a:ext cx="2295847" cy="2448238"/>
              <a:chOff x="5855029" y="2434717"/>
              <a:chExt cx="2295847" cy="244823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39D31614-2729-084B-A433-DEE3792F5319}"/>
                  </a:ext>
                </a:extLst>
              </p:cNvPr>
              <p:cNvSpPr/>
              <p:nvPr/>
            </p:nvSpPr>
            <p:spPr>
              <a:xfrm>
                <a:off x="5855029" y="2434717"/>
                <a:ext cx="2295847" cy="244823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18A6521-C899-E547-9455-573A90238B29}"/>
                  </a:ext>
                </a:extLst>
              </p:cNvPr>
              <p:cNvGrpSpPr/>
              <p:nvPr/>
            </p:nvGrpSpPr>
            <p:grpSpPr>
              <a:xfrm>
                <a:off x="6036404" y="3079647"/>
                <a:ext cx="1231427" cy="308488"/>
                <a:chOff x="1050607" y="2695644"/>
                <a:chExt cx="1231427" cy="308488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0E0FF664-0D7A-8C41-9949-1BA2BEE48A8D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5A53DBD-BEB1-7B4E-9DAE-4AD9BA330A80}"/>
                    </a:ext>
                  </a:extLst>
                </p:cNvPr>
                <p:cNvSpPr txBox="1"/>
                <p:nvPr/>
              </p:nvSpPr>
              <p:spPr>
                <a:xfrm>
                  <a:off x="1050607" y="2726777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Exploratory Analysis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173827FD-D711-EE4C-890D-A3727F4CFFFA}"/>
                  </a:ext>
                </a:extLst>
              </p:cNvPr>
              <p:cNvGrpSpPr/>
              <p:nvPr/>
            </p:nvGrpSpPr>
            <p:grpSpPr>
              <a:xfrm>
                <a:off x="6060840" y="3491817"/>
                <a:ext cx="1182548" cy="308488"/>
                <a:chOff x="1075043" y="2695644"/>
                <a:chExt cx="1182548" cy="30848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C500DED-F1F0-CE48-90ED-3A26DE7C5233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9CBCA68-9EAE-2347-9A75-B5B404148C1C}"/>
                    </a:ext>
                  </a:extLst>
                </p:cNvPr>
                <p:cNvSpPr txBox="1"/>
                <p:nvPr/>
              </p:nvSpPr>
              <p:spPr>
                <a:xfrm>
                  <a:off x="1109118" y="2726777"/>
                  <a:ext cx="11144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Machine Learning</a:t>
                  </a:r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DFEA92E-63B0-B142-A2DC-AA4E6A606FD0}"/>
                  </a:ext>
                </a:extLst>
              </p:cNvPr>
              <p:cNvSpPr/>
              <p:nvPr/>
            </p:nvSpPr>
            <p:spPr>
              <a:xfrm>
                <a:off x="6062906" y="2678309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D387765-9D29-5A49-98A0-5E0673FE5B1F}"/>
                  </a:ext>
                </a:extLst>
              </p:cNvPr>
              <p:cNvSpPr txBox="1"/>
              <p:nvPr/>
            </p:nvSpPr>
            <p:spPr>
              <a:xfrm>
                <a:off x="6158698" y="2709442"/>
                <a:ext cx="990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Wrangling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389A0227-340F-B243-8255-D868D43C8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5941" y="3953155"/>
                <a:ext cx="1065918" cy="348251"/>
              </a:xfrm>
              <a:prstGeom prst="rect">
                <a:avLst/>
              </a:prstGeom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927F07C8-6A7D-F046-A130-C3DB34F7D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92784" y="3281133"/>
                <a:ext cx="628518" cy="296302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A5E3BD2F-C3B2-8E4C-A31C-35AA1D82E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77963" y="3684454"/>
                <a:ext cx="628518" cy="340188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EF5626F-80D1-B94C-9961-71713724762F}"/>
                  </a:ext>
                </a:extLst>
              </p:cNvPr>
              <p:cNvSpPr txBox="1"/>
              <p:nvPr/>
            </p:nvSpPr>
            <p:spPr>
              <a:xfrm>
                <a:off x="7265876" y="4085922"/>
                <a:ext cx="766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psycopg2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5989" y="4415182"/>
                <a:ext cx="461458" cy="41923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51157" y="4477462"/>
                <a:ext cx="1266194" cy="232136"/>
              </a:xfrm>
              <a:prstGeom prst="rect">
                <a:avLst/>
              </a:prstGeom>
            </p:spPr>
          </p:pic>
        </p:grpSp>
        <p:pic>
          <p:nvPicPr>
            <p:cNvPr id="183" name="Picture 182">
              <a:extLst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92683" y="2810908"/>
              <a:ext cx="538842" cy="602773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1D563DA-8B8D-EA45-A3A9-EC79E2FF710D}"/>
              </a:ext>
            </a:extLst>
          </p:cNvPr>
          <p:cNvGrpSpPr/>
          <p:nvPr/>
        </p:nvGrpSpPr>
        <p:grpSpPr>
          <a:xfrm>
            <a:off x="4112330" y="2984387"/>
            <a:ext cx="3032615" cy="1623068"/>
            <a:chOff x="3729038" y="3764100"/>
            <a:chExt cx="3032615" cy="1623068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5E8C59D-3392-E949-9739-230C16B8F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825" y="3855522"/>
              <a:ext cx="0" cy="1298034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8761246-EE6F-9243-893E-71E50AD409A1}"/>
                </a:ext>
              </a:extLst>
            </p:cNvPr>
            <p:cNvSpPr/>
            <p:nvPr/>
          </p:nvSpPr>
          <p:spPr>
            <a:xfrm>
              <a:off x="3729038" y="3764100"/>
              <a:ext cx="3032615" cy="1623068"/>
            </a:xfrm>
            <a:prstGeom prst="roundRect">
              <a:avLst/>
            </a:prstGeom>
            <a:solidFill>
              <a:srgbClr val="373F54"/>
            </a:solidFill>
            <a:ln w="28575">
              <a:solidFill>
                <a:srgbClr val="373F5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2E7BEC7-63DB-BB47-9881-624B69BC6B77}"/>
                </a:ext>
              </a:extLst>
            </p:cNvPr>
            <p:cNvGrpSpPr/>
            <p:nvPr/>
          </p:nvGrpSpPr>
          <p:grpSpPr>
            <a:xfrm>
              <a:off x="4408520" y="3785324"/>
              <a:ext cx="2198730" cy="1509621"/>
              <a:chOff x="6710120" y="2948579"/>
              <a:chExt cx="2198730" cy="150962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2DFF1E5-3E20-7348-B932-CE843EFD8EBC}"/>
                  </a:ext>
                </a:extLst>
              </p:cNvPr>
              <p:cNvGrpSpPr/>
              <p:nvPr/>
            </p:nvGrpSpPr>
            <p:grpSpPr>
              <a:xfrm>
                <a:off x="6710120" y="2948579"/>
                <a:ext cx="2198730" cy="1509621"/>
                <a:chOff x="5790239" y="2517258"/>
                <a:chExt cx="2198730" cy="1509621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6244BFC-9CB1-CA45-A1D4-F69CFF147D7F}"/>
                    </a:ext>
                  </a:extLst>
                </p:cNvPr>
                <p:cNvGrpSpPr/>
                <p:nvPr/>
              </p:nvGrpSpPr>
              <p:grpSpPr>
                <a:xfrm>
                  <a:off x="5790239" y="2517258"/>
                  <a:ext cx="2198730" cy="1509621"/>
                  <a:chOff x="6390631" y="1256886"/>
                  <a:chExt cx="2831655" cy="1904573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2FE0226F-6C13-7349-977A-B5E7F79DD0F3}"/>
                      </a:ext>
                    </a:extLst>
                  </p:cNvPr>
                  <p:cNvSpPr/>
                  <p:nvPr/>
                </p:nvSpPr>
                <p:spPr>
                  <a:xfrm>
                    <a:off x="7133306" y="1732455"/>
                    <a:ext cx="2088980" cy="142900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34EC9A53-7F00-E94F-8FB1-DF8CEE849C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0631" y="1256886"/>
                    <a:ext cx="1464351" cy="3882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bg1"/>
                        </a:solidFill>
                      </a:rPr>
                      <a:t>Data Storage</a:t>
                    </a:r>
                    <a:endParaRPr 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69BA756-F311-0044-BCBF-E91C7FFEFF20}"/>
                    </a:ext>
                  </a:extLst>
                </p:cNvPr>
                <p:cNvGrpSpPr/>
                <p:nvPr/>
              </p:nvGrpSpPr>
              <p:grpSpPr>
                <a:xfrm>
                  <a:off x="6577440" y="3616282"/>
                  <a:ext cx="1182548" cy="308488"/>
                  <a:chOff x="1075043" y="3128782"/>
                  <a:chExt cx="1182548" cy="308488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93AE99EF-143E-0C44-B0FF-BA8D23B5E5FF}"/>
                      </a:ext>
                    </a:extLst>
                  </p:cNvPr>
                  <p:cNvSpPr/>
                  <p:nvPr/>
                </p:nvSpPr>
                <p:spPr>
                  <a:xfrm>
                    <a:off x="1075043" y="3128782"/>
                    <a:ext cx="1182548" cy="30848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2993544D-593D-9D45-BFEF-AC492BE6F1FC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244" y="3159915"/>
                    <a:ext cx="97815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PostGreSQL DB</a:t>
                    </a:r>
                  </a:p>
                </p:txBody>
              </p:sp>
            </p:grp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857A22C-4442-EA4F-B164-06752E76C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5772" y="3636440"/>
                <a:ext cx="1130588" cy="389168"/>
              </a:xfrm>
              <a:prstGeom prst="rect">
                <a:avLst/>
              </a:prstGeom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9F603C8-652D-BF48-A7A3-6D3FB30F7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74326" y="3814637"/>
              <a:ext cx="474629" cy="312085"/>
            </a:xfrm>
            <a:prstGeom prst="rect">
              <a:avLst/>
            </a:prstGeom>
          </p:spPr>
        </p:pic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6539B9F3-CD47-2347-AC1A-428142508322}"/>
                </a:ext>
              </a:extLst>
            </p:cNvPr>
            <p:cNvSpPr/>
            <p:nvPr/>
          </p:nvSpPr>
          <p:spPr>
            <a:xfrm>
              <a:off x="3876594" y="4160902"/>
              <a:ext cx="964346" cy="11326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11BC1A5-6AFE-D848-BC02-C270EE31935E}"/>
                </a:ext>
              </a:extLst>
            </p:cNvPr>
            <p:cNvSpPr/>
            <p:nvPr/>
          </p:nvSpPr>
          <p:spPr>
            <a:xfrm>
              <a:off x="4033347" y="4593965"/>
              <a:ext cx="698853" cy="6034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ED1F83-C53E-F149-9986-C34727D48474}"/>
                </a:ext>
              </a:extLst>
            </p:cNvPr>
            <p:cNvSpPr txBox="1"/>
            <p:nvPr/>
          </p:nvSpPr>
          <p:spPr>
            <a:xfrm>
              <a:off x="4087775" y="4711805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Object</a:t>
              </a:r>
            </a:p>
            <a:p>
              <a:pPr algn="ctr"/>
              <a:r>
                <a:rPr lang="en-US" sz="1000" dirty="0"/>
                <a:t>Storage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F926BF3-59E2-E94D-A5CB-84F3284741D5}"/>
                </a:ext>
              </a:extLst>
            </p:cNvPr>
            <p:cNvSpPr txBox="1"/>
            <p:nvPr/>
          </p:nvSpPr>
          <p:spPr>
            <a:xfrm>
              <a:off x="3874326" y="4208049"/>
              <a:ext cx="96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AWS S3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8E61736-00CB-D744-97C3-8DA281E71B44}"/>
                </a:ext>
              </a:extLst>
            </p:cNvPr>
            <p:cNvSpPr txBox="1"/>
            <p:nvPr/>
          </p:nvSpPr>
          <p:spPr>
            <a:xfrm>
              <a:off x="5026662" y="4191626"/>
              <a:ext cx="96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AWS RDS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83B61AD-7212-3649-8A96-BCEB5D3F85A7}"/>
              </a:ext>
            </a:extLst>
          </p:cNvPr>
          <p:cNvCxnSpPr>
            <a:cxnSpLocks/>
            <a:stCxn id="88" idx="0"/>
            <a:endCxn id="169" idx="2"/>
          </p:cNvCxnSpPr>
          <p:nvPr/>
        </p:nvCxnSpPr>
        <p:spPr>
          <a:xfrm flipV="1">
            <a:off x="2884593" y="4647966"/>
            <a:ext cx="604" cy="258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9CEB40-1D55-ED43-9437-B4BCC08C4379}"/>
              </a:ext>
            </a:extLst>
          </p:cNvPr>
          <p:cNvGrpSpPr/>
          <p:nvPr/>
        </p:nvGrpSpPr>
        <p:grpSpPr>
          <a:xfrm>
            <a:off x="7388334" y="5400196"/>
            <a:ext cx="2295847" cy="1102204"/>
            <a:chOff x="7388334" y="5400196"/>
            <a:chExt cx="2295847" cy="110220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C807D5-6D9A-E24A-BFBE-EE0A3A4A89FC}"/>
                </a:ext>
              </a:extLst>
            </p:cNvPr>
            <p:cNvGrpSpPr/>
            <p:nvPr/>
          </p:nvGrpSpPr>
          <p:grpSpPr>
            <a:xfrm>
              <a:off x="7388334" y="5400196"/>
              <a:ext cx="2295847" cy="1102204"/>
              <a:chOff x="7084236" y="1885689"/>
              <a:chExt cx="2956728" cy="1390566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38839A47-5716-6142-B8E3-B2BCE166D93E}"/>
                  </a:ext>
                </a:extLst>
              </p:cNvPr>
              <p:cNvSpPr/>
              <p:nvPr/>
            </p:nvSpPr>
            <p:spPr>
              <a:xfrm>
                <a:off x="7084236" y="1885689"/>
                <a:ext cx="2956728" cy="139056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927A8F-A998-704A-82B6-C52B8FEB59E4}"/>
                  </a:ext>
                </a:extLst>
              </p:cNvPr>
              <p:cNvSpPr txBox="1"/>
              <p:nvPr/>
            </p:nvSpPr>
            <p:spPr>
              <a:xfrm>
                <a:off x="7791697" y="1926090"/>
                <a:ext cx="1574510" cy="34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Visulization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E4F523-A4DB-4E47-A469-39042F40D80C}"/>
                </a:ext>
              </a:extLst>
            </p:cNvPr>
            <p:cNvGrpSpPr/>
            <p:nvPr/>
          </p:nvGrpSpPr>
          <p:grpSpPr>
            <a:xfrm>
              <a:off x="7848585" y="5711166"/>
              <a:ext cx="716864" cy="307132"/>
              <a:chOff x="8488851" y="5691848"/>
              <a:chExt cx="716864" cy="307132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DA58FA6-F5E0-464C-BC29-CD57ED34274D}"/>
                  </a:ext>
                </a:extLst>
              </p:cNvPr>
              <p:cNvSpPr/>
              <p:nvPr/>
            </p:nvSpPr>
            <p:spPr>
              <a:xfrm>
                <a:off x="8520257" y="5691848"/>
                <a:ext cx="639988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83CCED-4421-0541-A561-50902ADFD3D8}"/>
                  </a:ext>
                </a:extLst>
              </p:cNvPr>
              <p:cNvSpPr txBox="1"/>
              <p:nvPr/>
            </p:nvSpPr>
            <p:spPr>
              <a:xfrm>
                <a:off x="8488851" y="5729921"/>
                <a:ext cx="7168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matplatlib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6D5A3C-1B66-434D-A484-C27B7200D218}"/>
                </a:ext>
              </a:extLst>
            </p:cNvPr>
            <p:cNvGrpSpPr/>
            <p:nvPr/>
          </p:nvGrpSpPr>
          <p:grpSpPr>
            <a:xfrm>
              <a:off x="8648943" y="5718783"/>
              <a:ext cx="639988" cy="307132"/>
              <a:chOff x="8723412" y="5703549"/>
              <a:chExt cx="639988" cy="307132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A2198F-BBBD-B643-BC3B-5FD756FA3420}"/>
                  </a:ext>
                </a:extLst>
              </p:cNvPr>
              <p:cNvSpPr/>
              <p:nvPr/>
            </p:nvSpPr>
            <p:spPr>
              <a:xfrm>
                <a:off x="8723412" y="5703549"/>
                <a:ext cx="639988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2C4627F-B62F-944A-8F43-C1FD5CA57033}"/>
                  </a:ext>
                </a:extLst>
              </p:cNvPr>
              <p:cNvSpPr txBox="1"/>
              <p:nvPr/>
            </p:nvSpPr>
            <p:spPr>
              <a:xfrm>
                <a:off x="8825857" y="5741622"/>
                <a:ext cx="4491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ploty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AB2B4B9-5B38-834C-9B14-4850094C0099}"/>
                </a:ext>
              </a:extLst>
            </p:cNvPr>
            <p:cNvGrpSpPr/>
            <p:nvPr/>
          </p:nvGrpSpPr>
          <p:grpSpPr>
            <a:xfrm>
              <a:off x="7887023" y="6097880"/>
              <a:ext cx="639988" cy="307132"/>
              <a:chOff x="8520257" y="5691848"/>
              <a:chExt cx="639988" cy="30713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6DAC0A5-BB32-C748-9706-B46633392F56}"/>
                  </a:ext>
                </a:extLst>
              </p:cNvPr>
              <p:cNvSpPr/>
              <p:nvPr/>
            </p:nvSpPr>
            <p:spPr>
              <a:xfrm>
                <a:off x="8520257" y="5691848"/>
                <a:ext cx="639988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6C5BB1E-D65F-484D-B4A9-28472558C892}"/>
                  </a:ext>
                </a:extLst>
              </p:cNvPr>
              <p:cNvSpPr txBox="1"/>
              <p:nvPr/>
            </p:nvSpPr>
            <p:spPr>
              <a:xfrm>
                <a:off x="8544155" y="5729921"/>
                <a:ext cx="6062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seaborn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CEABF2F-B348-BC48-A0D1-826A4207ABD5}"/>
                </a:ext>
              </a:extLst>
            </p:cNvPr>
            <p:cNvGrpSpPr/>
            <p:nvPr/>
          </p:nvGrpSpPr>
          <p:grpSpPr>
            <a:xfrm>
              <a:off x="8648943" y="6081037"/>
              <a:ext cx="639988" cy="307132"/>
              <a:chOff x="8520257" y="5691848"/>
              <a:chExt cx="639988" cy="30713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CC62B9F-186F-2B4F-9B83-C2FC16BFDA42}"/>
                  </a:ext>
                </a:extLst>
              </p:cNvPr>
              <p:cNvSpPr/>
              <p:nvPr/>
            </p:nvSpPr>
            <p:spPr>
              <a:xfrm>
                <a:off x="8520257" y="5691848"/>
                <a:ext cx="639988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71C5FC6-248C-4F4B-BA78-BC39FEF632D9}"/>
                  </a:ext>
                </a:extLst>
              </p:cNvPr>
              <p:cNvSpPr txBox="1"/>
              <p:nvPr/>
            </p:nvSpPr>
            <p:spPr>
              <a:xfrm>
                <a:off x="8591443" y="5729921"/>
                <a:ext cx="5116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ggplt2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59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464114" y="54758"/>
            <a:ext cx="8823571" cy="6759442"/>
            <a:chOff x="2306305" y="981476"/>
            <a:chExt cx="9325713" cy="5536282"/>
          </a:xfrm>
        </p:grpSpPr>
        <p:grpSp>
          <p:nvGrpSpPr>
            <p:cNvPr id="59" name="Group 58"/>
            <p:cNvGrpSpPr/>
            <p:nvPr/>
          </p:nvGrpSpPr>
          <p:grpSpPr>
            <a:xfrm>
              <a:off x="2306305" y="981476"/>
              <a:ext cx="9325713" cy="5536282"/>
              <a:chOff x="942975" y="1173981"/>
              <a:chExt cx="7761521" cy="529542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942975" y="1173981"/>
                <a:ext cx="7761521" cy="529542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flipH="1">
                <a:off x="2613132" y="1282145"/>
                <a:ext cx="4454981" cy="38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Box Office Smash Architecture Diagram</a:t>
                </a:r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84D0C00F-D6C1-EE40-BC44-1979AC94C899}"/>
                </a:ext>
              </a:extLst>
            </p:cNvPr>
            <p:cNvSpPr/>
            <p:nvPr/>
          </p:nvSpPr>
          <p:spPr>
            <a:xfrm>
              <a:off x="2457713" y="1607754"/>
              <a:ext cx="9025449" cy="4658840"/>
            </a:xfrm>
            <a:prstGeom prst="roundRect">
              <a:avLst/>
            </a:prstGeom>
            <a:solidFill>
              <a:schemeClr val="bg1"/>
            </a:solidFill>
            <a:ln w="25400" cap="rnd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E71FA3-8E8B-244F-902F-C5F8432FF063}"/>
              </a:ext>
            </a:extLst>
          </p:cNvPr>
          <p:cNvGrpSpPr/>
          <p:nvPr/>
        </p:nvGrpSpPr>
        <p:grpSpPr>
          <a:xfrm>
            <a:off x="7245178" y="5412257"/>
            <a:ext cx="2295847" cy="686722"/>
            <a:chOff x="9460943" y="1597407"/>
            <a:chExt cx="2295847" cy="68672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C807D5-6D9A-E24A-BFBE-EE0A3A4A89FC}"/>
                </a:ext>
              </a:extLst>
            </p:cNvPr>
            <p:cNvGrpSpPr/>
            <p:nvPr/>
          </p:nvGrpSpPr>
          <p:grpSpPr>
            <a:xfrm>
              <a:off x="9460943" y="1597407"/>
              <a:ext cx="2295847" cy="686722"/>
              <a:chOff x="7100592" y="1885689"/>
              <a:chExt cx="2956728" cy="866384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38839A47-5716-6142-B8E3-B2BCE166D93E}"/>
                  </a:ext>
                </a:extLst>
              </p:cNvPr>
              <p:cNvSpPr/>
              <p:nvPr/>
            </p:nvSpPr>
            <p:spPr>
              <a:xfrm>
                <a:off x="7100592" y="1885689"/>
                <a:ext cx="2956728" cy="86638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927A8F-A998-704A-82B6-C52B8FEB59E4}"/>
                  </a:ext>
                </a:extLst>
              </p:cNvPr>
              <p:cNvSpPr txBox="1"/>
              <p:nvPr/>
            </p:nvSpPr>
            <p:spPr>
              <a:xfrm>
                <a:off x="7791697" y="1926090"/>
                <a:ext cx="1574510" cy="34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Visulization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A1A0F0-221F-A546-A4C9-4FF82FE2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4455" y="1876782"/>
              <a:ext cx="1368815" cy="36376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10811" y="5305250"/>
            <a:ext cx="1383753" cy="781668"/>
            <a:chOff x="241451" y="2930686"/>
            <a:chExt cx="1383753" cy="781668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D422E35-E528-0E45-B031-DB73A88AA9C7}"/>
                </a:ext>
              </a:extLst>
            </p:cNvPr>
            <p:cNvSpPr/>
            <p:nvPr/>
          </p:nvSpPr>
          <p:spPr>
            <a:xfrm>
              <a:off x="241451" y="2930686"/>
              <a:ext cx="1383753" cy="7816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EDF889-6DD1-DA4B-AB56-9BC0D5F178C3}"/>
                </a:ext>
              </a:extLst>
            </p:cNvPr>
            <p:cNvSpPr txBox="1"/>
            <p:nvPr/>
          </p:nvSpPr>
          <p:spPr>
            <a:xfrm>
              <a:off x="591473" y="293733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68797" y="3264761"/>
              <a:ext cx="977371" cy="307132"/>
              <a:chOff x="451979" y="4030219"/>
              <a:chExt cx="977371" cy="30713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6F0C99A-DA55-CF48-9F11-5B88EF9D31C9}"/>
                  </a:ext>
                </a:extLst>
              </p:cNvPr>
              <p:cNvSpPr/>
              <p:nvPr/>
            </p:nvSpPr>
            <p:spPr>
              <a:xfrm>
                <a:off x="451979" y="4030219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905EB25-1264-CD4D-AF60-07A8A0892277}"/>
                  </a:ext>
                </a:extLst>
              </p:cNvPr>
              <p:cNvSpPr txBox="1"/>
              <p:nvPr/>
            </p:nvSpPr>
            <p:spPr>
              <a:xfrm>
                <a:off x="582476" y="4066727"/>
                <a:ext cx="7072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imdb.com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5F85E-7A06-7F4D-98C2-8F4E91B5086E}"/>
              </a:ext>
            </a:extLst>
          </p:cNvPr>
          <p:cNvGrpSpPr/>
          <p:nvPr/>
        </p:nvGrpSpPr>
        <p:grpSpPr>
          <a:xfrm>
            <a:off x="4803890" y="982932"/>
            <a:ext cx="1391777" cy="622468"/>
            <a:chOff x="1660519" y="4242775"/>
            <a:chExt cx="1391777" cy="62246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F12C50-B955-314A-B3D1-347D9A47407F}"/>
                </a:ext>
              </a:extLst>
            </p:cNvPr>
            <p:cNvSpPr/>
            <p:nvPr/>
          </p:nvSpPr>
          <p:spPr>
            <a:xfrm>
              <a:off x="1660519" y="4242775"/>
              <a:ext cx="1391777" cy="6224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1E5AA8-E426-A94F-85FC-D1F95848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226" y="4309181"/>
              <a:ext cx="524594" cy="50415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2CD60EF-F579-144E-9016-6CF9A98A94C4}"/>
                </a:ext>
              </a:extLst>
            </p:cNvPr>
            <p:cNvSpPr txBox="1"/>
            <p:nvPr/>
          </p:nvSpPr>
          <p:spPr>
            <a:xfrm>
              <a:off x="2201114" y="4422758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B9B050-3321-D14D-9DF1-A6FB006BAEC1}"/>
              </a:ext>
            </a:extLst>
          </p:cNvPr>
          <p:cNvGrpSpPr/>
          <p:nvPr/>
        </p:nvGrpSpPr>
        <p:grpSpPr>
          <a:xfrm>
            <a:off x="4536924" y="3027004"/>
            <a:ext cx="1930712" cy="1623068"/>
            <a:chOff x="7132540" y="2927355"/>
            <a:chExt cx="1930712" cy="16230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C0CC63-B309-474B-AEBC-5D0825C0821C}"/>
                </a:ext>
              </a:extLst>
            </p:cNvPr>
            <p:cNvGrpSpPr/>
            <p:nvPr/>
          </p:nvGrpSpPr>
          <p:grpSpPr>
            <a:xfrm>
              <a:off x="7132540" y="2927355"/>
              <a:ext cx="1930712" cy="1623068"/>
              <a:chOff x="1096191" y="-1893192"/>
              <a:chExt cx="1930712" cy="1623068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0A90B391-09CE-E745-B03F-E71ED33313A1}"/>
                  </a:ext>
                </a:extLst>
              </p:cNvPr>
              <p:cNvSpPr/>
              <p:nvPr/>
            </p:nvSpPr>
            <p:spPr>
              <a:xfrm>
                <a:off x="1096191" y="-1893192"/>
                <a:ext cx="1930712" cy="1623068"/>
              </a:xfrm>
              <a:prstGeom prst="roundRect">
                <a:avLst/>
              </a:prstGeom>
              <a:solidFill>
                <a:srgbClr val="373F54"/>
              </a:solidFill>
              <a:ln w="28575">
                <a:solidFill>
                  <a:srgbClr val="373F54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CC2777-2AA4-7E41-9A22-16F6C2DD2487}"/>
                  </a:ext>
                </a:extLst>
              </p:cNvPr>
              <p:cNvSpPr txBox="1"/>
              <p:nvPr/>
            </p:nvSpPr>
            <p:spPr>
              <a:xfrm>
                <a:off x="1172907" y="-1828550"/>
                <a:ext cx="9631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AWS RDS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B8B324-C96C-2443-8060-FD94B3FD2040}"/>
                </a:ext>
              </a:extLst>
            </p:cNvPr>
            <p:cNvGrpSpPr/>
            <p:nvPr/>
          </p:nvGrpSpPr>
          <p:grpSpPr>
            <a:xfrm>
              <a:off x="7286794" y="3325529"/>
              <a:ext cx="1622056" cy="1132671"/>
              <a:chOff x="7286794" y="3325529"/>
              <a:chExt cx="1622056" cy="1132671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6E60A0D9-602B-EE48-9112-B574363A51D3}"/>
                  </a:ext>
                </a:extLst>
              </p:cNvPr>
              <p:cNvGrpSpPr/>
              <p:nvPr/>
            </p:nvGrpSpPr>
            <p:grpSpPr>
              <a:xfrm>
                <a:off x="7286794" y="3325529"/>
                <a:ext cx="1622056" cy="1132671"/>
                <a:chOff x="6366913" y="2894208"/>
                <a:chExt cx="1622056" cy="1132671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C09E47D5-2449-2A4B-BD5C-D7810B79D2C7}"/>
                    </a:ext>
                  </a:extLst>
                </p:cNvPr>
                <p:cNvGrpSpPr/>
                <p:nvPr/>
              </p:nvGrpSpPr>
              <p:grpSpPr>
                <a:xfrm>
                  <a:off x="6366913" y="2894208"/>
                  <a:ext cx="1622056" cy="1132671"/>
                  <a:chOff x="7133306" y="1732455"/>
                  <a:chExt cx="2088980" cy="1429004"/>
                </a:xfrm>
              </p:grpSpPr>
              <p:sp>
                <p:nvSpPr>
                  <p:cNvPr id="110" name="Rounded Rectangle 109">
                    <a:extLst>
                      <a:ext uri="{FF2B5EF4-FFF2-40B4-BE49-F238E27FC236}">
                        <a16:creationId xmlns:a16="http://schemas.microsoft.com/office/drawing/2014/main" id="{B2C78C3B-F4F6-1E4F-B2A3-68777502ECED}"/>
                      </a:ext>
                    </a:extLst>
                  </p:cNvPr>
                  <p:cNvSpPr/>
                  <p:nvPr/>
                </p:nvSpPr>
                <p:spPr>
                  <a:xfrm>
                    <a:off x="7133306" y="1732455"/>
                    <a:ext cx="2088980" cy="142900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C6C4A78-4B2B-A143-8D7E-9C385A7A8B61}"/>
                      </a:ext>
                    </a:extLst>
                  </p:cNvPr>
                  <p:cNvSpPr txBox="1"/>
                  <p:nvPr/>
                </p:nvSpPr>
                <p:spPr>
                  <a:xfrm>
                    <a:off x="7237312" y="1740840"/>
                    <a:ext cx="9834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Storage</a:t>
                    </a:r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E674597A-00D3-9740-9176-335FD9D683D7}"/>
                    </a:ext>
                  </a:extLst>
                </p:cNvPr>
                <p:cNvGrpSpPr/>
                <p:nvPr/>
              </p:nvGrpSpPr>
              <p:grpSpPr>
                <a:xfrm>
                  <a:off x="6577440" y="3616282"/>
                  <a:ext cx="1182548" cy="308488"/>
                  <a:chOff x="1075043" y="3128782"/>
                  <a:chExt cx="1182548" cy="308488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5864F761-7B8A-D646-8476-6A307DB1B561}"/>
                      </a:ext>
                    </a:extLst>
                  </p:cNvPr>
                  <p:cNvSpPr/>
                  <p:nvPr/>
                </p:nvSpPr>
                <p:spPr>
                  <a:xfrm>
                    <a:off x="1075043" y="3128782"/>
                    <a:ext cx="1182548" cy="30848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235D3A51-2498-0444-9AFB-AB872645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244" y="3159915"/>
                    <a:ext cx="97815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PostGreSQL DB</a:t>
                    </a:r>
                  </a:p>
                </p:txBody>
              </p:sp>
            </p:grp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BE8B775-CA55-8345-8BCC-0D609925F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5772" y="3636440"/>
                <a:ext cx="1130588" cy="389168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B7B5593-FE57-9542-B3C7-7631EC3F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9438" y="2978902"/>
              <a:ext cx="474629" cy="312085"/>
            </a:xfrm>
            <a:prstGeom prst="rect">
              <a:avLst/>
            </a:prstGeom>
          </p:spPr>
        </p:pic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FAD2BAF-C75A-754C-815D-08ECA9E8FAC1}"/>
              </a:ext>
            </a:extLst>
          </p:cNvPr>
          <p:cNvCxnSpPr>
            <a:cxnSpLocks/>
            <a:stCxn id="123" idx="3"/>
            <a:endCxn id="91" idx="1"/>
          </p:cNvCxnSpPr>
          <p:nvPr/>
        </p:nvCxnSpPr>
        <p:spPr>
          <a:xfrm flipV="1">
            <a:off x="6467636" y="3834045"/>
            <a:ext cx="772676" cy="449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2317538" y="4933533"/>
            <a:ext cx="1383753" cy="1175797"/>
            <a:chOff x="263372" y="692789"/>
            <a:chExt cx="1383753" cy="1175797"/>
          </a:xfrm>
        </p:grpSpPr>
        <p:sp>
          <p:nvSpPr>
            <p:cNvPr id="88" name="Rounded Rectangle 87">
              <a:extLst/>
            </p:cNvPr>
            <p:cNvSpPr/>
            <p:nvPr/>
          </p:nvSpPr>
          <p:spPr>
            <a:xfrm>
              <a:off x="263372" y="692789"/>
              <a:ext cx="1383753" cy="11757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/>
            </p:cNvPr>
            <p:cNvSpPr txBox="1"/>
            <p:nvPr/>
          </p:nvSpPr>
          <p:spPr>
            <a:xfrm>
              <a:off x="546966" y="768143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93" name="Group 92">
              <a:extLst/>
            </p:cNvPr>
            <p:cNvGrpSpPr/>
            <p:nvPr/>
          </p:nvGrpSpPr>
          <p:grpSpPr>
            <a:xfrm>
              <a:off x="513945" y="1011759"/>
              <a:ext cx="977371" cy="307132"/>
              <a:chOff x="1075043" y="2697000"/>
              <a:chExt cx="977371" cy="307132"/>
            </a:xfrm>
          </p:grpSpPr>
          <p:sp>
            <p:nvSpPr>
              <p:cNvPr id="94" name="Rectangle 93">
                <a:extLst/>
              </p:cNvPr>
              <p:cNvSpPr/>
              <p:nvPr/>
            </p:nvSpPr>
            <p:spPr>
              <a:xfrm>
                <a:off x="1075043" y="2697000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/>
              </p:cNvPr>
              <p:cNvSpPr txBox="1"/>
              <p:nvPr/>
            </p:nvSpPr>
            <p:spPr>
              <a:xfrm>
                <a:off x="1091725" y="27335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boxofficemojo</a:t>
                </a:r>
              </a:p>
            </p:txBody>
          </p:sp>
        </p:grpSp>
        <p:grpSp>
          <p:nvGrpSpPr>
            <p:cNvPr id="97" name="Group 96">
              <a:extLst/>
            </p:cNvPr>
            <p:cNvGrpSpPr/>
            <p:nvPr/>
          </p:nvGrpSpPr>
          <p:grpSpPr>
            <a:xfrm>
              <a:off x="446471" y="1416483"/>
              <a:ext cx="1117614" cy="308488"/>
              <a:chOff x="998342" y="2695644"/>
              <a:chExt cx="1117614" cy="308488"/>
            </a:xfrm>
          </p:grpSpPr>
          <p:sp>
            <p:nvSpPr>
              <p:cNvPr id="98" name="Rectangle 97">
                <a:extLst/>
              </p:cNvPr>
              <p:cNvSpPr/>
              <p:nvPr/>
            </p:nvSpPr>
            <p:spPr>
              <a:xfrm>
                <a:off x="1075043" y="2695644"/>
                <a:ext cx="968144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/>
              </p:cNvPr>
              <p:cNvSpPr txBox="1"/>
              <p:nvPr/>
            </p:nvSpPr>
            <p:spPr>
              <a:xfrm>
                <a:off x="998342" y="2726777"/>
                <a:ext cx="11176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the-numbers.com</a:t>
                </a: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2046064" y="2980918"/>
            <a:ext cx="1926697" cy="1704112"/>
            <a:chOff x="2418535" y="1491289"/>
            <a:chExt cx="1926697" cy="1704112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F9095E1C-0645-A74B-82E2-3D46D4458542}"/>
                </a:ext>
              </a:extLst>
            </p:cNvPr>
            <p:cNvSpPr/>
            <p:nvPr/>
          </p:nvSpPr>
          <p:spPr>
            <a:xfrm>
              <a:off x="2418535" y="1491289"/>
              <a:ext cx="1926697" cy="17041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25469" y="1654982"/>
              <a:ext cx="1182548" cy="308488"/>
              <a:chOff x="3734686" y="3591793"/>
              <a:chExt cx="1182548" cy="308488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3085A86-61B5-6C40-84DB-5972D7E7303B}"/>
                  </a:ext>
                </a:extLst>
              </p:cNvPr>
              <p:cNvSpPr/>
              <p:nvPr/>
            </p:nvSpPr>
            <p:spPr>
              <a:xfrm>
                <a:off x="3734686" y="3591793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5532DA-C424-644A-99D2-96300CC6D764}"/>
                  </a:ext>
                </a:extLst>
              </p:cNvPr>
              <p:cNvSpPr txBox="1"/>
              <p:nvPr/>
            </p:nvSpPr>
            <p:spPr>
              <a:xfrm>
                <a:off x="3856925" y="3622926"/>
                <a:ext cx="938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Ingestion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BEB027-0F06-DB40-8214-EAE6B5F1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3737" y="2697145"/>
              <a:ext cx="962048" cy="3691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52D4A-16B3-3744-ACCE-2E417BF7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8958" y="2034427"/>
              <a:ext cx="538842" cy="602773"/>
            </a:xfrm>
            <a:prstGeom prst="rect">
              <a:avLst/>
            </a:prstGeom>
          </p:spPr>
        </p:pic>
        <p:pic>
          <p:nvPicPr>
            <p:cNvPr id="122" name="Picture 121">
              <a:extLst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47916" y="2103604"/>
              <a:ext cx="1065918" cy="348251"/>
            </a:xfrm>
            <a:prstGeom prst="rect">
              <a:avLst/>
            </a:prstGeom>
          </p:spPr>
        </p:pic>
      </p:grpSp>
      <p:cxnSp>
        <p:nvCxnSpPr>
          <p:cNvPr id="132" name="Elbow Connector 131">
            <a:extLst/>
          </p:cNvPr>
          <p:cNvCxnSpPr>
            <a:cxnSpLocks/>
            <a:endCxn id="169" idx="2"/>
          </p:cNvCxnSpPr>
          <p:nvPr/>
        </p:nvCxnSpPr>
        <p:spPr>
          <a:xfrm rot="16200000" flipV="1">
            <a:off x="2846837" y="4847607"/>
            <a:ext cx="325155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9" idx="3"/>
            <a:endCxn id="123" idx="1"/>
          </p:cNvCxnSpPr>
          <p:nvPr/>
        </p:nvCxnSpPr>
        <p:spPr>
          <a:xfrm>
            <a:off x="3972761" y="3832974"/>
            <a:ext cx="564163" cy="5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0" idx="0"/>
            <a:endCxn id="123" idx="2"/>
          </p:cNvCxnSpPr>
          <p:nvPr/>
        </p:nvCxnSpPr>
        <p:spPr>
          <a:xfrm flipH="1" flipV="1">
            <a:off x="5502280" y="4650072"/>
            <a:ext cx="408" cy="655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30" idx="1"/>
            <a:endCxn id="169" idx="0"/>
          </p:cNvCxnSpPr>
          <p:nvPr/>
        </p:nvCxnSpPr>
        <p:spPr>
          <a:xfrm rot="10800000" flipV="1">
            <a:off x="3009414" y="1294166"/>
            <a:ext cx="1794477" cy="1686752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0" idx="2"/>
            <a:endCxn id="210" idx="0"/>
          </p:cNvCxnSpPr>
          <p:nvPr/>
        </p:nvCxnSpPr>
        <p:spPr>
          <a:xfrm>
            <a:off x="5499779" y="1605400"/>
            <a:ext cx="1503" cy="330686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91" idx="0"/>
            <a:endCxn id="147" idx="3"/>
          </p:cNvCxnSpPr>
          <p:nvPr/>
        </p:nvCxnSpPr>
        <p:spPr>
          <a:xfrm rot="16200000" flipV="1">
            <a:off x="6637697" y="859386"/>
            <a:ext cx="1308511" cy="2192569"/>
          </a:xfrm>
          <a:prstGeom prst="bentConnector2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01" idx="0"/>
            <a:endCxn id="91" idx="2"/>
          </p:cNvCxnSpPr>
          <p:nvPr/>
        </p:nvCxnSpPr>
        <p:spPr>
          <a:xfrm flipH="1" flipV="1">
            <a:off x="8388236" y="5058164"/>
            <a:ext cx="4866" cy="35409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4D67E17-914E-A140-AE37-1B72D4058154}"/>
              </a:ext>
            </a:extLst>
          </p:cNvPr>
          <p:cNvSpPr/>
          <p:nvPr/>
        </p:nvSpPr>
        <p:spPr>
          <a:xfrm>
            <a:off x="4806897" y="1936086"/>
            <a:ext cx="1388770" cy="7821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374B9CD-5930-2945-A9B0-74C8208423F1}"/>
              </a:ext>
            </a:extLst>
          </p:cNvPr>
          <p:cNvSpPr txBox="1"/>
          <p:nvPr/>
        </p:nvSpPr>
        <p:spPr>
          <a:xfrm>
            <a:off x="4859394" y="2417655"/>
            <a:ext cx="124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7745" y="2057380"/>
            <a:ext cx="960362" cy="369370"/>
          </a:xfrm>
          <a:prstGeom prst="rect">
            <a:avLst/>
          </a:prstGeom>
        </p:spPr>
      </p:pic>
      <p:cxnSp>
        <p:nvCxnSpPr>
          <p:cNvPr id="262" name="Straight Arrow Connector 261"/>
          <p:cNvCxnSpPr>
            <a:stCxn id="123" idx="0"/>
            <a:endCxn id="210" idx="2"/>
          </p:cNvCxnSpPr>
          <p:nvPr/>
        </p:nvCxnSpPr>
        <p:spPr>
          <a:xfrm flipH="1" flipV="1">
            <a:off x="5501282" y="2718231"/>
            <a:ext cx="998" cy="30877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240312" y="2609926"/>
            <a:ext cx="2295847" cy="2448238"/>
            <a:chOff x="7240312" y="2609926"/>
            <a:chExt cx="2295847" cy="2448238"/>
          </a:xfrm>
        </p:grpSpPr>
        <p:grpSp>
          <p:nvGrpSpPr>
            <p:cNvPr id="57" name="Group 56"/>
            <p:cNvGrpSpPr/>
            <p:nvPr/>
          </p:nvGrpSpPr>
          <p:grpSpPr>
            <a:xfrm>
              <a:off x="7240312" y="2609926"/>
              <a:ext cx="2295847" cy="2448238"/>
              <a:chOff x="5855029" y="2434717"/>
              <a:chExt cx="2295847" cy="244823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39D31614-2729-084B-A433-DEE3792F5319}"/>
                  </a:ext>
                </a:extLst>
              </p:cNvPr>
              <p:cNvSpPr/>
              <p:nvPr/>
            </p:nvSpPr>
            <p:spPr>
              <a:xfrm>
                <a:off x="5855029" y="2434717"/>
                <a:ext cx="2295847" cy="244823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18A6521-C899-E547-9455-573A90238B29}"/>
                  </a:ext>
                </a:extLst>
              </p:cNvPr>
              <p:cNvGrpSpPr/>
              <p:nvPr/>
            </p:nvGrpSpPr>
            <p:grpSpPr>
              <a:xfrm>
                <a:off x="6036404" y="3079647"/>
                <a:ext cx="1231427" cy="308488"/>
                <a:chOff x="1050607" y="2695644"/>
                <a:chExt cx="1231427" cy="308488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0E0FF664-0D7A-8C41-9949-1BA2BEE48A8D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5A53DBD-BEB1-7B4E-9DAE-4AD9BA330A80}"/>
                    </a:ext>
                  </a:extLst>
                </p:cNvPr>
                <p:cNvSpPr txBox="1"/>
                <p:nvPr/>
              </p:nvSpPr>
              <p:spPr>
                <a:xfrm>
                  <a:off x="1050607" y="2726777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Exploratory Analysis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173827FD-D711-EE4C-890D-A3727F4CFFFA}"/>
                  </a:ext>
                </a:extLst>
              </p:cNvPr>
              <p:cNvGrpSpPr/>
              <p:nvPr/>
            </p:nvGrpSpPr>
            <p:grpSpPr>
              <a:xfrm>
                <a:off x="6060840" y="3491817"/>
                <a:ext cx="1182548" cy="308488"/>
                <a:chOff x="1075043" y="2695644"/>
                <a:chExt cx="1182548" cy="30848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C500DED-F1F0-CE48-90ED-3A26DE7C5233}"/>
                    </a:ext>
                  </a:extLst>
                </p:cNvPr>
                <p:cNvSpPr/>
                <p:nvPr/>
              </p:nvSpPr>
              <p:spPr>
                <a:xfrm>
                  <a:off x="1075043" y="2695644"/>
                  <a:ext cx="1182548" cy="30848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9CBCA68-9EAE-2347-9A75-B5B404148C1C}"/>
                    </a:ext>
                  </a:extLst>
                </p:cNvPr>
                <p:cNvSpPr txBox="1"/>
                <p:nvPr/>
              </p:nvSpPr>
              <p:spPr>
                <a:xfrm>
                  <a:off x="1109118" y="2726777"/>
                  <a:ext cx="11144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Machine Learning</a:t>
                  </a:r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DFEA92E-63B0-B142-A2DC-AA4E6A606FD0}"/>
                  </a:ext>
                </a:extLst>
              </p:cNvPr>
              <p:cNvSpPr/>
              <p:nvPr/>
            </p:nvSpPr>
            <p:spPr>
              <a:xfrm>
                <a:off x="6062906" y="2678309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D387765-9D29-5A49-98A0-5E0673FE5B1F}"/>
                  </a:ext>
                </a:extLst>
              </p:cNvPr>
              <p:cNvSpPr txBox="1"/>
              <p:nvPr/>
            </p:nvSpPr>
            <p:spPr>
              <a:xfrm>
                <a:off x="6158698" y="2709442"/>
                <a:ext cx="990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Wrangling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389A0227-340F-B243-8255-D868D43C8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5941" y="3953155"/>
                <a:ext cx="1065918" cy="348251"/>
              </a:xfrm>
              <a:prstGeom prst="rect">
                <a:avLst/>
              </a:prstGeom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927F07C8-6A7D-F046-A130-C3DB34F7D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2784" y="3281133"/>
                <a:ext cx="628518" cy="296302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A5E3BD2F-C3B2-8E4C-A31C-35AA1D82E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7963" y="3684454"/>
                <a:ext cx="628518" cy="340188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EF5626F-80D1-B94C-9961-71713724762F}"/>
                  </a:ext>
                </a:extLst>
              </p:cNvPr>
              <p:cNvSpPr txBox="1"/>
              <p:nvPr/>
            </p:nvSpPr>
            <p:spPr>
              <a:xfrm>
                <a:off x="7265876" y="4085922"/>
                <a:ext cx="766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psycopg2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95989" y="4415182"/>
                <a:ext cx="461458" cy="41923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1157" y="4477462"/>
                <a:ext cx="1266194" cy="232136"/>
              </a:xfrm>
              <a:prstGeom prst="rect">
                <a:avLst/>
              </a:prstGeom>
            </p:spPr>
          </p:pic>
        </p:grpSp>
        <p:pic>
          <p:nvPicPr>
            <p:cNvPr id="183" name="Picture 182">
              <a:extLst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92683" y="2810908"/>
              <a:ext cx="538842" cy="60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10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306305" y="981476"/>
            <a:ext cx="9325713" cy="5536282"/>
            <a:chOff x="942975" y="1173981"/>
            <a:chExt cx="7761521" cy="5295420"/>
          </a:xfrm>
        </p:grpSpPr>
        <p:sp>
          <p:nvSpPr>
            <p:cNvPr id="7" name="Rounded Rectangle 6"/>
            <p:cNvSpPr/>
            <p:nvPr/>
          </p:nvSpPr>
          <p:spPr>
            <a:xfrm>
              <a:off x="942975" y="1173981"/>
              <a:ext cx="7761521" cy="529542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1346408" y="1282145"/>
              <a:ext cx="4454981" cy="38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Box Office Smash Architecture Diagram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84D0C00F-D6C1-EE40-BC44-1979AC94C899}"/>
              </a:ext>
            </a:extLst>
          </p:cNvPr>
          <p:cNvSpPr/>
          <p:nvPr/>
        </p:nvSpPr>
        <p:spPr>
          <a:xfrm>
            <a:off x="2457713" y="1625002"/>
            <a:ext cx="9025449" cy="465884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84690" y="2792451"/>
            <a:ext cx="373024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8DDD5D0-1F8D-1849-90BD-97F403067D0D}"/>
              </a:ext>
            </a:extLst>
          </p:cNvPr>
          <p:cNvCxnSpPr>
            <a:cxnSpLocks/>
            <a:stCxn id="91" idx="3"/>
            <a:endCxn id="130" idx="1"/>
          </p:cNvCxnSpPr>
          <p:nvPr/>
        </p:nvCxnSpPr>
        <p:spPr>
          <a:xfrm>
            <a:off x="9760235" y="3053898"/>
            <a:ext cx="235024" cy="39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49B5F6-A06F-B04E-823C-CF1BD7845160}"/>
              </a:ext>
            </a:extLst>
          </p:cNvPr>
          <p:cNvGrpSpPr/>
          <p:nvPr/>
        </p:nvGrpSpPr>
        <p:grpSpPr>
          <a:xfrm>
            <a:off x="5361404" y="5650155"/>
            <a:ext cx="851182" cy="413294"/>
            <a:chOff x="3411680" y="4343784"/>
            <a:chExt cx="851182" cy="413294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C4D67E17-914E-A140-AE37-1B72D4058154}"/>
                </a:ext>
              </a:extLst>
            </p:cNvPr>
            <p:cNvSpPr/>
            <p:nvPr/>
          </p:nvSpPr>
          <p:spPr>
            <a:xfrm>
              <a:off x="3439235" y="4343784"/>
              <a:ext cx="823627" cy="41329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374B9CD-5930-2945-A9B0-74C8208423F1}"/>
                </a:ext>
              </a:extLst>
            </p:cNvPr>
            <p:cNvSpPr txBox="1"/>
            <p:nvPr/>
          </p:nvSpPr>
          <p:spPr>
            <a:xfrm>
              <a:off x="3411680" y="4432034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pgAdmin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F5CF74C4-51A5-4640-895D-1C5E2CDF06FE}"/>
              </a:ext>
            </a:extLst>
          </p:cNvPr>
          <p:cNvCxnSpPr>
            <a:cxnSpLocks/>
          </p:cNvCxnSpPr>
          <p:nvPr/>
        </p:nvCxnSpPr>
        <p:spPr>
          <a:xfrm flipV="1">
            <a:off x="7955648" y="4870970"/>
            <a:ext cx="0" cy="30100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CBEC7C-C4F9-D146-99DB-E233FB96E49B}"/>
              </a:ext>
            </a:extLst>
          </p:cNvPr>
          <p:cNvGrpSpPr/>
          <p:nvPr/>
        </p:nvGrpSpPr>
        <p:grpSpPr>
          <a:xfrm>
            <a:off x="4506728" y="2597443"/>
            <a:ext cx="2564840" cy="904652"/>
            <a:chOff x="4370784" y="3775591"/>
            <a:chExt cx="2564840" cy="904652"/>
          </a:xfrm>
        </p:grpSpPr>
        <p:sp>
          <p:nvSpPr>
            <p:cNvPr id="42" name="Rounded Rectangle 41"/>
            <p:cNvSpPr/>
            <p:nvPr/>
          </p:nvSpPr>
          <p:spPr>
            <a:xfrm>
              <a:off x="4370784" y="3775591"/>
              <a:ext cx="2564840" cy="9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52D4A-16B3-3744-ACCE-2E417BF7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8258" y="4022141"/>
              <a:ext cx="538842" cy="602773"/>
            </a:xfrm>
            <a:prstGeom prst="rect">
              <a:avLst/>
            </a:prstGeom>
          </p:spPr>
        </p:pic>
        <p:grpSp>
          <p:nvGrpSpPr>
            <p:cNvPr id="64" name="Group 63"/>
            <p:cNvGrpSpPr/>
            <p:nvPr/>
          </p:nvGrpSpPr>
          <p:grpSpPr>
            <a:xfrm>
              <a:off x="5174383" y="3878444"/>
              <a:ext cx="1520009" cy="687999"/>
              <a:chOff x="8734915" y="5087387"/>
              <a:chExt cx="1520009" cy="68799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734915" y="5087387"/>
                <a:ext cx="1182548" cy="47867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892031" y="5212167"/>
                <a:ext cx="1182548" cy="4656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072376" y="5307262"/>
                <a:ext cx="1182548" cy="4681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302000" y="5339172"/>
                <a:ext cx="7665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Jupyter </a:t>
                </a:r>
              </a:p>
              <a:p>
                <a:pPr algn="ctr"/>
                <a:r>
                  <a:rPr lang="en-US" sz="1100" dirty="0"/>
                  <a:t>Notebook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E71FA3-8E8B-244F-902F-C5F8432FF063}"/>
              </a:ext>
            </a:extLst>
          </p:cNvPr>
          <p:cNvGrpSpPr/>
          <p:nvPr/>
        </p:nvGrpSpPr>
        <p:grpSpPr>
          <a:xfrm>
            <a:off x="7464388" y="4832318"/>
            <a:ext cx="2295847" cy="686722"/>
            <a:chOff x="9460943" y="1597407"/>
            <a:chExt cx="2295847" cy="68672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C807D5-6D9A-E24A-BFBE-EE0A3A4A89FC}"/>
                </a:ext>
              </a:extLst>
            </p:cNvPr>
            <p:cNvGrpSpPr/>
            <p:nvPr/>
          </p:nvGrpSpPr>
          <p:grpSpPr>
            <a:xfrm>
              <a:off x="9460943" y="1597407"/>
              <a:ext cx="2295847" cy="686722"/>
              <a:chOff x="7100592" y="1885689"/>
              <a:chExt cx="2956728" cy="866384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38839A47-5716-6142-B8E3-B2BCE166D93E}"/>
                  </a:ext>
                </a:extLst>
              </p:cNvPr>
              <p:cNvSpPr/>
              <p:nvPr/>
            </p:nvSpPr>
            <p:spPr>
              <a:xfrm>
                <a:off x="7100592" y="1885689"/>
                <a:ext cx="2956728" cy="86638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927A8F-A998-704A-82B6-C52B8FEB59E4}"/>
                  </a:ext>
                </a:extLst>
              </p:cNvPr>
              <p:cNvSpPr txBox="1"/>
              <p:nvPr/>
            </p:nvSpPr>
            <p:spPr>
              <a:xfrm>
                <a:off x="7791697" y="1926090"/>
                <a:ext cx="1574510" cy="34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Visulization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A1A0F0-221F-A546-A4C9-4FF82FE2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24455" y="1876782"/>
              <a:ext cx="1368815" cy="36376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4BDD97-F48D-8044-B78D-ADE197CA4C56}"/>
              </a:ext>
            </a:extLst>
          </p:cNvPr>
          <p:cNvGrpSpPr/>
          <p:nvPr/>
        </p:nvGrpSpPr>
        <p:grpSpPr>
          <a:xfrm>
            <a:off x="572531" y="2097364"/>
            <a:ext cx="1383753" cy="1938172"/>
            <a:chOff x="523102" y="-473958"/>
            <a:chExt cx="1383753" cy="1938172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D422E35-E528-0E45-B031-DB73A88AA9C7}"/>
                </a:ext>
              </a:extLst>
            </p:cNvPr>
            <p:cNvSpPr/>
            <p:nvPr/>
          </p:nvSpPr>
          <p:spPr>
            <a:xfrm>
              <a:off x="523102" y="-473958"/>
              <a:ext cx="1383753" cy="193817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EDF889-6DD1-DA4B-AB56-9BC0D5F178C3}"/>
                </a:ext>
              </a:extLst>
            </p:cNvPr>
            <p:cNvSpPr txBox="1"/>
            <p:nvPr/>
          </p:nvSpPr>
          <p:spPr>
            <a:xfrm>
              <a:off x="821280" y="-454356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467873C-33B7-E94E-B5CA-52DA1D53A567}"/>
                </a:ext>
              </a:extLst>
            </p:cNvPr>
            <p:cNvGrpSpPr/>
            <p:nvPr/>
          </p:nvGrpSpPr>
          <p:grpSpPr>
            <a:xfrm>
              <a:off x="733630" y="-183666"/>
              <a:ext cx="977371" cy="307132"/>
              <a:chOff x="1075043" y="2697000"/>
              <a:chExt cx="977371" cy="30713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DC75ACE-231F-584D-B238-E6207471725D}"/>
                  </a:ext>
                </a:extLst>
              </p:cNvPr>
              <p:cNvSpPr/>
              <p:nvPr/>
            </p:nvSpPr>
            <p:spPr>
              <a:xfrm>
                <a:off x="1075043" y="2697000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28B2C20-1BA7-C344-8EF2-2CB3D4DD5FD0}"/>
                  </a:ext>
                </a:extLst>
              </p:cNvPr>
              <p:cNvSpPr txBox="1"/>
              <p:nvPr/>
            </p:nvSpPr>
            <p:spPr>
              <a:xfrm>
                <a:off x="1091725" y="27335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boxofficemojo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88B1784-1E28-0B4B-88B7-4CA0E45E1612}"/>
                </a:ext>
              </a:extLst>
            </p:cNvPr>
            <p:cNvGrpSpPr/>
            <p:nvPr/>
          </p:nvGrpSpPr>
          <p:grpSpPr>
            <a:xfrm>
              <a:off x="666156" y="221058"/>
              <a:ext cx="1117614" cy="308488"/>
              <a:chOff x="998342" y="2695644"/>
              <a:chExt cx="1117614" cy="30848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DEBFE6A-380C-AB49-AC11-FDF69C209DDB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968144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C43BC05-2FD5-D54A-B15B-8887C5DAB6EE}"/>
                  </a:ext>
                </a:extLst>
              </p:cNvPr>
              <p:cNvSpPr txBox="1"/>
              <p:nvPr/>
            </p:nvSpPr>
            <p:spPr>
              <a:xfrm>
                <a:off x="998342" y="2726777"/>
                <a:ext cx="11176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the-numbers.com</a:t>
                </a:r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6F0C99A-DA55-CF48-9F11-5B88EF9D31C9}"/>
                </a:ext>
              </a:extLst>
            </p:cNvPr>
            <p:cNvSpPr/>
            <p:nvPr/>
          </p:nvSpPr>
          <p:spPr>
            <a:xfrm>
              <a:off x="733630" y="625575"/>
              <a:ext cx="977371" cy="3071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05EB25-1264-CD4D-AF60-07A8A0892277}"/>
                </a:ext>
              </a:extLst>
            </p:cNvPr>
            <p:cNvSpPr txBox="1"/>
            <p:nvPr/>
          </p:nvSpPr>
          <p:spPr>
            <a:xfrm>
              <a:off x="864127" y="662083"/>
              <a:ext cx="7072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imdb.com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D48BFB1-A9D8-0747-A5FA-6148A6EEC966}"/>
                </a:ext>
              </a:extLst>
            </p:cNvPr>
            <p:cNvSpPr/>
            <p:nvPr/>
          </p:nvSpPr>
          <p:spPr>
            <a:xfrm>
              <a:off x="733630" y="1031771"/>
              <a:ext cx="977371" cy="3071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55CA713-159E-BF42-B3FE-0B9570CB28AF}"/>
                </a:ext>
              </a:extLst>
            </p:cNvPr>
            <p:cNvSpPr txBox="1"/>
            <p:nvPr/>
          </p:nvSpPr>
          <p:spPr>
            <a:xfrm>
              <a:off x="686193" y="1068279"/>
              <a:ext cx="1063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datasets.imdbws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5F85E-7A06-7F4D-98C2-8F4E91B5086E}"/>
              </a:ext>
            </a:extLst>
          </p:cNvPr>
          <p:cNvGrpSpPr/>
          <p:nvPr/>
        </p:nvGrpSpPr>
        <p:grpSpPr>
          <a:xfrm>
            <a:off x="9995259" y="2746630"/>
            <a:ext cx="1391777" cy="622468"/>
            <a:chOff x="1660519" y="4242775"/>
            <a:chExt cx="1391777" cy="62246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F12C50-B955-314A-B3D1-347D9A47407F}"/>
                </a:ext>
              </a:extLst>
            </p:cNvPr>
            <p:cNvSpPr/>
            <p:nvPr/>
          </p:nvSpPr>
          <p:spPr>
            <a:xfrm>
              <a:off x="1660519" y="4242775"/>
              <a:ext cx="1391777" cy="6224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1E5AA8-E426-A94F-85FC-D1F95848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226" y="4309181"/>
              <a:ext cx="524594" cy="50415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2CD60EF-F579-144E-9016-6CF9A98A94C4}"/>
                </a:ext>
              </a:extLst>
            </p:cNvPr>
            <p:cNvSpPr txBox="1"/>
            <p:nvPr/>
          </p:nvSpPr>
          <p:spPr>
            <a:xfrm>
              <a:off x="2201114" y="4422758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79D5F7B-E260-5143-9394-58D67E8CF4CA}"/>
              </a:ext>
            </a:extLst>
          </p:cNvPr>
          <p:cNvGrpSpPr/>
          <p:nvPr/>
        </p:nvGrpSpPr>
        <p:grpSpPr>
          <a:xfrm>
            <a:off x="2562406" y="2593872"/>
            <a:ext cx="1626196" cy="910790"/>
            <a:chOff x="8506158" y="518283"/>
            <a:chExt cx="1626196" cy="910790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245E1D4-D157-424F-B438-38B898E74FB7}"/>
                </a:ext>
              </a:extLst>
            </p:cNvPr>
            <p:cNvGrpSpPr/>
            <p:nvPr/>
          </p:nvGrpSpPr>
          <p:grpSpPr>
            <a:xfrm>
              <a:off x="8506158" y="518283"/>
              <a:ext cx="1626196" cy="910790"/>
              <a:chOff x="1867713" y="1968006"/>
              <a:chExt cx="1626196" cy="910790"/>
            </a:xfrm>
          </p:grpSpPr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F9095E1C-0645-A74B-82E2-3D46D4458542}"/>
                  </a:ext>
                </a:extLst>
              </p:cNvPr>
              <p:cNvSpPr/>
              <p:nvPr/>
            </p:nvSpPr>
            <p:spPr>
              <a:xfrm>
                <a:off x="1867713" y="1968006"/>
                <a:ext cx="1626196" cy="9107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3085A86-61B5-6C40-84DB-5972D7E7303B}"/>
                  </a:ext>
                </a:extLst>
              </p:cNvPr>
              <p:cNvSpPr/>
              <p:nvPr/>
            </p:nvSpPr>
            <p:spPr>
              <a:xfrm>
                <a:off x="2075589" y="2089631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5532DA-C424-644A-99D2-96300CC6D764}"/>
                  </a:ext>
                </a:extLst>
              </p:cNvPr>
              <p:cNvSpPr txBox="1"/>
              <p:nvPr/>
            </p:nvSpPr>
            <p:spPr>
              <a:xfrm>
                <a:off x="2197828" y="2120764"/>
                <a:ext cx="938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Ingestion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BEB027-0F06-DB40-8214-EAE6B5F1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4284" y="973614"/>
              <a:ext cx="962048" cy="369124"/>
            </a:xfrm>
            <a:prstGeom prst="rect">
              <a:avLst/>
            </a:prstGeom>
          </p:spPr>
        </p:pic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0C1C166-1F44-304A-971C-D8E10EC9A3D7}"/>
              </a:ext>
            </a:extLst>
          </p:cNvPr>
          <p:cNvCxnSpPr>
            <a:cxnSpLocks/>
            <a:stCxn id="169" idx="3"/>
            <a:endCxn id="42" idx="1"/>
          </p:cNvCxnSpPr>
          <p:nvPr/>
        </p:nvCxnSpPr>
        <p:spPr>
          <a:xfrm>
            <a:off x="4188602" y="3049267"/>
            <a:ext cx="318126" cy="5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FAD2BAF-C75A-754C-815D-08ECA9E8FAC1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>
            <a:off x="7071568" y="3049769"/>
            <a:ext cx="392820" cy="412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ight Arrow 207">
            <a:extLst>
              <a:ext uri="{FF2B5EF4-FFF2-40B4-BE49-F238E27FC236}">
                <a16:creationId xmlns:a16="http://schemas.microsoft.com/office/drawing/2014/main" id="{D654E95C-C79D-0E4B-BD85-EBDE8AEEE284}"/>
              </a:ext>
            </a:extLst>
          </p:cNvPr>
          <p:cNvSpPr/>
          <p:nvPr/>
        </p:nvSpPr>
        <p:spPr>
          <a:xfrm>
            <a:off x="6959163" y="4929663"/>
            <a:ext cx="373024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F1191DA5-E606-504E-A7C4-1BFDEBB74EFC}"/>
              </a:ext>
            </a:extLst>
          </p:cNvPr>
          <p:cNvCxnSpPr>
            <a:cxnSpLocks/>
            <a:stCxn id="169" idx="0"/>
            <a:endCxn id="130" idx="0"/>
          </p:cNvCxnSpPr>
          <p:nvPr/>
        </p:nvCxnSpPr>
        <p:spPr>
          <a:xfrm rot="16200000" flipH="1">
            <a:off x="6956947" y="-987571"/>
            <a:ext cx="152758" cy="7315644"/>
          </a:xfrm>
          <a:prstGeom prst="bentConnector3">
            <a:avLst>
              <a:gd name="adj1" fmla="val -149648"/>
            </a:avLst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AB3A58B5-0573-D343-B2EA-0B19DB9ECBA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525428" y="3507079"/>
            <a:ext cx="339772" cy="183399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1688B07-C65C-7743-9E9E-8D45462DF0C5}"/>
              </a:ext>
            </a:extLst>
          </p:cNvPr>
          <p:cNvGrpSpPr/>
          <p:nvPr/>
        </p:nvGrpSpPr>
        <p:grpSpPr>
          <a:xfrm>
            <a:off x="7464388" y="1853605"/>
            <a:ext cx="2295847" cy="2400586"/>
            <a:chOff x="7464388" y="1853605"/>
            <a:chExt cx="2295847" cy="2400586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39D31614-2729-084B-A433-DEE3792F5319}"/>
                </a:ext>
              </a:extLst>
            </p:cNvPr>
            <p:cNvSpPr/>
            <p:nvPr/>
          </p:nvSpPr>
          <p:spPr>
            <a:xfrm>
              <a:off x="7464388" y="1853605"/>
              <a:ext cx="2295847" cy="240058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6390DDE-AFF8-D24B-9C08-0E9A007E95C4}"/>
                </a:ext>
              </a:extLst>
            </p:cNvPr>
            <p:cNvSpPr txBox="1"/>
            <p:nvPr/>
          </p:nvSpPr>
          <p:spPr>
            <a:xfrm>
              <a:off x="7763526" y="3973187"/>
              <a:ext cx="966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Source Code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18A6521-C899-E547-9455-573A90238B29}"/>
                </a:ext>
              </a:extLst>
            </p:cNvPr>
            <p:cNvGrpSpPr/>
            <p:nvPr/>
          </p:nvGrpSpPr>
          <p:grpSpPr>
            <a:xfrm>
              <a:off x="7670199" y="2498535"/>
              <a:ext cx="1182548" cy="308488"/>
              <a:chOff x="1075043" y="2695644"/>
              <a:chExt cx="1182548" cy="30848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FF664-0D7A-8C41-9949-1BA2BEE48A8D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5A53DBD-BEB1-7B4E-9DAE-4AD9BA330A80}"/>
                  </a:ext>
                </a:extLst>
              </p:cNvPr>
              <p:cNvSpPr txBox="1"/>
              <p:nvPr/>
            </p:nvSpPr>
            <p:spPr>
              <a:xfrm>
                <a:off x="1170831" y="2726777"/>
                <a:ext cx="990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Wrangling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73827FD-D711-EE4C-890D-A3727F4CFFFA}"/>
                </a:ext>
              </a:extLst>
            </p:cNvPr>
            <p:cNvGrpSpPr/>
            <p:nvPr/>
          </p:nvGrpSpPr>
          <p:grpSpPr>
            <a:xfrm>
              <a:off x="7670199" y="2910705"/>
              <a:ext cx="1182548" cy="308488"/>
              <a:chOff x="1075043" y="2695644"/>
              <a:chExt cx="1182548" cy="30848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500DED-F1F0-CE48-90ED-3A26DE7C5233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CBCA68-9EAE-2347-9A75-B5B404148C1C}"/>
                  </a:ext>
                </a:extLst>
              </p:cNvPr>
              <p:cNvSpPr txBox="1"/>
              <p:nvPr/>
            </p:nvSpPr>
            <p:spPr>
              <a:xfrm>
                <a:off x="1186860" y="2726777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Modeling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FD7B421-407E-7047-839C-079C65EDAC14}"/>
                </a:ext>
              </a:extLst>
            </p:cNvPr>
            <p:cNvGrpSpPr/>
            <p:nvPr/>
          </p:nvGrpSpPr>
          <p:grpSpPr>
            <a:xfrm>
              <a:off x="7659081" y="3324757"/>
              <a:ext cx="1182548" cy="308488"/>
              <a:chOff x="1075043" y="2695644"/>
              <a:chExt cx="1182548" cy="30848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E24EB66-4E40-BB4A-AAC2-5AEF2F8598E9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1C7A83F-FA96-E24D-8E70-8311C7FA83C7}"/>
                  </a:ext>
                </a:extLst>
              </p:cNvPr>
              <p:cNvSpPr txBox="1"/>
              <p:nvPr/>
            </p:nvSpPr>
            <p:spPr>
              <a:xfrm>
                <a:off x="1186861" y="2726777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DB Connection</a:t>
                </a: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DFEA92E-63B0-B142-A2DC-AA4E6A606FD0}"/>
                </a:ext>
              </a:extLst>
            </p:cNvPr>
            <p:cNvSpPr/>
            <p:nvPr/>
          </p:nvSpPr>
          <p:spPr>
            <a:xfrm>
              <a:off x="7672265" y="2097197"/>
              <a:ext cx="1182548" cy="3084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D387765-9D29-5A49-98A0-5E0673FE5B1F}"/>
                </a:ext>
              </a:extLst>
            </p:cNvPr>
            <p:cNvSpPr txBox="1"/>
            <p:nvPr/>
          </p:nvSpPr>
          <p:spPr>
            <a:xfrm>
              <a:off x="7804121" y="212833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Data Munging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89A0227-340F-B243-8255-D868D43C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5528" y="3689627"/>
              <a:ext cx="1065918" cy="348251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927F07C8-6A7D-F046-A130-C3DB34F7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02143" y="2299860"/>
              <a:ext cx="628518" cy="296302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A5E3BD2F-C3B2-8E4C-A31C-35AA1D82E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04321" y="2768444"/>
              <a:ext cx="628518" cy="340188"/>
            </a:xfrm>
            <a:prstGeom prst="rect">
              <a:avLst/>
            </a:prstGeom>
          </p:spPr>
        </p:pic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EF5626F-80D1-B94C-9961-71713724762F}"/>
                </a:ext>
              </a:extLst>
            </p:cNvPr>
            <p:cNvSpPr txBox="1"/>
            <p:nvPr/>
          </p:nvSpPr>
          <p:spPr>
            <a:xfrm>
              <a:off x="8935463" y="3274854"/>
              <a:ext cx="766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psycopg2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2D9A2BB8-C03F-E940-9C98-21E6D89E42AE}"/>
              </a:ext>
            </a:extLst>
          </p:cNvPr>
          <p:cNvCxnSpPr>
            <a:cxnSpLocks/>
            <a:stCxn id="169" idx="2"/>
            <a:endCxn id="123" idx="1"/>
          </p:cNvCxnSpPr>
          <p:nvPr/>
        </p:nvCxnSpPr>
        <p:spPr>
          <a:xfrm rot="16200000" flipH="1">
            <a:off x="3016785" y="3863381"/>
            <a:ext cx="1070972" cy="353534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3E1D52-66A3-2640-81D5-AA86FB484FE8}"/>
              </a:ext>
            </a:extLst>
          </p:cNvPr>
          <p:cNvGrpSpPr/>
          <p:nvPr/>
        </p:nvGrpSpPr>
        <p:grpSpPr>
          <a:xfrm>
            <a:off x="3729038" y="3764100"/>
            <a:ext cx="3032615" cy="1886055"/>
            <a:chOff x="3729038" y="3764100"/>
            <a:chExt cx="3032615" cy="1886055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9759BFD3-2425-6C49-A8DF-B2D27DA1D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825" y="3855522"/>
              <a:ext cx="0" cy="1298034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0A90B391-09CE-E745-B03F-E71ED33313A1}"/>
                </a:ext>
              </a:extLst>
            </p:cNvPr>
            <p:cNvSpPr/>
            <p:nvPr/>
          </p:nvSpPr>
          <p:spPr>
            <a:xfrm>
              <a:off x="3729038" y="3764100"/>
              <a:ext cx="3032615" cy="1623068"/>
            </a:xfrm>
            <a:prstGeom prst="roundRect">
              <a:avLst/>
            </a:prstGeom>
            <a:solidFill>
              <a:srgbClr val="373F54"/>
            </a:solidFill>
            <a:ln w="28575">
              <a:solidFill>
                <a:srgbClr val="373F5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B8B324-C96C-2443-8060-FD94B3FD2040}"/>
                </a:ext>
              </a:extLst>
            </p:cNvPr>
            <p:cNvGrpSpPr/>
            <p:nvPr/>
          </p:nvGrpSpPr>
          <p:grpSpPr>
            <a:xfrm>
              <a:off x="4408520" y="3785324"/>
              <a:ext cx="2198730" cy="1509621"/>
              <a:chOff x="6710120" y="2948579"/>
              <a:chExt cx="2198730" cy="1509621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6E60A0D9-602B-EE48-9112-B574363A51D3}"/>
                  </a:ext>
                </a:extLst>
              </p:cNvPr>
              <p:cNvGrpSpPr/>
              <p:nvPr/>
            </p:nvGrpSpPr>
            <p:grpSpPr>
              <a:xfrm>
                <a:off x="6710120" y="2948579"/>
                <a:ext cx="2198730" cy="1509621"/>
                <a:chOff x="5790239" y="2517258"/>
                <a:chExt cx="2198730" cy="1509621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C09E47D5-2449-2A4B-BD5C-D7810B79D2C7}"/>
                    </a:ext>
                  </a:extLst>
                </p:cNvPr>
                <p:cNvGrpSpPr/>
                <p:nvPr/>
              </p:nvGrpSpPr>
              <p:grpSpPr>
                <a:xfrm>
                  <a:off x="5790239" y="2517258"/>
                  <a:ext cx="2198730" cy="1509621"/>
                  <a:chOff x="6390631" y="1256886"/>
                  <a:chExt cx="2831655" cy="1904573"/>
                </a:xfrm>
              </p:grpSpPr>
              <p:sp>
                <p:nvSpPr>
                  <p:cNvPr id="110" name="Rounded Rectangle 109">
                    <a:extLst>
                      <a:ext uri="{FF2B5EF4-FFF2-40B4-BE49-F238E27FC236}">
                        <a16:creationId xmlns:a16="http://schemas.microsoft.com/office/drawing/2014/main" id="{B2C78C3B-F4F6-1E4F-B2A3-68777502ECED}"/>
                      </a:ext>
                    </a:extLst>
                  </p:cNvPr>
                  <p:cNvSpPr/>
                  <p:nvPr/>
                </p:nvSpPr>
                <p:spPr>
                  <a:xfrm>
                    <a:off x="7133306" y="1732455"/>
                    <a:ext cx="2088980" cy="142900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C6C4A78-4B2B-A143-8D7E-9C385A7A8B6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0631" y="1256886"/>
                    <a:ext cx="1464351" cy="3882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bg1"/>
                        </a:solidFill>
                      </a:rPr>
                      <a:t>Data Storage</a:t>
                    </a:r>
                    <a:endParaRPr 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E674597A-00D3-9740-9176-335FD9D683D7}"/>
                    </a:ext>
                  </a:extLst>
                </p:cNvPr>
                <p:cNvGrpSpPr/>
                <p:nvPr/>
              </p:nvGrpSpPr>
              <p:grpSpPr>
                <a:xfrm>
                  <a:off x="6577440" y="3616282"/>
                  <a:ext cx="1182548" cy="308488"/>
                  <a:chOff x="1075043" y="3128782"/>
                  <a:chExt cx="1182548" cy="308488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5864F761-7B8A-D646-8476-6A307DB1B561}"/>
                      </a:ext>
                    </a:extLst>
                  </p:cNvPr>
                  <p:cNvSpPr/>
                  <p:nvPr/>
                </p:nvSpPr>
                <p:spPr>
                  <a:xfrm>
                    <a:off x="1075043" y="3128782"/>
                    <a:ext cx="1182548" cy="30848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235D3A51-2498-0444-9AFB-AB872645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244" y="3159915"/>
                    <a:ext cx="97815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PostGreSQL DB</a:t>
                    </a:r>
                  </a:p>
                </p:txBody>
              </p:sp>
            </p:grp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BE8B775-CA55-8345-8BCC-0D609925F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5772" y="3636440"/>
                <a:ext cx="1130588" cy="389168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B7B5593-FE57-9542-B3C7-7631EC3F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4326" y="3814637"/>
              <a:ext cx="474629" cy="312085"/>
            </a:xfrm>
            <a:prstGeom prst="rect">
              <a:avLst/>
            </a:prstGeom>
          </p:spPr>
        </p:pic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8FC906A5-A55E-5D41-B69B-3E66DED6438E}"/>
                </a:ext>
              </a:extLst>
            </p:cNvPr>
            <p:cNvCxnSpPr>
              <a:cxnSpLocks/>
              <a:stCxn id="210" idx="0"/>
              <a:endCxn id="168" idx="2"/>
            </p:cNvCxnSpPr>
            <p:nvPr/>
          </p:nvCxnSpPr>
          <p:spPr>
            <a:xfrm flipH="1" flipV="1">
              <a:off x="5786999" y="5161702"/>
              <a:ext cx="13774" cy="48845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543A207F-9509-4E4C-8B65-A034C37FF9E5}"/>
                </a:ext>
              </a:extLst>
            </p:cNvPr>
            <p:cNvSpPr/>
            <p:nvPr/>
          </p:nvSpPr>
          <p:spPr>
            <a:xfrm>
              <a:off x="3876594" y="4160902"/>
              <a:ext cx="964346" cy="11326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127676E-AFCA-5542-80B4-0B962A2907FD}"/>
                </a:ext>
              </a:extLst>
            </p:cNvPr>
            <p:cNvSpPr/>
            <p:nvPr/>
          </p:nvSpPr>
          <p:spPr>
            <a:xfrm>
              <a:off x="4033347" y="4593965"/>
              <a:ext cx="698853" cy="6034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83EE57F-AEED-CB40-B282-A5B5B634E1C4}"/>
                </a:ext>
              </a:extLst>
            </p:cNvPr>
            <p:cNvSpPr txBox="1"/>
            <p:nvPr/>
          </p:nvSpPr>
          <p:spPr>
            <a:xfrm>
              <a:off x="4087775" y="4711805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Object</a:t>
              </a:r>
            </a:p>
            <a:p>
              <a:pPr algn="ctr"/>
              <a:r>
                <a:rPr lang="en-US" sz="1000" dirty="0"/>
                <a:t>Storage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CC2777-2AA4-7E41-9A22-16F6C2DD2487}"/>
                </a:ext>
              </a:extLst>
            </p:cNvPr>
            <p:cNvSpPr txBox="1"/>
            <p:nvPr/>
          </p:nvSpPr>
          <p:spPr>
            <a:xfrm>
              <a:off x="3874326" y="4208049"/>
              <a:ext cx="96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AWS S3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AC1AAF-13AD-5E43-A773-1BE1A8E216CF}"/>
                </a:ext>
              </a:extLst>
            </p:cNvPr>
            <p:cNvSpPr txBox="1"/>
            <p:nvPr/>
          </p:nvSpPr>
          <p:spPr>
            <a:xfrm>
              <a:off x="5026662" y="4191626"/>
              <a:ext cx="96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AWS RDS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35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306305" y="981476"/>
            <a:ext cx="9325713" cy="5536282"/>
            <a:chOff x="942975" y="1173981"/>
            <a:chExt cx="7761521" cy="5295420"/>
          </a:xfrm>
        </p:grpSpPr>
        <p:sp>
          <p:nvSpPr>
            <p:cNvPr id="7" name="Rounded Rectangle 6"/>
            <p:cNvSpPr/>
            <p:nvPr/>
          </p:nvSpPr>
          <p:spPr>
            <a:xfrm>
              <a:off x="942975" y="1173981"/>
              <a:ext cx="7761521" cy="529542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1346408" y="1282145"/>
              <a:ext cx="4454981" cy="38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Box Office Smash Architecture Diagram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84D0C00F-D6C1-EE40-BC44-1979AC94C899}"/>
              </a:ext>
            </a:extLst>
          </p:cNvPr>
          <p:cNvSpPr/>
          <p:nvPr/>
        </p:nvSpPr>
        <p:spPr>
          <a:xfrm>
            <a:off x="2457713" y="1625002"/>
            <a:ext cx="9025449" cy="465884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84690" y="2792451"/>
            <a:ext cx="373024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8DDD5D0-1F8D-1849-90BD-97F403067D0D}"/>
              </a:ext>
            </a:extLst>
          </p:cNvPr>
          <p:cNvCxnSpPr>
            <a:cxnSpLocks/>
            <a:stCxn id="91" idx="3"/>
            <a:endCxn id="130" idx="1"/>
          </p:cNvCxnSpPr>
          <p:nvPr/>
        </p:nvCxnSpPr>
        <p:spPr>
          <a:xfrm>
            <a:off x="9760235" y="3053898"/>
            <a:ext cx="235024" cy="39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49B5F6-A06F-B04E-823C-CF1BD7845160}"/>
              </a:ext>
            </a:extLst>
          </p:cNvPr>
          <p:cNvGrpSpPr/>
          <p:nvPr/>
        </p:nvGrpSpPr>
        <p:grpSpPr>
          <a:xfrm>
            <a:off x="5361404" y="5650155"/>
            <a:ext cx="851182" cy="413294"/>
            <a:chOff x="3411680" y="4343784"/>
            <a:chExt cx="851182" cy="413294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C4D67E17-914E-A140-AE37-1B72D4058154}"/>
                </a:ext>
              </a:extLst>
            </p:cNvPr>
            <p:cNvSpPr/>
            <p:nvPr/>
          </p:nvSpPr>
          <p:spPr>
            <a:xfrm>
              <a:off x="3439235" y="4343784"/>
              <a:ext cx="823627" cy="41329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374B9CD-5930-2945-A9B0-74C8208423F1}"/>
                </a:ext>
              </a:extLst>
            </p:cNvPr>
            <p:cNvSpPr txBox="1"/>
            <p:nvPr/>
          </p:nvSpPr>
          <p:spPr>
            <a:xfrm>
              <a:off x="3411680" y="4432034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pgAdmin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9759BFD3-2425-6C49-A8DF-B2D27DA1DE39}"/>
              </a:ext>
            </a:extLst>
          </p:cNvPr>
          <p:cNvCxnSpPr>
            <a:cxnSpLocks/>
          </p:cNvCxnSpPr>
          <p:nvPr/>
        </p:nvCxnSpPr>
        <p:spPr>
          <a:xfrm flipV="1">
            <a:off x="6525825" y="3855522"/>
            <a:ext cx="0" cy="129803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F5CF74C4-51A5-4640-895D-1C5E2CDF06FE}"/>
              </a:ext>
            </a:extLst>
          </p:cNvPr>
          <p:cNvCxnSpPr>
            <a:cxnSpLocks/>
          </p:cNvCxnSpPr>
          <p:nvPr/>
        </p:nvCxnSpPr>
        <p:spPr>
          <a:xfrm flipV="1">
            <a:off x="7955648" y="4870970"/>
            <a:ext cx="0" cy="30100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CBEC7C-C4F9-D146-99DB-E233FB96E49B}"/>
              </a:ext>
            </a:extLst>
          </p:cNvPr>
          <p:cNvGrpSpPr/>
          <p:nvPr/>
        </p:nvGrpSpPr>
        <p:grpSpPr>
          <a:xfrm>
            <a:off x="4506728" y="2597443"/>
            <a:ext cx="2564840" cy="904652"/>
            <a:chOff x="4370784" y="3775591"/>
            <a:chExt cx="2564840" cy="904652"/>
          </a:xfrm>
        </p:grpSpPr>
        <p:sp>
          <p:nvSpPr>
            <p:cNvPr id="42" name="Rounded Rectangle 41"/>
            <p:cNvSpPr/>
            <p:nvPr/>
          </p:nvSpPr>
          <p:spPr>
            <a:xfrm>
              <a:off x="4370784" y="3775591"/>
              <a:ext cx="2564840" cy="9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52D4A-16B3-3744-ACCE-2E417BF7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8258" y="4022141"/>
              <a:ext cx="538842" cy="602773"/>
            </a:xfrm>
            <a:prstGeom prst="rect">
              <a:avLst/>
            </a:prstGeom>
          </p:spPr>
        </p:pic>
        <p:grpSp>
          <p:nvGrpSpPr>
            <p:cNvPr id="64" name="Group 63"/>
            <p:cNvGrpSpPr/>
            <p:nvPr/>
          </p:nvGrpSpPr>
          <p:grpSpPr>
            <a:xfrm>
              <a:off x="5174383" y="3878444"/>
              <a:ext cx="1520009" cy="687999"/>
              <a:chOff x="8734915" y="5087387"/>
              <a:chExt cx="1520009" cy="68799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734915" y="5087387"/>
                <a:ext cx="1182548" cy="47867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892031" y="5212167"/>
                <a:ext cx="1182548" cy="4656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072376" y="5307262"/>
                <a:ext cx="1182548" cy="4681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302000" y="5339172"/>
                <a:ext cx="7665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Jupyter </a:t>
                </a:r>
              </a:p>
              <a:p>
                <a:pPr algn="ctr"/>
                <a:r>
                  <a:rPr lang="en-US" sz="1100" dirty="0"/>
                  <a:t>Notebook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E71FA3-8E8B-244F-902F-C5F8432FF063}"/>
              </a:ext>
            </a:extLst>
          </p:cNvPr>
          <p:cNvGrpSpPr/>
          <p:nvPr/>
        </p:nvGrpSpPr>
        <p:grpSpPr>
          <a:xfrm>
            <a:off x="7464388" y="4832318"/>
            <a:ext cx="2295847" cy="686722"/>
            <a:chOff x="9460943" y="1597407"/>
            <a:chExt cx="2295847" cy="68672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C807D5-6D9A-E24A-BFBE-EE0A3A4A89FC}"/>
                </a:ext>
              </a:extLst>
            </p:cNvPr>
            <p:cNvGrpSpPr/>
            <p:nvPr/>
          </p:nvGrpSpPr>
          <p:grpSpPr>
            <a:xfrm>
              <a:off x="9460943" y="1597407"/>
              <a:ext cx="2295847" cy="686722"/>
              <a:chOff x="7100592" y="1885689"/>
              <a:chExt cx="2956728" cy="866384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38839A47-5716-6142-B8E3-B2BCE166D93E}"/>
                  </a:ext>
                </a:extLst>
              </p:cNvPr>
              <p:cNvSpPr/>
              <p:nvPr/>
            </p:nvSpPr>
            <p:spPr>
              <a:xfrm>
                <a:off x="7100592" y="1885689"/>
                <a:ext cx="2956728" cy="86638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927A8F-A998-704A-82B6-C52B8FEB59E4}"/>
                  </a:ext>
                </a:extLst>
              </p:cNvPr>
              <p:cNvSpPr txBox="1"/>
              <p:nvPr/>
            </p:nvSpPr>
            <p:spPr>
              <a:xfrm>
                <a:off x="7791697" y="1926090"/>
                <a:ext cx="1574510" cy="34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Visulization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A1A0F0-221F-A546-A4C9-4FF82FE2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24455" y="1876782"/>
              <a:ext cx="1368815" cy="36376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4BDD97-F48D-8044-B78D-ADE197CA4C56}"/>
              </a:ext>
            </a:extLst>
          </p:cNvPr>
          <p:cNvGrpSpPr/>
          <p:nvPr/>
        </p:nvGrpSpPr>
        <p:grpSpPr>
          <a:xfrm>
            <a:off x="572531" y="2097364"/>
            <a:ext cx="1383753" cy="1938172"/>
            <a:chOff x="523102" y="-473958"/>
            <a:chExt cx="1383753" cy="1938172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D422E35-E528-0E45-B031-DB73A88AA9C7}"/>
                </a:ext>
              </a:extLst>
            </p:cNvPr>
            <p:cNvSpPr/>
            <p:nvPr/>
          </p:nvSpPr>
          <p:spPr>
            <a:xfrm>
              <a:off x="523102" y="-473958"/>
              <a:ext cx="1383753" cy="193817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EDF889-6DD1-DA4B-AB56-9BC0D5F178C3}"/>
                </a:ext>
              </a:extLst>
            </p:cNvPr>
            <p:cNvSpPr txBox="1"/>
            <p:nvPr/>
          </p:nvSpPr>
          <p:spPr>
            <a:xfrm>
              <a:off x="821280" y="-454356"/>
              <a:ext cx="787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467873C-33B7-E94E-B5CA-52DA1D53A567}"/>
                </a:ext>
              </a:extLst>
            </p:cNvPr>
            <p:cNvGrpSpPr/>
            <p:nvPr/>
          </p:nvGrpSpPr>
          <p:grpSpPr>
            <a:xfrm>
              <a:off x="733630" y="-183666"/>
              <a:ext cx="977371" cy="307132"/>
              <a:chOff x="1075043" y="2697000"/>
              <a:chExt cx="977371" cy="30713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DC75ACE-231F-584D-B238-E6207471725D}"/>
                  </a:ext>
                </a:extLst>
              </p:cNvPr>
              <p:cNvSpPr/>
              <p:nvPr/>
            </p:nvSpPr>
            <p:spPr>
              <a:xfrm>
                <a:off x="1075043" y="2697000"/>
                <a:ext cx="977371" cy="3071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28B2C20-1BA7-C344-8EF2-2CB3D4DD5FD0}"/>
                  </a:ext>
                </a:extLst>
              </p:cNvPr>
              <p:cNvSpPr txBox="1"/>
              <p:nvPr/>
            </p:nvSpPr>
            <p:spPr>
              <a:xfrm>
                <a:off x="1091725" y="27335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boxofficemojo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88B1784-1E28-0B4B-88B7-4CA0E45E1612}"/>
                </a:ext>
              </a:extLst>
            </p:cNvPr>
            <p:cNvGrpSpPr/>
            <p:nvPr/>
          </p:nvGrpSpPr>
          <p:grpSpPr>
            <a:xfrm>
              <a:off x="666156" y="221058"/>
              <a:ext cx="1117614" cy="308488"/>
              <a:chOff x="998342" y="2695644"/>
              <a:chExt cx="1117614" cy="30848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DEBFE6A-380C-AB49-AC11-FDF69C209DDB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968144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C43BC05-2FD5-D54A-B15B-8887C5DAB6EE}"/>
                  </a:ext>
                </a:extLst>
              </p:cNvPr>
              <p:cNvSpPr txBox="1"/>
              <p:nvPr/>
            </p:nvSpPr>
            <p:spPr>
              <a:xfrm>
                <a:off x="998342" y="2726777"/>
                <a:ext cx="11176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the-numbers.com</a:t>
                </a:r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6F0C99A-DA55-CF48-9F11-5B88EF9D31C9}"/>
                </a:ext>
              </a:extLst>
            </p:cNvPr>
            <p:cNvSpPr/>
            <p:nvPr/>
          </p:nvSpPr>
          <p:spPr>
            <a:xfrm>
              <a:off x="733630" y="625575"/>
              <a:ext cx="977371" cy="3071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05EB25-1264-CD4D-AF60-07A8A0892277}"/>
                </a:ext>
              </a:extLst>
            </p:cNvPr>
            <p:cNvSpPr txBox="1"/>
            <p:nvPr/>
          </p:nvSpPr>
          <p:spPr>
            <a:xfrm>
              <a:off x="864127" y="662083"/>
              <a:ext cx="7072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imdb.com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D48BFB1-A9D8-0747-A5FA-6148A6EEC966}"/>
                </a:ext>
              </a:extLst>
            </p:cNvPr>
            <p:cNvSpPr/>
            <p:nvPr/>
          </p:nvSpPr>
          <p:spPr>
            <a:xfrm>
              <a:off x="733630" y="1031771"/>
              <a:ext cx="977371" cy="3071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55CA713-159E-BF42-B3FE-0B9570CB28AF}"/>
                </a:ext>
              </a:extLst>
            </p:cNvPr>
            <p:cNvSpPr txBox="1"/>
            <p:nvPr/>
          </p:nvSpPr>
          <p:spPr>
            <a:xfrm>
              <a:off x="686193" y="1068279"/>
              <a:ext cx="1063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datasets.imdbws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5F85E-7A06-7F4D-98C2-8F4E91B5086E}"/>
              </a:ext>
            </a:extLst>
          </p:cNvPr>
          <p:cNvGrpSpPr/>
          <p:nvPr/>
        </p:nvGrpSpPr>
        <p:grpSpPr>
          <a:xfrm>
            <a:off x="9995259" y="2746630"/>
            <a:ext cx="1391777" cy="622468"/>
            <a:chOff x="1660519" y="4242775"/>
            <a:chExt cx="1391777" cy="62246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F12C50-B955-314A-B3D1-347D9A47407F}"/>
                </a:ext>
              </a:extLst>
            </p:cNvPr>
            <p:cNvSpPr/>
            <p:nvPr/>
          </p:nvSpPr>
          <p:spPr>
            <a:xfrm>
              <a:off x="1660519" y="4242775"/>
              <a:ext cx="1391777" cy="6224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1E5AA8-E426-A94F-85FC-D1F95848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226" y="4309181"/>
              <a:ext cx="524594" cy="50415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2CD60EF-F579-144E-9016-6CF9A98A94C4}"/>
                </a:ext>
              </a:extLst>
            </p:cNvPr>
            <p:cNvSpPr txBox="1"/>
            <p:nvPr/>
          </p:nvSpPr>
          <p:spPr>
            <a:xfrm>
              <a:off x="2201114" y="4422758"/>
              <a:ext cx="851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B9B050-3321-D14D-9DF1-A6FB006BAEC1}"/>
              </a:ext>
            </a:extLst>
          </p:cNvPr>
          <p:cNvGrpSpPr/>
          <p:nvPr/>
        </p:nvGrpSpPr>
        <p:grpSpPr>
          <a:xfrm>
            <a:off x="4830940" y="3764100"/>
            <a:ext cx="1930712" cy="1623068"/>
            <a:chOff x="7132540" y="2927355"/>
            <a:chExt cx="1930712" cy="16230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C0CC63-B309-474B-AEBC-5D0825C0821C}"/>
                </a:ext>
              </a:extLst>
            </p:cNvPr>
            <p:cNvGrpSpPr/>
            <p:nvPr/>
          </p:nvGrpSpPr>
          <p:grpSpPr>
            <a:xfrm>
              <a:off x="7132540" y="2927355"/>
              <a:ext cx="1930712" cy="1623068"/>
              <a:chOff x="1096191" y="-1893192"/>
              <a:chExt cx="1930712" cy="1623068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0A90B391-09CE-E745-B03F-E71ED33313A1}"/>
                  </a:ext>
                </a:extLst>
              </p:cNvPr>
              <p:cNvSpPr/>
              <p:nvPr/>
            </p:nvSpPr>
            <p:spPr>
              <a:xfrm>
                <a:off x="1096191" y="-1893192"/>
                <a:ext cx="1930712" cy="1623068"/>
              </a:xfrm>
              <a:prstGeom prst="roundRect">
                <a:avLst/>
              </a:prstGeom>
              <a:solidFill>
                <a:srgbClr val="373F54"/>
              </a:solidFill>
              <a:ln w="28575">
                <a:solidFill>
                  <a:srgbClr val="373F54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CC2777-2AA4-7E41-9A22-16F6C2DD2487}"/>
                  </a:ext>
                </a:extLst>
              </p:cNvPr>
              <p:cNvSpPr txBox="1"/>
              <p:nvPr/>
            </p:nvSpPr>
            <p:spPr>
              <a:xfrm>
                <a:off x="1172907" y="-1828550"/>
                <a:ext cx="9631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AWS RDS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B8B324-C96C-2443-8060-FD94B3FD2040}"/>
                </a:ext>
              </a:extLst>
            </p:cNvPr>
            <p:cNvGrpSpPr/>
            <p:nvPr/>
          </p:nvGrpSpPr>
          <p:grpSpPr>
            <a:xfrm>
              <a:off x="7286794" y="3325529"/>
              <a:ext cx="1622056" cy="1132671"/>
              <a:chOff x="7286794" y="3325529"/>
              <a:chExt cx="1622056" cy="1132671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6E60A0D9-602B-EE48-9112-B574363A51D3}"/>
                  </a:ext>
                </a:extLst>
              </p:cNvPr>
              <p:cNvGrpSpPr/>
              <p:nvPr/>
            </p:nvGrpSpPr>
            <p:grpSpPr>
              <a:xfrm>
                <a:off x="7286794" y="3325529"/>
                <a:ext cx="1622056" cy="1132671"/>
                <a:chOff x="6366913" y="2894208"/>
                <a:chExt cx="1622056" cy="1132671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C09E47D5-2449-2A4B-BD5C-D7810B79D2C7}"/>
                    </a:ext>
                  </a:extLst>
                </p:cNvPr>
                <p:cNvGrpSpPr/>
                <p:nvPr/>
              </p:nvGrpSpPr>
              <p:grpSpPr>
                <a:xfrm>
                  <a:off x="6366913" y="2894208"/>
                  <a:ext cx="1622056" cy="1132671"/>
                  <a:chOff x="7133306" y="1732455"/>
                  <a:chExt cx="2088980" cy="1429004"/>
                </a:xfrm>
              </p:grpSpPr>
              <p:sp>
                <p:nvSpPr>
                  <p:cNvPr id="110" name="Rounded Rectangle 109">
                    <a:extLst>
                      <a:ext uri="{FF2B5EF4-FFF2-40B4-BE49-F238E27FC236}">
                        <a16:creationId xmlns:a16="http://schemas.microsoft.com/office/drawing/2014/main" id="{B2C78C3B-F4F6-1E4F-B2A3-68777502ECED}"/>
                      </a:ext>
                    </a:extLst>
                  </p:cNvPr>
                  <p:cNvSpPr/>
                  <p:nvPr/>
                </p:nvSpPr>
                <p:spPr>
                  <a:xfrm>
                    <a:off x="7133306" y="1732455"/>
                    <a:ext cx="2088980" cy="142900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C6C4A78-4B2B-A143-8D7E-9C385A7A8B61}"/>
                      </a:ext>
                    </a:extLst>
                  </p:cNvPr>
                  <p:cNvSpPr txBox="1"/>
                  <p:nvPr/>
                </p:nvSpPr>
                <p:spPr>
                  <a:xfrm>
                    <a:off x="7237312" y="1740840"/>
                    <a:ext cx="9834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Storage</a:t>
                    </a:r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E674597A-00D3-9740-9176-335FD9D683D7}"/>
                    </a:ext>
                  </a:extLst>
                </p:cNvPr>
                <p:cNvGrpSpPr/>
                <p:nvPr/>
              </p:nvGrpSpPr>
              <p:grpSpPr>
                <a:xfrm>
                  <a:off x="6577440" y="3616282"/>
                  <a:ext cx="1182548" cy="308488"/>
                  <a:chOff x="1075043" y="3128782"/>
                  <a:chExt cx="1182548" cy="308488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5864F761-7B8A-D646-8476-6A307DB1B561}"/>
                      </a:ext>
                    </a:extLst>
                  </p:cNvPr>
                  <p:cNvSpPr/>
                  <p:nvPr/>
                </p:nvSpPr>
                <p:spPr>
                  <a:xfrm>
                    <a:off x="1075043" y="3128782"/>
                    <a:ext cx="1182548" cy="30848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235D3A51-2498-0444-9AFB-AB872645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244" y="3159915"/>
                    <a:ext cx="97815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PostGreSQL DB</a:t>
                    </a:r>
                  </a:p>
                </p:txBody>
              </p:sp>
            </p:grp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BE8B775-CA55-8345-8BCC-0D609925F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5772" y="3636440"/>
                <a:ext cx="1130588" cy="389168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B7B5593-FE57-9542-B3C7-7631EC3F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89438" y="2978902"/>
              <a:ext cx="474629" cy="312085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79D5F7B-E260-5143-9394-58D67E8CF4CA}"/>
              </a:ext>
            </a:extLst>
          </p:cNvPr>
          <p:cNvGrpSpPr/>
          <p:nvPr/>
        </p:nvGrpSpPr>
        <p:grpSpPr>
          <a:xfrm>
            <a:off x="2562406" y="2593872"/>
            <a:ext cx="1626196" cy="910790"/>
            <a:chOff x="8506158" y="518283"/>
            <a:chExt cx="1626196" cy="910790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245E1D4-D157-424F-B438-38B898E74FB7}"/>
                </a:ext>
              </a:extLst>
            </p:cNvPr>
            <p:cNvGrpSpPr/>
            <p:nvPr/>
          </p:nvGrpSpPr>
          <p:grpSpPr>
            <a:xfrm>
              <a:off x="8506158" y="518283"/>
              <a:ext cx="1626196" cy="910790"/>
              <a:chOff x="1867713" y="1968006"/>
              <a:chExt cx="1626196" cy="910790"/>
            </a:xfrm>
          </p:grpSpPr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F9095E1C-0645-A74B-82E2-3D46D4458542}"/>
                  </a:ext>
                </a:extLst>
              </p:cNvPr>
              <p:cNvSpPr/>
              <p:nvPr/>
            </p:nvSpPr>
            <p:spPr>
              <a:xfrm>
                <a:off x="1867713" y="1968006"/>
                <a:ext cx="1626196" cy="9107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3085A86-61B5-6C40-84DB-5972D7E7303B}"/>
                  </a:ext>
                </a:extLst>
              </p:cNvPr>
              <p:cNvSpPr/>
              <p:nvPr/>
            </p:nvSpPr>
            <p:spPr>
              <a:xfrm>
                <a:off x="2075589" y="2089631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5532DA-C424-644A-99D2-96300CC6D764}"/>
                  </a:ext>
                </a:extLst>
              </p:cNvPr>
              <p:cNvSpPr txBox="1"/>
              <p:nvPr/>
            </p:nvSpPr>
            <p:spPr>
              <a:xfrm>
                <a:off x="2197828" y="2120764"/>
                <a:ext cx="938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Ingestion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BEB027-0F06-DB40-8214-EAE6B5F1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24284" y="973614"/>
              <a:ext cx="962048" cy="369124"/>
            </a:xfrm>
            <a:prstGeom prst="rect">
              <a:avLst/>
            </a:prstGeom>
          </p:spPr>
        </p:pic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0C1C166-1F44-304A-971C-D8E10EC9A3D7}"/>
              </a:ext>
            </a:extLst>
          </p:cNvPr>
          <p:cNvCxnSpPr>
            <a:cxnSpLocks/>
            <a:stCxn id="169" idx="3"/>
            <a:endCxn id="42" idx="1"/>
          </p:cNvCxnSpPr>
          <p:nvPr/>
        </p:nvCxnSpPr>
        <p:spPr>
          <a:xfrm>
            <a:off x="4188602" y="3049267"/>
            <a:ext cx="318126" cy="5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FAD2BAF-C75A-754C-815D-08ECA9E8FAC1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>
            <a:off x="7071568" y="3049769"/>
            <a:ext cx="392820" cy="412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FC906A5-A55E-5D41-B69B-3E66DED6438E}"/>
              </a:ext>
            </a:extLst>
          </p:cNvPr>
          <p:cNvCxnSpPr>
            <a:cxnSpLocks/>
            <a:stCxn id="210" idx="0"/>
            <a:endCxn id="123" idx="2"/>
          </p:cNvCxnSpPr>
          <p:nvPr/>
        </p:nvCxnSpPr>
        <p:spPr>
          <a:xfrm flipH="1" flipV="1">
            <a:off x="5796296" y="5387168"/>
            <a:ext cx="4477" cy="26298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ight Arrow 207">
            <a:extLst>
              <a:ext uri="{FF2B5EF4-FFF2-40B4-BE49-F238E27FC236}">
                <a16:creationId xmlns:a16="http://schemas.microsoft.com/office/drawing/2014/main" id="{D654E95C-C79D-0E4B-BD85-EBDE8AEEE284}"/>
              </a:ext>
            </a:extLst>
          </p:cNvPr>
          <p:cNvSpPr/>
          <p:nvPr/>
        </p:nvSpPr>
        <p:spPr>
          <a:xfrm>
            <a:off x="6959163" y="4929663"/>
            <a:ext cx="373024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F1191DA5-E606-504E-A7C4-1BFDEBB74EFC}"/>
              </a:ext>
            </a:extLst>
          </p:cNvPr>
          <p:cNvCxnSpPr>
            <a:cxnSpLocks/>
            <a:stCxn id="169" idx="0"/>
            <a:endCxn id="130" idx="0"/>
          </p:cNvCxnSpPr>
          <p:nvPr/>
        </p:nvCxnSpPr>
        <p:spPr>
          <a:xfrm rot="16200000" flipH="1">
            <a:off x="6956947" y="-987571"/>
            <a:ext cx="152758" cy="7315644"/>
          </a:xfrm>
          <a:prstGeom prst="bentConnector3">
            <a:avLst>
              <a:gd name="adj1" fmla="val -149648"/>
            </a:avLst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AB3A58B5-0573-D343-B2EA-0B19DB9ECBA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525428" y="3507079"/>
            <a:ext cx="339772" cy="183399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1688B07-C65C-7743-9E9E-8D45462DF0C5}"/>
              </a:ext>
            </a:extLst>
          </p:cNvPr>
          <p:cNvGrpSpPr/>
          <p:nvPr/>
        </p:nvGrpSpPr>
        <p:grpSpPr>
          <a:xfrm>
            <a:off x="7464388" y="1853605"/>
            <a:ext cx="2295847" cy="2400586"/>
            <a:chOff x="7464388" y="1853605"/>
            <a:chExt cx="2295847" cy="2400586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39D31614-2729-084B-A433-DEE3792F5319}"/>
                </a:ext>
              </a:extLst>
            </p:cNvPr>
            <p:cNvSpPr/>
            <p:nvPr/>
          </p:nvSpPr>
          <p:spPr>
            <a:xfrm>
              <a:off x="7464388" y="1853605"/>
              <a:ext cx="2295847" cy="240058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6390DDE-AFF8-D24B-9C08-0E9A007E95C4}"/>
                </a:ext>
              </a:extLst>
            </p:cNvPr>
            <p:cNvSpPr txBox="1"/>
            <p:nvPr/>
          </p:nvSpPr>
          <p:spPr>
            <a:xfrm>
              <a:off x="7763526" y="3973187"/>
              <a:ext cx="966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Source Code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18A6521-C899-E547-9455-573A90238B29}"/>
                </a:ext>
              </a:extLst>
            </p:cNvPr>
            <p:cNvGrpSpPr/>
            <p:nvPr/>
          </p:nvGrpSpPr>
          <p:grpSpPr>
            <a:xfrm>
              <a:off x="7670199" y="2498535"/>
              <a:ext cx="1182548" cy="308488"/>
              <a:chOff x="1075043" y="2695644"/>
              <a:chExt cx="1182548" cy="30848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FF664-0D7A-8C41-9949-1BA2BEE48A8D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5A53DBD-BEB1-7B4E-9DAE-4AD9BA330A80}"/>
                  </a:ext>
                </a:extLst>
              </p:cNvPr>
              <p:cNvSpPr txBox="1"/>
              <p:nvPr/>
            </p:nvSpPr>
            <p:spPr>
              <a:xfrm>
                <a:off x="1170831" y="2726777"/>
                <a:ext cx="990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Wrangling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73827FD-D711-EE4C-890D-A3727F4CFFFA}"/>
                </a:ext>
              </a:extLst>
            </p:cNvPr>
            <p:cNvGrpSpPr/>
            <p:nvPr/>
          </p:nvGrpSpPr>
          <p:grpSpPr>
            <a:xfrm>
              <a:off x="7670199" y="2910705"/>
              <a:ext cx="1182548" cy="308488"/>
              <a:chOff x="1075043" y="2695644"/>
              <a:chExt cx="1182548" cy="30848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500DED-F1F0-CE48-90ED-3A26DE7C5233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CBCA68-9EAE-2347-9A75-B5B404148C1C}"/>
                  </a:ext>
                </a:extLst>
              </p:cNvPr>
              <p:cNvSpPr txBox="1"/>
              <p:nvPr/>
            </p:nvSpPr>
            <p:spPr>
              <a:xfrm>
                <a:off x="1186860" y="2726777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Data Modeling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FD7B421-407E-7047-839C-079C65EDAC14}"/>
                </a:ext>
              </a:extLst>
            </p:cNvPr>
            <p:cNvGrpSpPr/>
            <p:nvPr/>
          </p:nvGrpSpPr>
          <p:grpSpPr>
            <a:xfrm>
              <a:off x="7659081" y="3324757"/>
              <a:ext cx="1182548" cy="308488"/>
              <a:chOff x="1075043" y="2695644"/>
              <a:chExt cx="1182548" cy="30848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E24EB66-4E40-BB4A-AAC2-5AEF2F8598E9}"/>
                  </a:ext>
                </a:extLst>
              </p:cNvPr>
              <p:cNvSpPr/>
              <p:nvPr/>
            </p:nvSpPr>
            <p:spPr>
              <a:xfrm>
                <a:off x="1075043" y="2695644"/>
                <a:ext cx="1182548" cy="3084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1C7A83F-FA96-E24D-8E70-8311C7FA83C7}"/>
                  </a:ext>
                </a:extLst>
              </p:cNvPr>
              <p:cNvSpPr txBox="1"/>
              <p:nvPr/>
            </p:nvSpPr>
            <p:spPr>
              <a:xfrm>
                <a:off x="1186861" y="2726777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DB Connection</a:t>
                </a: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DFEA92E-63B0-B142-A2DC-AA4E6A606FD0}"/>
                </a:ext>
              </a:extLst>
            </p:cNvPr>
            <p:cNvSpPr/>
            <p:nvPr/>
          </p:nvSpPr>
          <p:spPr>
            <a:xfrm>
              <a:off x="7672265" y="2097197"/>
              <a:ext cx="1182548" cy="3084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D387765-9D29-5A49-98A0-5E0673FE5B1F}"/>
                </a:ext>
              </a:extLst>
            </p:cNvPr>
            <p:cNvSpPr txBox="1"/>
            <p:nvPr/>
          </p:nvSpPr>
          <p:spPr>
            <a:xfrm>
              <a:off x="7804121" y="212833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Data Munging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89A0227-340F-B243-8255-D868D43C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5528" y="3689627"/>
              <a:ext cx="1065918" cy="348251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927F07C8-6A7D-F046-A130-C3DB34F7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02143" y="2299860"/>
              <a:ext cx="628518" cy="296302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A5E3BD2F-C3B2-8E4C-A31C-35AA1D82E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04321" y="2768444"/>
              <a:ext cx="628518" cy="340188"/>
            </a:xfrm>
            <a:prstGeom prst="rect">
              <a:avLst/>
            </a:prstGeom>
          </p:spPr>
        </p:pic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EF5626F-80D1-B94C-9961-71713724762F}"/>
                </a:ext>
              </a:extLst>
            </p:cNvPr>
            <p:cNvSpPr txBox="1"/>
            <p:nvPr/>
          </p:nvSpPr>
          <p:spPr>
            <a:xfrm>
              <a:off x="8935463" y="3274854"/>
              <a:ext cx="766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psycopg2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2D9A2BB8-C03F-E940-9C98-21E6D89E42AE}"/>
              </a:ext>
            </a:extLst>
          </p:cNvPr>
          <p:cNvCxnSpPr>
            <a:cxnSpLocks/>
            <a:stCxn id="169" idx="2"/>
            <a:endCxn id="123" idx="1"/>
          </p:cNvCxnSpPr>
          <p:nvPr/>
        </p:nvCxnSpPr>
        <p:spPr>
          <a:xfrm rot="16200000" flipH="1">
            <a:off x="3567736" y="3312430"/>
            <a:ext cx="1070972" cy="145543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202</Words>
  <Application>Microsoft Macintosh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2019-10-05T00:47:34Z</dcterms:created>
  <dcterms:modified xsi:type="dcterms:W3CDTF">2019-10-05T18:20:19Z</dcterms:modified>
</cp:coreProperties>
</file>