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D"/>
    <a:srgbClr val="486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AFDD-674E-6C42-8167-A060BBF1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20610-3BBC-9349-8E6F-1B20B56E0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01B9-5A75-0443-BF35-8AAAEC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A855-BFE6-284A-AB8A-CDD1B069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FB9C-51FB-A74D-BC59-49BEF51E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3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5DE-2B1A-8844-A0A8-92539C44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88F94-5F59-5146-8E75-50E961F8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9348-D1CB-7E48-A133-D30DCAF2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1DED2-D725-CD4F-B523-734C7163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DA4C-2A42-4A47-B9F2-2AFA0581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0E8A5-72AB-E441-816C-FD2371ABA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79744-0B3C-6342-829A-B5E66845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EC4F-DE36-F944-9C11-B3AF9162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C304-C587-EF43-93F3-52CC18DF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1966-FE31-C346-8970-C7477E23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A010-0AB1-174F-8950-9D64AF09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8B53-B0EB-B342-AC22-5BCCD90B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4E42-8803-594A-8988-F0B7A37C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926A-75B2-024D-AFFF-2CAFE143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2784-C9B2-E748-999B-C57D88EE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BA6A-F979-5E46-B9EC-94AC44AE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4305-8041-3C4F-954C-31D98963E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1FB8-73CC-024F-AFB9-EE21D4C4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3682-2202-8D40-91E6-0C5167B9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464C-4800-FE43-8D64-14258060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27EF-AF15-7343-A897-467B6284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E4B5-4AD1-8544-A972-FDF22EC7E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723A-0D60-8749-875D-3A6B54E1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3E184-4701-6A4D-877B-FA5B59F2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CC03D-8FD5-A24D-B7D0-8F147577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1466A-98AE-A447-A56F-208F54E9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0469-1555-C647-AB8A-E30E3AAE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8A2D-85C1-4347-B163-98C1B09E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763A8-B086-4147-9E09-DAE093350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D3874-7059-6549-A9B6-A21CF02A0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8143F-2E15-C044-B450-E519390CB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6F81E-923C-874E-B513-DDADC711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74153-D266-FA4A-AB17-870A0574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98680-4DC8-6A4E-BDE5-551830CC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ADAD-83FB-1C45-BB15-7E70B51F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41A33-9DAA-5547-B790-BC143346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E4C5-4FB0-E843-B941-0697CFE8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41ADF-9936-A340-9CE4-7D91C900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5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95B4C-D524-7645-812E-17ED8BC8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B8A7E-DC84-E146-B986-B71F965F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73CEB-9219-1E43-87A7-07446298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21D8-CBAC-6342-895C-5B2634A2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407B-D6BE-5644-9ED8-6F193FD6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C1D6-FEAE-9548-81EB-0190B659B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DF37-D4E1-D344-8647-998D2379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677FB-FDFB-4943-BB09-CD4BA335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8AC2D-8DBC-6249-9BAB-2641AD8B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385B-03CD-6E47-9DC8-B8E3444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CED0B-02B6-344F-A219-6E40DA5F5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373F7-62BA-F54F-B3D8-43B92DECB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7616-F978-4F44-960E-B383D7FD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2551-5926-6D46-93B0-88213BFA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A84-935A-644C-B0AA-FCA026C6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84E0B-ACF8-0D49-B1B7-6536694C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D0AB-CCB7-C047-AB3C-2CAC0902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34AD-B143-B346-BC51-5B862AAB0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12A8-8CC8-9A49-A851-41DC2EE5DDD0}" type="datetimeFigureOut"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CF12-5ED5-844C-B82B-2E341451E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BED9-C315-734A-AD49-5C75E43DA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0894C6-0C3D-3545-9413-04C5A8592D72}"/>
              </a:ext>
            </a:extLst>
          </p:cNvPr>
          <p:cNvSpPr/>
          <p:nvPr/>
        </p:nvSpPr>
        <p:spPr>
          <a:xfrm>
            <a:off x="1950720" y="1511808"/>
            <a:ext cx="9095232" cy="4852416"/>
          </a:xfrm>
          <a:prstGeom prst="rect">
            <a:avLst/>
          </a:prstGeom>
          <a:solidFill>
            <a:srgbClr val="34495D"/>
          </a:solidFill>
          <a:ln>
            <a:solidFill>
              <a:srgbClr val="344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F7775D-FAA9-5643-8F08-12D4FF65B4B5}"/>
              </a:ext>
            </a:extLst>
          </p:cNvPr>
          <p:cNvSpPr/>
          <p:nvPr/>
        </p:nvSpPr>
        <p:spPr>
          <a:xfrm>
            <a:off x="2340864" y="2706624"/>
            <a:ext cx="6132576" cy="3657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5C19D9-6DD0-1641-9701-A7583448612F}"/>
              </a:ext>
            </a:extLst>
          </p:cNvPr>
          <p:cNvSpPr/>
          <p:nvPr/>
        </p:nvSpPr>
        <p:spPr>
          <a:xfrm>
            <a:off x="8613648" y="4437888"/>
            <a:ext cx="2176272" cy="19263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D6971-0D1B-B944-8BD9-46557735D182}"/>
              </a:ext>
            </a:extLst>
          </p:cNvPr>
          <p:cNvSpPr txBox="1"/>
          <p:nvPr/>
        </p:nvSpPr>
        <p:spPr>
          <a:xfrm>
            <a:off x="2779776" y="2706624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AWS EC2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9539-76BE-4649-833D-D2CD834328B9}"/>
              </a:ext>
            </a:extLst>
          </p:cNvPr>
          <p:cNvSpPr txBox="1"/>
          <p:nvPr/>
        </p:nvSpPr>
        <p:spPr>
          <a:xfrm>
            <a:off x="8714794" y="4462272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AWS 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FA7A35-A513-FD47-ACA9-D8473F29DAF8}"/>
              </a:ext>
            </a:extLst>
          </p:cNvPr>
          <p:cNvSpPr/>
          <p:nvPr/>
        </p:nvSpPr>
        <p:spPr>
          <a:xfrm>
            <a:off x="5303520" y="1889760"/>
            <a:ext cx="2523744" cy="4145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Browser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5952707-D900-F74B-A831-40F8F45944AB}"/>
              </a:ext>
            </a:extLst>
          </p:cNvPr>
          <p:cNvSpPr/>
          <p:nvPr/>
        </p:nvSpPr>
        <p:spPr>
          <a:xfrm>
            <a:off x="5388864" y="3352800"/>
            <a:ext cx="2377440" cy="743712"/>
          </a:xfrm>
          <a:prstGeom prst="roundRect">
            <a:avLst/>
          </a:prstGeom>
          <a:solidFill>
            <a:srgbClr val="344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</a:t>
            </a:r>
          </a:p>
          <a:p>
            <a:pPr algn="ctr"/>
            <a:r>
              <a:rPr lang="en-US" sz="1100">
                <a:solidFill>
                  <a:schemeClr val="bg2"/>
                </a:solidFill>
              </a:rPr>
              <a:t>Html, js, bootstrap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BEDD482-FF0A-0E44-9D98-DA31D33E504A}"/>
              </a:ext>
            </a:extLst>
          </p:cNvPr>
          <p:cNvSpPr/>
          <p:nvPr/>
        </p:nvSpPr>
        <p:spPr>
          <a:xfrm>
            <a:off x="2779776" y="3352800"/>
            <a:ext cx="2377440" cy="743712"/>
          </a:xfrm>
          <a:prstGeom prst="roundRect">
            <a:avLst/>
          </a:prstGeom>
          <a:solidFill>
            <a:srgbClr val="48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.Net App</a:t>
            </a:r>
          </a:p>
          <a:p>
            <a:pPr algn="ctr"/>
            <a:r>
              <a:rPr lang="en-US" sz="1100">
                <a:solidFill>
                  <a:schemeClr val="bg2"/>
                </a:solidFill>
              </a:rPr>
              <a:t>C#, ASP.NET, Entity Framework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C6271E9-1C89-A148-85F7-FFBB25685466}"/>
              </a:ext>
            </a:extLst>
          </p:cNvPr>
          <p:cNvSpPr/>
          <p:nvPr/>
        </p:nvSpPr>
        <p:spPr>
          <a:xfrm>
            <a:off x="2788921" y="4559808"/>
            <a:ext cx="2377440" cy="743712"/>
          </a:xfrm>
          <a:prstGeom prst="roundRect">
            <a:avLst/>
          </a:prstGeom>
          <a:solidFill>
            <a:srgbClr val="48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Python App</a:t>
            </a:r>
          </a:p>
          <a:p>
            <a:pPr algn="ctr"/>
            <a:r>
              <a:rPr lang="en-US" sz="1100">
                <a:solidFill>
                  <a:schemeClr val="bg2"/>
                </a:solidFill>
              </a:rPr>
              <a:t>Python, Django, SQLite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47B2F1-D7E7-4D45-B1CD-C818AAECE39E}"/>
              </a:ext>
            </a:extLst>
          </p:cNvPr>
          <p:cNvSpPr/>
          <p:nvPr/>
        </p:nvSpPr>
        <p:spPr>
          <a:xfrm>
            <a:off x="5398009" y="4547616"/>
            <a:ext cx="2377440" cy="743712"/>
          </a:xfrm>
          <a:prstGeom prst="roundRect">
            <a:avLst/>
          </a:prstGeom>
          <a:solidFill>
            <a:srgbClr val="48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MEAN App</a:t>
            </a:r>
          </a:p>
          <a:p>
            <a:pPr algn="ctr"/>
            <a:r>
              <a:rPr lang="en-US" sz="1100">
                <a:solidFill>
                  <a:schemeClr val="bg2"/>
                </a:solidFill>
              </a:rPr>
              <a:t>React, MongoDB, Express, Mongoose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3D15F03-4677-F74F-81C1-63EBFD097657}"/>
              </a:ext>
            </a:extLst>
          </p:cNvPr>
          <p:cNvSpPr/>
          <p:nvPr/>
        </p:nvSpPr>
        <p:spPr>
          <a:xfrm>
            <a:off x="8912351" y="5065776"/>
            <a:ext cx="1734313" cy="74371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MySQL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5F3AB79-56A0-F14D-8764-71C9C605921A}"/>
              </a:ext>
            </a:extLst>
          </p:cNvPr>
          <p:cNvSpPr/>
          <p:nvPr/>
        </p:nvSpPr>
        <p:spPr>
          <a:xfrm>
            <a:off x="3113531" y="5669280"/>
            <a:ext cx="1734313" cy="4632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SQLite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5E8A3-1C24-6646-AE92-16690F39E62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565392" y="2304288"/>
            <a:ext cx="12192" cy="10485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8A064-F52E-4E45-AB57-0F967F98008F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157216" y="3724656"/>
            <a:ext cx="23164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11DD1E-DCB4-B642-ACDA-18A12DAD0A1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6577584" y="4096512"/>
            <a:ext cx="9145" cy="4511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7F2B06-0779-CB47-89EB-B419921FBFF1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977641" y="5303520"/>
            <a:ext cx="3047" cy="3657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052737A-3BC5-EB44-9FA2-AD373ACEF38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5045965" y="3028189"/>
            <a:ext cx="463296" cy="25999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C27D0ED-57CC-BB44-88BC-8F17023F980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775449" y="4919472"/>
            <a:ext cx="1136902" cy="5181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4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2020-05-10T17:35:20Z</dcterms:created>
  <dcterms:modified xsi:type="dcterms:W3CDTF">2020-05-10T17:49:49Z</dcterms:modified>
</cp:coreProperties>
</file>