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8" r:id="rId3"/>
    <p:sldId id="375" r:id="rId4"/>
    <p:sldId id="376" r:id="rId5"/>
    <p:sldId id="377" r:id="rId6"/>
    <p:sldId id="378" r:id="rId7"/>
    <p:sldId id="379" r:id="rId8"/>
    <p:sldId id="380" r:id="rId9"/>
    <p:sldId id="383" r:id="rId10"/>
    <p:sldId id="384" r:id="rId11"/>
    <p:sldId id="385" r:id="rId12"/>
    <p:sldId id="386" r:id="rId13"/>
    <p:sldId id="387" r:id="rId14"/>
    <p:sldId id="388" r:id="rId15"/>
    <p:sldId id="390" r:id="rId16"/>
    <p:sldId id="3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85" autoAdjust="0"/>
    <p:restoredTop sz="94660"/>
  </p:normalViewPr>
  <p:slideViewPr>
    <p:cSldViewPr snapToGrid="0" showGuides="1">
      <p:cViewPr varScale="1">
        <p:scale>
          <a:sx n="119" d="100"/>
          <a:sy n="119" d="100"/>
        </p:scale>
        <p:origin x="360" y="176"/>
      </p:cViewPr>
      <p:guideLst>
        <p:guide pos="3840"/>
        <p:guide orient="horz" pos="2160"/>
      </p:guideLst>
    </p:cSldViewPr>
  </p:slideViewPr>
  <p:notesTextViewPr>
    <p:cViewPr>
      <p:scale>
        <a:sx n="1" d="1"/>
        <a:sy n="1" d="1"/>
      </p:scale>
      <p:origin x="0" y="0"/>
    </p:cViewPr>
  </p:notesTextViewPr>
  <p:sorterViewPr>
    <p:cViewPr>
      <p:scale>
        <a:sx n="20" d="100"/>
        <a:sy n="20" d="100"/>
      </p:scale>
      <p:origin x="0" y="0"/>
    </p:cViewPr>
  </p:sorterViewPr>
  <p:notesViewPr>
    <p:cSldViewPr snapToGrid="0" showGuides="1">
      <p:cViewPr varScale="1">
        <p:scale>
          <a:sx n="57" d="100"/>
          <a:sy n="57" d="100"/>
        </p:scale>
        <p:origin x="19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39CD9F-B9AE-4B60-970F-0451D3B5214E}" type="datetimeFigureOut">
              <a:rPr lang="en-GB" smtClean="0"/>
              <a:t>17/02/2023</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FE6C46-8E1C-4958-9341-FF76185B232C}" type="slidenum">
              <a:rPr lang="en-GB" smtClean="0"/>
              <a:t>‹#›</a:t>
            </a:fld>
            <a:endParaRPr lang="en-GB"/>
          </a:p>
        </p:txBody>
      </p:sp>
    </p:spTree>
    <p:extLst>
      <p:ext uri="{BB962C8B-B14F-4D97-AF65-F5344CB8AC3E}">
        <p14:creationId xmlns:p14="http://schemas.microsoft.com/office/powerpoint/2010/main" val="4037873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9AC8B-1AE9-4B2B-A084-27CAAF74865A}" type="datetimeFigureOut">
              <a:rPr lang="en-GB" smtClean="0"/>
              <a:t>17/02/2023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B02EC-97C0-4E19-AA45-E904FCC1D11E}" type="slidenum">
              <a:rPr lang="en-GB" smtClean="0"/>
              <a:t>‹#›</a:t>
            </a:fld>
            <a:endParaRPr lang="en-GB"/>
          </a:p>
        </p:txBody>
      </p:sp>
    </p:spTree>
    <p:extLst>
      <p:ext uri="{BB962C8B-B14F-4D97-AF65-F5344CB8AC3E}">
        <p14:creationId xmlns:p14="http://schemas.microsoft.com/office/powerpoint/2010/main" val="2017073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10"/>
          </p:nvPr>
        </p:nvSpPr>
        <p:spPr/>
        <p:txBody>
          <a:bodyPr/>
          <a:lstStyle/>
          <a:p>
            <a:pPr rtl="0"/>
            <a:fld id="{B8649DAF-093F-4482-AA38-346E9A2DEE94}" type="slidenum">
              <a:rPr lang="en-GB" noProof="0" smtClean="0"/>
              <a:t>1</a:t>
            </a:fld>
            <a:endParaRPr lang="en-GB" noProof="0"/>
          </a:p>
        </p:txBody>
      </p:sp>
    </p:spTree>
    <p:extLst>
      <p:ext uri="{BB962C8B-B14F-4D97-AF65-F5344CB8AC3E}">
        <p14:creationId xmlns:p14="http://schemas.microsoft.com/office/powerpoint/2010/main" val="388828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B173D68-52F0-4ED3-93A8-E17EC27F67F9}" type="datetime1">
              <a:rPr lang="en-GB" smtClean="0"/>
              <a:t>17/02/2023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118459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1D6F9FB-7CDE-416C-839A-5E04051A542C}" type="datetime1">
              <a:rPr lang="en-GB" smtClean="0"/>
              <a:t>17/02/2023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147893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98E088E-CFDD-4C8B-80F9-DF63D212092D}" type="datetime1">
              <a:rPr lang="en-GB" smtClean="0"/>
              <a:t>17/02/2023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242463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rtlCol="0"/>
          <a:lstStyle>
            <a:lvl1pPr marL="0" indent="0">
              <a:buNone/>
              <a:defRPr sz="1100" i="1">
                <a:latin typeface="Times New Roman" panose="02020603050405020304" pitchFamily="18" charset="0"/>
                <a:cs typeface="Times New Roman" panose="02020603050405020304" pitchFamily="18" charset="0"/>
              </a:defRPr>
            </a:lvl1pPr>
          </a:lstStyle>
          <a:p>
            <a:pPr rtl="0"/>
            <a:r>
              <a:rPr lang="en-GB" noProof="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rtlCol="0" anchor="b"/>
          <a:lstStyle>
            <a:lvl1pPr algn="l">
              <a:defRPr sz="4200" spc="-150">
                <a:solidFill>
                  <a:schemeClr val="bg1"/>
                </a:solidFill>
              </a:defRPr>
            </a:lvl1pPr>
          </a:lstStyle>
          <a:p>
            <a:pPr rtl="0"/>
            <a:r>
              <a:rPr lang="en-GB" noProof="0"/>
              <a:t>Click to edit Master </a:t>
            </a:r>
            <a:br>
              <a:rPr lang="en-GB" noProof="0"/>
            </a:br>
            <a:r>
              <a:rPr lang="en-GB"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rtlCol="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Tree>
    <p:extLst>
      <p:ext uri="{BB962C8B-B14F-4D97-AF65-F5344CB8AC3E}">
        <p14:creationId xmlns:p14="http://schemas.microsoft.com/office/powerpoint/2010/main" val="377932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643B72-3FCA-4AD8-B6B5-A518A157FF60}" type="datetime1">
              <a:rPr lang="en-GB" smtClean="0"/>
              <a:t>17/02/2023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32345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C59F5-2207-4C0B-A3CC-301E20D5FE29}" type="datetime1">
              <a:rPr lang="en-GB" smtClean="0"/>
              <a:t>17/02/2023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28379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E1FA4A-85AD-4F08-8976-EACEDDDBF1A9}" type="datetime1">
              <a:rPr lang="en-GB" smtClean="0"/>
              <a:t>17/02/2023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26889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B434DB8-07A8-4FE2-AAAF-918548C7F29D}" type="datetime1">
              <a:rPr lang="en-GB" smtClean="0"/>
              <a:t>17/02/2023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5498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370" y="126928"/>
            <a:ext cx="9930230" cy="1126050"/>
          </a:xfrm>
        </p:spPr>
        <p:txBody>
          <a:bodyPr>
            <a:normAutofit/>
          </a:bodyPr>
          <a:lstStyle>
            <a:lvl1pPr algn="l">
              <a:defRPr sz="4000">
                <a:solidFill>
                  <a:schemeClr val="tx2"/>
                </a:solidFill>
              </a:defRPr>
            </a:lvl1pPr>
          </a:lstStyle>
          <a:p>
            <a:r>
              <a:rPr lang="en-US"/>
              <a:t>Click To Edit Master Title Style</a:t>
            </a:r>
            <a:endParaRPr lang="en-GB"/>
          </a:p>
        </p:txBody>
      </p:sp>
      <p:cxnSp>
        <p:nvCxnSpPr>
          <p:cNvPr id="7" name="Straight Connector 6"/>
          <p:cNvCxnSpPr/>
          <p:nvPr userDrawn="1"/>
        </p:nvCxnSpPr>
        <p:spPr>
          <a:xfrm>
            <a:off x="542778" y="1126050"/>
            <a:ext cx="11106443" cy="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userDrawn="1"/>
        </p:nvGrpSpPr>
        <p:grpSpPr>
          <a:xfrm>
            <a:off x="11125518" y="392352"/>
            <a:ext cx="498764" cy="521221"/>
            <a:chOff x="11100580" y="393896"/>
            <a:chExt cx="548640" cy="630677"/>
          </a:xfrm>
        </p:grpSpPr>
        <p:sp>
          <p:nvSpPr>
            <p:cNvPr id="10" name="Pentagon 9"/>
            <p:cNvSpPr/>
            <p:nvPr userDrawn="1"/>
          </p:nvSpPr>
          <p:spPr>
            <a:xfrm rot="5400000">
              <a:off x="11091294" y="466647"/>
              <a:ext cx="567212" cy="548639"/>
            </a:xfrm>
            <a:prstGeom prst="homePlate">
              <a:avLst>
                <a:gd name="adj" fmla="val 2665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userDrawn="1"/>
          </p:nvSpPr>
          <p:spPr>
            <a:xfrm rot="5400000">
              <a:off x="11091295" y="403182"/>
              <a:ext cx="567212" cy="548639"/>
            </a:xfrm>
            <a:prstGeom prst="homePlate">
              <a:avLst>
                <a:gd name="adj" fmla="val 266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Slide Number Placeholder 4"/>
          <p:cNvSpPr>
            <a:spLocks noGrp="1"/>
          </p:cNvSpPr>
          <p:nvPr>
            <p:ph type="sldNum" sz="quarter" idx="12"/>
          </p:nvPr>
        </p:nvSpPr>
        <p:spPr>
          <a:xfrm>
            <a:off x="11043723" y="413252"/>
            <a:ext cx="662354" cy="365125"/>
          </a:xfrm>
        </p:spPr>
        <p:txBody>
          <a:bodyPr/>
          <a:lstStyle>
            <a:lvl1pPr algn="ctr">
              <a:defRPr sz="1600">
                <a:solidFill>
                  <a:schemeClr val="bg2"/>
                </a:solidFill>
              </a:defRPr>
            </a:lvl1pPr>
          </a:lstStyle>
          <a:p>
            <a:fld id="{F3481812-CA6E-4CF7-A597-B03BE0D22F0C}" type="slidenum">
              <a:rPr lang="en-GB" smtClean="0"/>
              <a:pPr/>
              <a:t>‹#›</a:t>
            </a:fld>
            <a:endParaRPr lang="en-GB"/>
          </a:p>
        </p:txBody>
      </p:sp>
    </p:spTree>
    <p:extLst>
      <p:ext uri="{BB962C8B-B14F-4D97-AF65-F5344CB8AC3E}">
        <p14:creationId xmlns:p14="http://schemas.microsoft.com/office/powerpoint/2010/main" val="384849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8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35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a:t>Click To Edit Master Title Style</a:t>
            </a:r>
            <a:endParaRPr lang="en-GB"/>
          </a:p>
        </p:txBody>
      </p:sp>
    </p:spTree>
    <p:extLst>
      <p:ext uri="{BB962C8B-B14F-4D97-AF65-F5344CB8AC3E}">
        <p14:creationId xmlns:p14="http://schemas.microsoft.com/office/powerpoint/2010/main" val="34690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8F376F-98D4-4EE5-9EC2-6A8A5ECE8D43}" type="datetime1">
              <a:rPr lang="en-GB" smtClean="0"/>
              <a:t>17/02/2023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481812-CA6E-4CF7-A597-B03BE0D22F0C}" type="slidenum">
              <a:rPr lang="en-GB" smtClean="0"/>
              <a:t>‹#›</a:t>
            </a:fld>
            <a:endParaRPr lang="en-GB"/>
          </a:p>
        </p:txBody>
      </p:sp>
    </p:spTree>
    <p:extLst>
      <p:ext uri="{BB962C8B-B14F-4D97-AF65-F5344CB8AC3E}">
        <p14:creationId xmlns:p14="http://schemas.microsoft.com/office/powerpoint/2010/main" val="21269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93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7EEE5-FD50-4F03-8D15-A287B8F0869C}" type="datetime1">
              <a:rPr lang="en-GB" smtClean="0"/>
              <a:t>17/02/2023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1812-CA6E-4CF7-A597-B03BE0D22F0C}" type="slidenum">
              <a:rPr lang="en-GB" smtClean="0"/>
              <a:t>‹#›</a:t>
            </a:fld>
            <a:endParaRPr lang="en-GB"/>
          </a:p>
        </p:txBody>
      </p:sp>
    </p:spTree>
    <p:extLst>
      <p:ext uri="{BB962C8B-B14F-4D97-AF65-F5344CB8AC3E}">
        <p14:creationId xmlns:p14="http://schemas.microsoft.com/office/powerpoint/2010/main" val="983336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 close-up of a tree&#10;&#10;Description generated with high confidence">
            <a:extLst>
              <a:ext uri="{FF2B5EF4-FFF2-40B4-BE49-F238E27FC236}">
                <a16:creationId xmlns:a16="http://schemas.microsoft.com/office/drawing/2014/main" id="{3072B96B-8E35-4D15-80A0-1DD4745F75B5}"/>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p:txBody>
          <a:bodyPr rtlCol="0">
            <a:normAutofit/>
          </a:bodyPr>
          <a:lstStyle/>
          <a:p>
            <a:r>
              <a:rPr lang="en-GB" dirty="0"/>
              <a:t>Data Analysis on Effect of weather on online food ordering</a:t>
            </a:r>
          </a:p>
        </p:txBody>
      </p: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p:txBody>
          <a:bodyPr rtlCol="0"/>
          <a:lstStyle/>
          <a:p>
            <a:pPr rtl="0"/>
            <a:r>
              <a:rPr lang="en-GB" dirty="0"/>
              <a:t>By: Benjamin Yen </a:t>
            </a:r>
            <a:br>
              <a:rPr lang="en-GB" dirty="0"/>
            </a:br>
            <a:r>
              <a:rPr lang="en-GB" dirty="0"/>
              <a:t>SG-DSI-35</a:t>
            </a:r>
          </a:p>
        </p:txBody>
      </p:sp>
      <p:sp>
        <p:nvSpPr>
          <p:cNvPr id="47" name="Freeform: Shape 46" title="geometric shape">
            <a:extLst>
              <a:ext uri="{FF2B5EF4-FFF2-40B4-BE49-F238E27FC236}">
                <a16:creationId xmlns:a16="http://schemas.microsoft.com/office/drawing/2014/main" id="{B6D0B8EE-8E06-4051-87BF-62C153F3FBBB}"/>
              </a:ext>
            </a:extLst>
          </p:cNvPr>
          <p:cNvSpPr/>
          <p:nvPr/>
        </p:nvSpPr>
        <p:spPr>
          <a:xfrm rot="4308689">
            <a:off x="5269765" y="1275138"/>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3481812-CA6E-4CF7-A597-B03BE0D22F0C}" type="slidenum">
              <a:rPr lang="en-GB" smtClean="0"/>
              <a:pPr/>
              <a:t>10</a:t>
            </a:fld>
            <a:endParaRPr lang="en-GB"/>
          </a:p>
        </p:txBody>
      </p:sp>
      <p:grpSp>
        <p:nvGrpSpPr>
          <p:cNvPr id="5" name="Group 4"/>
          <p:cNvGrpSpPr/>
          <p:nvPr/>
        </p:nvGrpSpPr>
        <p:grpSpPr>
          <a:xfrm>
            <a:off x="6786291" y="2285430"/>
            <a:ext cx="4580965" cy="3352798"/>
            <a:chOff x="7706613" y="2661949"/>
            <a:chExt cx="4535164" cy="3352798"/>
          </a:xfrm>
        </p:grpSpPr>
        <p:sp>
          <p:nvSpPr>
            <p:cNvPr id="45" name="Rectangle 44"/>
            <p:cNvSpPr/>
            <p:nvPr/>
          </p:nvSpPr>
          <p:spPr>
            <a:xfrm>
              <a:off x="7706613" y="2661949"/>
              <a:ext cx="4535164" cy="335279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7858472" y="3074128"/>
              <a:ext cx="4231444" cy="2585323"/>
            </a:xfrm>
            <a:prstGeom prst="rect">
              <a:avLst/>
            </a:prstGeom>
          </p:spPr>
          <p:txBody>
            <a:bodyPr wrap="square">
              <a:spAutoFit/>
            </a:bodyPr>
            <a:lstStyle/>
            <a:p>
              <a:pPr algn="ctr"/>
              <a:r>
                <a:rPr lang="en-US" b="1" dirty="0">
                  <a:solidFill>
                    <a:schemeClr val="accent1"/>
                  </a:solidFill>
                </a:rPr>
                <a:t>This plot is based on the year basis. There is an average between 27 to 29 </a:t>
              </a:r>
              <a:r>
                <a:rPr lang="en-US" b="1" dirty="0" err="1">
                  <a:solidFill>
                    <a:schemeClr val="accent1"/>
                  </a:solidFill>
                </a:rPr>
                <a:t>degC</a:t>
              </a:r>
              <a:r>
                <a:rPr lang="en-US" b="1" dirty="0">
                  <a:solidFill>
                    <a:schemeClr val="accent1"/>
                  </a:solidFill>
                </a:rPr>
                <a:t> except for 2017 where Singapore experienced drop in temperature as compared to the other years. This was due to the possibility of a weak monsoon surge developing over the South China Sea and surrounding region — which resulted in windy conditions with moderate rain and cooler temperatures.</a:t>
              </a:r>
            </a:p>
          </p:txBody>
        </p:sp>
      </p:grpSp>
      <p:sp>
        <p:nvSpPr>
          <p:cNvPr id="4" name="Title 1">
            <a:extLst>
              <a:ext uri="{FF2B5EF4-FFF2-40B4-BE49-F238E27FC236}">
                <a16:creationId xmlns:a16="http://schemas.microsoft.com/office/drawing/2014/main" id="{DDDF3B38-3CC1-AF06-D215-F64FB135A2BD}"/>
              </a:ext>
            </a:extLst>
          </p:cNvPr>
          <p:cNvSpPr>
            <a:spLocks noGrp="1"/>
          </p:cNvSpPr>
          <p:nvPr>
            <p:ph type="title"/>
          </p:nvPr>
        </p:nvSpPr>
        <p:spPr>
          <a:xfrm>
            <a:off x="485923" y="64506"/>
            <a:ext cx="9930230" cy="1126050"/>
          </a:xfrm>
        </p:spPr>
        <p:txBody>
          <a:bodyPr/>
          <a:lstStyle/>
          <a:p>
            <a:r>
              <a:rPr lang="en-US" dirty="0"/>
              <a:t>Technical Analysis</a:t>
            </a:r>
          </a:p>
        </p:txBody>
      </p:sp>
      <p:pic>
        <p:nvPicPr>
          <p:cNvPr id="7170" name="Picture 2">
            <a:extLst>
              <a:ext uri="{FF2B5EF4-FFF2-40B4-BE49-F238E27FC236}">
                <a16:creationId xmlns:a16="http://schemas.microsoft.com/office/drawing/2014/main" id="{9CB36F82-AA2C-480C-EEA9-77F03062E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138" y="1904429"/>
            <a:ext cx="54864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56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3481812-CA6E-4CF7-A597-B03BE0D22F0C}" type="slidenum">
              <a:rPr lang="en-GB" smtClean="0"/>
              <a:pPr/>
              <a:t>11</a:t>
            </a:fld>
            <a:endParaRPr lang="en-GB"/>
          </a:p>
        </p:txBody>
      </p:sp>
      <p:grpSp>
        <p:nvGrpSpPr>
          <p:cNvPr id="5" name="Group 4"/>
          <p:cNvGrpSpPr/>
          <p:nvPr/>
        </p:nvGrpSpPr>
        <p:grpSpPr>
          <a:xfrm>
            <a:off x="6786291" y="2285430"/>
            <a:ext cx="4580965" cy="3352798"/>
            <a:chOff x="7706613" y="2661949"/>
            <a:chExt cx="4535164" cy="3352798"/>
          </a:xfrm>
        </p:grpSpPr>
        <p:sp>
          <p:nvSpPr>
            <p:cNvPr id="45" name="Rectangle 44"/>
            <p:cNvSpPr/>
            <p:nvPr/>
          </p:nvSpPr>
          <p:spPr>
            <a:xfrm>
              <a:off x="7706613" y="2661949"/>
              <a:ext cx="4535164" cy="335279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7858472" y="3461185"/>
              <a:ext cx="4231444" cy="1754326"/>
            </a:xfrm>
            <a:prstGeom prst="rect">
              <a:avLst/>
            </a:prstGeom>
          </p:spPr>
          <p:txBody>
            <a:bodyPr wrap="square">
              <a:spAutoFit/>
            </a:bodyPr>
            <a:lstStyle/>
            <a:p>
              <a:pPr algn="ctr"/>
              <a:r>
                <a:rPr lang="en-US" b="1" dirty="0">
                  <a:solidFill>
                    <a:schemeClr val="accent1"/>
                  </a:solidFill>
                </a:rPr>
                <a:t>This plot shows the monthly total amount of rainfall from 2015 to 2022. Based on the graph, we can see the </a:t>
              </a:r>
              <a:r>
                <a:rPr lang="en-US" b="1" dirty="0" err="1">
                  <a:solidFill>
                    <a:schemeClr val="accent1"/>
                  </a:solidFill>
                </a:rPr>
                <a:t>the</a:t>
              </a:r>
              <a:r>
                <a:rPr lang="en-US" b="1" dirty="0">
                  <a:solidFill>
                    <a:schemeClr val="accent1"/>
                  </a:solidFill>
                </a:rPr>
                <a:t> rainfall starts to pick up from October until Jan. After which, it drops before stabilizing from March onwards, and the cycle will repeat. </a:t>
              </a:r>
            </a:p>
          </p:txBody>
        </p:sp>
      </p:grpSp>
      <p:sp>
        <p:nvSpPr>
          <p:cNvPr id="4" name="Title 1">
            <a:extLst>
              <a:ext uri="{FF2B5EF4-FFF2-40B4-BE49-F238E27FC236}">
                <a16:creationId xmlns:a16="http://schemas.microsoft.com/office/drawing/2014/main" id="{DDDF3B38-3CC1-AF06-D215-F64FB135A2BD}"/>
              </a:ext>
            </a:extLst>
          </p:cNvPr>
          <p:cNvSpPr>
            <a:spLocks noGrp="1"/>
          </p:cNvSpPr>
          <p:nvPr>
            <p:ph type="title"/>
          </p:nvPr>
        </p:nvSpPr>
        <p:spPr>
          <a:xfrm>
            <a:off x="485923" y="64506"/>
            <a:ext cx="9930230" cy="1126050"/>
          </a:xfrm>
        </p:spPr>
        <p:txBody>
          <a:bodyPr/>
          <a:lstStyle/>
          <a:p>
            <a:r>
              <a:rPr lang="en-US" dirty="0"/>
              <a:t>Technical Analysis</a:t>
            </a:r>
          </a:p>
        </p:txBody>
      </p:sp>
      <p:pic>
        <p:nvPicPr>
          <p:cNvPr id="8194" name="Picture 2">
            <a:extLst>
              <a:ext uri="{FF2B5EF4-FFF2-40B4-BE49-F238E27FC236}">
                <a16:creationId xmlns:a16="http://schemas.microsoft.com/office/drawing/2014/main" id="{B30A921E-805F-1636-3F5C-117B9CEE0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138" y="1904429"/>
            <a:ext cx="54387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945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Analysis</a:t>
            </a:r>
          </a:p>
        </p:txBody>
      </p:sp>
      <p:sp>
        <p:nvSpPr>
          <p:cNvPr id="3" name="Slide Number Placeholder 2"/>
          <p:cNvSpPr>
            <a:spLocks noGrp="1"/>
          </p:cNvSpPr>
          <p:nvPr>
            <p:ph type="sldNum" sz="quarter" idx="12"/>
          </p:nvPr>
        </p:nvSpPr>
        <p:spPr/>
        <p:txBody>
          <a:bodyPr/>
          <a:lstStyle/>
          <a:p>
            <a:fld id="{F3481812-CA6E-4CF7-A597-B03BE0D22F0C}" type="slidenum">
              <a:rPr lang="en-GB" smtClean="0"/>
              <a:pPr/>
              <a:t>12</a:t>
            </a:fld>
            <a:endParaRPr lang="en-GB"/>
          </a:p>
        </p:txBody>
      </p:sp>
      <p:pic>
        <p:nvPicPr>
          <p:cNvPr id="9218" name="Picture 2">
            <a:extLst>
              <a:ext uri="{FF2B5EF4-FFF2-40B4-BE49-F238E27FC236}">
                <a16:creationId xmlns:a16="http://schemas.microsoft.com/office/drawing/2014/main" id="{DC9FC5D3-82A1-99ED-C2E7-D0B8440A1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2" y="1461528"/>
            <a:ext cx="962977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0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Analysis</a:t>
            </a:r>
          </a:p>
        </p:txBody>
      </p:sp>
      <p:sp>
        <p:nvSpPr>
          <p:cNvPr id="3" name="Slide Number Placeholder 2"/>
          <p:cNvSpPr>
            <a:spLocks noGrp="1"/>
          </p:cNvSpPr>
          <p:nvPr>
            <p:ph type="sldNum" sz="quarter" idx="12"/>
          </p:nvPr>
        </p:nvSpPr>
        <p:spPr/>
        <p:txBody>
          <a:bodyPr/>
          <a:lstStyle/>
          <a:p>
            <a:fld id="{F3481812-CA6E-4CF7-A597-B03BE0D22F0C}" type="slidenum">
              <a:rPr lang="en-GB" smtClean="0"/>
              <a:pPr/>
              <a:t>13</a:t>
            </a:fld>
            <a:endParaRPr lang="en-GB"/>
          </a:p>
        </p:txBody>
      </p:sp>
      <p:pic>
        <p:nvPicPr>
          <p:cNvPr id="10242" name="Picture 2">
            <a:extLst>
              <a:ext uri="{FF2B5EF4-FFF2-40B4-BE49-F238E27FC236}">
                <a16:creationId xmlns:a16="http://schemas.microsoft.com/office/drawing/2014/main" id="{287E8FAD-F282-3393-B098-022037E3A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24648"/>
            <a:ext cx="94488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73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Slide Number Placeholder 2"/>
          <p:cNvSpPr>
            <a:spLocks noGrp="1"/>
          </p:cNvSpPr>
          <p:nvPr>
            <p:ph type="sldNum" sz="quarter" idx="12"/>
          </p:nvPr>
        </p:nvSpPr>
        <p:spPr/>
        <p:txBody>
          <a:bodyPr/>
          <a:lstStyle/>
          <a:p>
            <a:fld id="{F3481812-CA6E-4CF7-A597-B03BE0D22F0C}" type="slidenum">
              <a:rPr lang="en-GB" smtClean="0"/>
              <a:pPr/>
              <a:t>14</a:t>
            </a:fld>
            <a:endParaRPr lang="en-GB"/>
          </a:p>
        </p:txBody>
      </p:sp>
      <p:sp>
        <p:nvSpPr>
          <p:cNvPr id="6" name="Freeform 5"/>
          <p:cNvSpPr/>
          <p:nvPr/>
        </p:nvSpPr>
        <p:spPr>
          <a:xfrm rot="16200000">
            <a:off x="6483211" y="3337293"/>
            <a:ext cx="3716328" cy="3325083"/>
          </a:xfrm>
          <a:custGeom>
            <a:avLst/>
            <a:gdLst>
              <a:gd name="connsiteX0" fmla="*/ 4242316 w 4242316"/>
              <a:gd name="connsiteY0" fmla="*/ 562708 h 3657591"/>
              <a:gd name="connsiteX1" fmla="*/ 4117817 w 4242316"/>
              <a:gd name="connsiteY1" fmla="*/ 562708 h 3657591"/>
              <a:gd name="connsiteX2" fmla="*/ 4117817 w 4242316"/>
              <a:gd name="connsiteY2" fmla="*/ 3094883 h 3657591"/>
              <a:gd name="connsiteX3" fmla="*/ 3555109 w 4242316"/>
              <a:gd name="connsiteY3" fmla="*/ 3657591 h 3657591"/>
              <a:gd name="connsiteX4" fmla="*/ 0 w 4242316"/>
              <a:gd name="connsiteY4" fmla="*/ 3657591 h 3657591"/>
              <a:gd name="connsiteX5" fmla="*/ 0 w 4242316"/>
              <a:gd name="connsiteY5" fmla="*/ 3094883 h 3657591"/>
              <a:gd name="connsiteX6" fmla="*/ 3555109 w 4242316"/>
              <a:gd name="connsiteY6" fmla="*/ 3094883 h 3657591"/>
              <a:gd name="connsiteX7" fmla="*/ 3555109 w 4242316"/>
              <a:gd name="connsiteY7" fmla="*/ 562708 h 3657591"/>
              <a:gd name="connsiteX8" fmla="*/ 3430609 w 4242316"/>
              <a:gd name="connsiteY8" fmla="*/ 562708 h 3657591"/>
              <a:gd name="connsiteX9" fmla="*/ 3836463 w 4242316"/>
              <a:gd name="connsiteY9" fmla="*/ 0 h 3657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2316" h="3657591">
                <a:moveTo>
                  <a:pt x="4242316" y="562708"/>
                </a:moveTo>
                <a:lnTo>
                  <a:pt x="4117817" y="562708"/>
                </a:lnTo>
                <a:lnTo>
                  <a:pt x="4117817" y="3094883"/>
                </a:lnTo>
                <a:lnTo>
                  <a:pt x="3555109" y="3657591"/>
                </a:lnTo>
                <a:lnTo>
                  <a:pt x="0" y="3657591"/>
                </a:lnTo>
                <a:lnTo>
                  <a:pt x="0" y="3094883"/>
                </a:lnTo>
                <a:lnTo>
                  <a:pt x="3555109" y="3094883"/>
                </a:lnTo>
                <a:lnTo>
                  <a:pt x="3555109" y="562708"/>
                </a:lnTo>
                <a:lnTo>
                  <a:pt x="3430609" y="562708"/>
                </a:lnTo>
                <a:lnTo>
                  <a:pt x="383646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reeform 4"/>
          <p:cNvSpPr/>
          <p:nvPr/>
        </p:nvSpPr>
        <p:spPr>
          <a:xfrm rot="16200000">
            <a:off x="6746771" y="4288123"/>
            <a:ext cx="2518045" cy="2621703"/>
          </a:xfrm>
          <a:custGeom>
            <a:avLst/>
            <a:gdLst>
              <a:gd name="connsiteX0" fmla="*/ 2496508 w 3190111"/>
              <a:gd name="connsiteY0" fmla="*/ 2321164 h 2883873"/>
              <a:gd name="connsiteX1" fmla="*/ 2496508 w 3190111"/>
              <a:gd name="connsiteY1" fmla="*/ 2883872 h 2883873"/>
              <a:gd name="connsiteX2" fmla="*/ 0 w 3190111"/>
              <a:gd name="connsiteY2" fmla="*/ 2883872 h 2883873"/>
              <a:gd name="connsiteX3" fmla="*/ 0 w 3190111"/>
              <a:gd name="connsiteY3" fmla="*/ 2321164 h 2883873"/>
              <a:gd name="connsiteX4" fmla="*/ 3190111 w 3190111"/>
              <a:gd name="connsiteY4" fmla="*/ 562708 h 2883873"/>
              <a:gd name="connsiteX5" fmla="*/ 3062414 w 3190111"/>
              <a:gd name="connsiteY5" fmla="*/ 562708 h 2883873"/>
              <a:gd name="connsiteX6" fmla="*/ 3062414 w 3190111"/>
              <a:gd name="connsiteY6" fmla="*/ 2321165 h 2883873"/>
              <a:gd name="connsiteX7" fmla="*/ 3065612 w 3190111"/>
              <a:gd name="connsiteY7" fmla="*/ 2321165 h 2883873"/>
              <a:gd name="connsiteX8" fmla="*/ 2499706 w 3190111"/>
              <a:gd name="connsiteY8" fmla="*/ 2883873 h 2883873"/>
              <a:gd name="connsiteX9" fmla="*/ 2499706 w 3190111"/>
              <a:gd name="connsiteY9" fmla="*/ 2321165 h 2883873"/>
              <a:gd name="connsiteX10" fmla="*/ 2499706 w 3190111"/>
              <a:gd name="connsiteY10" fmla="*/ 562708 h 2883873"/>
              <a:gd name="connsiteX11" fmla="*/ 2378404 w 3190111"/>
              <a:gd name="connsiteY11" fmla="*/ 562708 h 2883873"/>
              <a:gd name="connsiteX12" fmla="*/ 2784258 w 3190111"/>
              <a:gd name="connsiteY12" fmla="*/ 0 h 288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90111" h="2883873">
                <a:moveTo>
                  <a:pt x="2496508" y="2321164"/>
                </a:moveTo>
                <a:lnTo>
                  <a:pt x="2496508" y="2883872"/>
                </a:lnTo>
                <a:lnTo>
                  <a:pt x="0" y="2883872"/>
                </a:lnTo>
                <a:lnTo>
                  <a:pt x="0" y="2321164"/>
                </a:lnTo>
                <a:close/>
                <a:moveTo>
                  <a:pt x="3190111" y="562708"/>
                </a:moveTo>
                <a:lnTo>
                  <a:pt x="3062414" y="562708"/>
                </a:lnTo>
                <a:lnTo>
                  <a:pt x="3062414" y="2321165"/>
                </a:lnTo>
                <a:lnTo>
                  <a:pt x="3065612" y="2321165"/>
                </a:lnTo>
                <a:lnTo>
                  <a:pt x="2499706" y="2883873"/>
                </a:lnTo>
                <a:lnTo>
                  <a:pt x="2499706" y="2321165"/>
                </a:lnTo>
                <a:lnTo>
                  <a:pt x="2499706" y="562708"/>
                </a:lnTo>
                <a:lnTo>
                  <a:pt x="2378404" y="562708"/>
                </a:lnTo>
                <a:lnTo>
                  <a:pt x="278425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eform 6"/>
          <p:cNvSpPr/>
          <p:nvPr/>
        </p:nvSpPr>
        <p:spPr>
          <a:xfrm rot="16200000">
            <a:off x="6303712" y="2433906"/>
            <a:ext cx="4814965" cy="4033216"/>
          </a:xfrm>
          <a:custGeom>
            <a:avLst/>
            <a:gdLst>
              <a:gd name="connsiteX0" fmla="*/ 5289608 w 5289608"/>
              <a:gd name="connsiteY0" fmla="*/ 562708 h 4431309"/>
              <a:gd name="connsiteX1" fmla="*/ 5165108 w 5289608"/>
              <a:gd name="connsiteY1" fmla="*/ 562708 h 4431309"/>
              <a:gd name="connsiteX2" fmla="*/ 5165108 w 5289608"/>
              <a:gd name="connsiteY2" fmla="*/ 3868601 h 4431309"/>
              <a:gd name="connsiteX3" fmla="*/ 4602401 w 5289608"/>
              <a:gd name="connsiteY3" fmla="*/ 4431309 h 4431309"/>
              <a:gd name="connsiteX4" fmla="*/ 0 w 5289608"/>
              <a:gd name="connsiteY4" fmla="*/ 4431309 h 4431309"/>
              <a:gd name="connsiteX5" fmla="*/ 0 w 5289608"/>
              <a:gd name="connsiteY5" fmla="*/ 3868601 h 4431309"/>
              <a:gd name="connsiteX6" fmla="*/ 4602401 w 5289608"/>
              <a:gd name="connsiteY6" fmla="*/ 3868601 h 4431309"/>
              <a:gd name="connsiteX7" fmla="*/ 4602401 w 5289608"/>
              <a:gd name="connsiteY7" fmla="*/ 562708 h 4431309"/>
              <a:gd name="connsiteX8" fmla="*/ 4477901 w 5289608"/>
              <a:gd name="connsiteY8" fmla="*/ 562708 h 4431309"/>
              <a:gd name="connsiteX9" fmla="*/ 4883755 w 5289608"/>
              <a:gd name="connsiteY9" fmla="*/ 0 h 4431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9608" h="4431309">
                <a:moveTo>
                  <a:pt x="5289608" y="562708"/>
                </a:moveTo>
                <a:lnTo>
                  <a:pt x="5165108" y="562708"/>
                </a:lnTo>
                <a:lnTo>
                  <a:pt x="5165108" y="3868601"/>
                </a:lnTo>
                <a:lnTo>
                  <a:pt x="4602401" y="4431309"/>
                </a:lnTo>
                <a:lnTo>
                  <a:pt x="0" y="4431309"/>
                </a:lnTo>
                <a:lnTo>
                  <a:pt x="0" y="3868601"/>
                </a:lnTo>
                <a:lnTo>
                  <a:pt x="4602401" y="3868601"/>
                </a:lnTo>
                <a:lnTo>
                  <a:pt x="4602401" y="562708"/>
                </a:lnTo>
                <a:lnTo>
                  <a:pt x="4477901" y="562708"/>
                </a:lnTo>
                <a:lnTo>
                  <a:pt x="488375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reeform 3"/>
          <p:cNvSpPr/>
          <p:nvPr/>
        </p:nvSpPr>
        <p:spPr>
          <a:xfrm rot="16200000">
            <a:off x="6890321" y="5155916"/>
            <a:ext cx="1506706" cy="1897457"/>
          </a:xfrm>
          <a:custGeom>
            <a:avLst/>
            <a:gdLst>
              <a:gd name="connsiteX0" fmla="*/ 2143216 w 2143216"/>
              <a:gd name="connsiteY0" fmla="*/ 562708 h 2110152"/>
              <a:gd name="connsiteX1" fmla="*/ 2018715 w 2143216"/>
              <a:gd name="connsiteY1" fmla="*/ 562708 h 2110152"/>
              <a:gd name="connsiteX2" fmla="*/ 2018715 w 2143216"/>
              <a:gd name="connsiteY2" fmla="*/ 1547444 h 2110152"/>
              <a:gd name="connsiteX3" fmla="*/ 1456007 w 2143216"/>
              <a:gd name="connsiteY3" fmla="*/ 2110152 h 2110152"/>
              <a:gd name="connsiteX4" fmla="*/ 1456007 w 2143216"/>
              <a:gd name="connsiteY4" fmla="*/ 2110151 h 2110152"/>
              <a:gd name="connsiteX5" fmla="*/ 0 w 2143216"/>
              <a:gd name="connsiteY5" fmla="*/ 2110151 h 2110152"/>
              <a:gd name="connsiteX6" fmla="*/ 0 w 2143216"/>
              <a:gd name="connsiteY6" fmla="*/ 1547443 h 2110152"/>
              <a:gd name="connsiteX7" fmla="*/ 1456007 w 2143216"/>
              <a:gd name="connsiteY7" fmla="*/ 1547443 h 2110152"/>
              <a:gd name="connsiteX8" fmla="*/ 1456007 w 2143216"/>
              <a:gd name="connsiteY8" fmla="*/ 562708 h 2110152"/>
              <a:gd name="connsiteX9" fmla="*/ 1331509 w 2143216"/>
              <a:gd name="connsiteY9" fmla="*/ 562708 h 2110152"/>
              <a:gd name="connsiteX10" fmla="*/ 1737363 w 2143216"/>
              <a:gd name="connsiteY10" fmla="*/ 0 h 211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216" h="2110152">
                <a:moveTo>
                  <a:pt x="2143216" y="562708"/>
                </a:moveTo>
                <a:lnTo>
                  <a:pt x="2018715" y="562708"/>
                </a:lnTo>
                <a:lnTo>
                  <a:pt x="2018715" y="1547444"/>
                </a:lnTo>
                <a:lnTo>
                  <a:pt x="1456007" y="2110152"/>
                </a:lnTo>
                <a:lnTo>
                  <a:pt x="1456007" y="2110151"/>
                </a:lnTo>
                <a:lnTo>
                  <a:pt x="0" y="2110151"/>
                </a:lnTo>
                <a:lnTo>
                  <a:pt x="0" y="1547443"/>
                </a:lnTo>
                <a:lnTo>
                  <a:pt x="1456007" y="1547443"/>
                </a:lnTo>
                <a:lnTo>
                  <a:pt x="1456007" y="562708"/>
                </a:lnTo>
                <a:lnTo>
                  <a:pt x="1331509" y="562708"/>
                </a:lnTo>
                <a:lnTo>
                  <a:pt x="173736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p:cNvGrpSpPr/>
          <p:nvPr/>
        </p:nvGrpSpPr>
        <p:grpSpPr>
          <a:xfrm>
            <a:off x="1114009" y="2219865"/>
            <a:ext cx="494815" cy="344014"/>
            <a:chOff x="789999" y="2242985"/>
            <a:chExt cx="504229" cy="378415"/>
          </a:xfrm>
        </p:grpSpPr>
        <p:sp>
          <p:nvSpPr>
            <p:cNvPr id="21"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789999" y="2242985"/>
              <a:ext cx="436099" cy="321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3" name="Rectangle 22"/>
          <p:cNvSpPr/>
          <p:nvPr/>
        </p:nvSpPr>
        <p:spPr>
          <a:xfrm>
            <a:off x="1681985" y="2043032"/>
            <a:ext cx="4803477" cy="923330"/>
          </a:xfrm>
          <a:prstGeom prst="rect">
            <a:avLst/>
          </a:prstGeom>
        </p:spPr>
        <p:txBody>
          <a:bodyPr wrap="square">
            <a:spAutoFit/>
          </a:bodyPr>
          <a:lstStyle/>
          <a:p>
            <a:r>
              <a:rPr lang="en-US" dirty="0"/>
              <a:t>Rainfall contribute directly to the temperature which can impact food delivery orders and types of food delivery.</a:t>
            </a:r>
            <a:endParaRPr lang="en-GB" sz="1200" dirty="0"/>
          </a:p>
        </p:txBody>
      </p:sp>
      <p:grpSp>
        <p:nvGrpSpPr>
          <p:cNvPr id="24" name="Group 23"/>
          <p:cNvGrpSpPr/>
          <p:nvPr/>
        </p:nvGrpSpPr>
        <p:grpSpPr>
          <a:xfrm>
            <a:off x="1114009" y="3267157"/>
            <a:ext cx="494815" cy="344014"/>
            <a:chOff x="789999" y="2242985"/>
            <a:chExt cx="504229" cy="378415"/>
          </a:xfrm>
        </p:grpSpPr>
        <p:sp>
          <p:nvSpPr>
            <p:cNvPr id="25"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89999" y="2242985"/>
              <a:ext cx="436099" cy="321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Rectangle 26"/>
          <p:cNvSpPr/>
          <p:nvPr/>
        </p:nvSpPr>
        <p:spPr>
          <a:xfrm>
            <a:off x="1681985" y="3141672"/>
            <a:ext cx="4602276" cy="923330"/>
          </a:xfrm>
          <a:prstGeom prst="rect">
            <a:avLst/>
          </a:prstGeom>
        </p:spPr>
        <p:txBody>
          <a:bodyPr wrap="square">
            <a:spAutoFit/>
          </a:bodyPr>
          <a:lstStyle/>
          <a:p>
            <a:r>
              <a:rPr lang="en-US" dirty="0"/>
              <a:t>It is found that with warmer temperature, people prefer to eat cold food to regulate body temperature</a:t>
            </a:r>
            <a:endParaRPr lang="en-GB" dirty="0"/>
          </a:p>
        </p:txBody>
      </p:sp>
      <p:grpSp>
        <p:nvGrpSpPr>
          <p:cNvPr id="28" name="Group 27"/>
          <p:cNvGrpSpPr/>
          <p:nvPr/>
        </p:nvGrpSpPr>
        <p:grpSpPr>
          <a:xfrm>
            <a:off x="1114009" y="4339953"/>
            <a:ext cx="494815" cy="344014"/>
            <a:chOff x="789999" y="2242985"/>
            <a:chExt cx="504229" cy="378415"/>
          </a:xfrm>
        </p:grpSpPr>
        <p:sp>
          <p:nvSpPr>
            <p:cNvPr id="29"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789999" y="2242985"/>
              <a:ext cx="436099" cy="321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2" name="Group 31"/>
          <p:cNvGrpSpPr/>
          <p:nvPr/>
        </p:nvGrpSpPr>
        <p:grpSpPr>
          <a:xfrm>
            <a:off x="1114009" y="5666622"/>
            <a:ext cx="494815" cy="344014"/>
            <a:chOff x="789999" y="2242985"/>
            <a:chExt cx="504229" cy="378415"/>
          </a:xfrm>
        </p:grpSpPr>
        <p:sp>
          <p:nvSpPr>
            <p:cNvPr id="33" name="Rectangle 32"/>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789999" y="2242985"/>
              <a:ext cx="436099" cy="321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4" name="Rectangle 43">
            <a:extLst>
              <a:ext uri="{FF2B5EF4-FFF2-40B4-BE49-F238E27FC236}">
                <a16:creationId xmlns:a16="http://schemas.microsoft.com/office/drawing/2014/main" id="{658502DF-87AB-8046-AEFB-E4AFCAE37310}"/>
              </a:ext>
            </a:extLst>
          </p:cNvPr>
          <p:cNvSpPr/>
          <p:nvPr/>
        </p:nvSpPr>
        <p:spPr>
          <a:xfrm>
            <a:off x="1708740" y="4189294"/>
            <a:ext cx="4414155" cy="1477328"/>
          </a:xfrm>
          <a:prstGeom prst="rect">
            <a:avLst/>
          </a:prstGeom>
        </p:spPr>
        <p:txBody>
          <a:bodyPr wrap="square">
            <a:spAutoFit/>
          </a:bodyPr>
          <a:lstStyle/>
          <a:p>
            <a:r>
              <a:rPr lang="en-GB" dirty="0"/>
              <a:t>Poor air quality will increase takeaway orders as people will avoid going out on poor air quality conditions which increase online shopping </a:t>
            </a:r>
          </a:p>
          <a:p>
            <a:endParaRPr lang="en-GB" dirty="0"/>
          </a:p>
        </p:txBody>
      </p:sp>
      <p:sp>
        <p:nvSpPr>
          <p:cNvPr id="45" name="Rectangle 44">
            <a:extLst>
              <a:ext uri="{FF2B5EF4-FFF2-40B4-BE49-F238E27FC236}">
                <a16:creationId xmlns:a16="http://schemas.microsoft.com/office/drawing/2014/main" id="{C2A33657-E4B3-E813-6E28-643EF4B0624B}"/>
              </a:ext>
            </a:extLst>
          </p:cNvPr>
          <p:cNvSpPr/>
          <p:nvPr/>
        </p:nvSpPr>
        <p:spPr>
          <a:xfrm>
            <a:off x="1697739" y="5351290"/>
            <a:ext cx="4570768" cy="923330"/>
          </a:xfrm>
          <a:prstGeom prst="rect">
            <a:avLst/>
          </a:prstGeom>
        </p:spPr>
        <p:txBody>
          <a:bodyPr wrap="square">
            <a:spAutoFit/>
          </a:bodyPr>
          <a:lstStyle/>
          <a:p>
            <a:r>
              <a:rPr lang="en-US" dirty="0"/>
              <a:t>It was found that climate change is real as data shows that temperature are steadily increasing throughout the years. </a:t>
            </a:r>
            <a:endParaRPr lang="en-GB" dirty="0"/>
          </a:p>
        </p:txBody>
      </p:sp>
    </p:spTree>
    <p:extLst>
      <p:ext uri="{BB962C8B-B14F-4D97-AF65-F5344CB8AC3E}">
        <p14:creationId xmlns:p14="http://schemas.microsoft.com/office/powerpoint/2010/main" val="153310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P spid="44"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endParaRPr lang="en-GB" dirty="0"/>
          </a:p>
        </p:txBody>
      </p:sp>
      <p:sp>
        <p:nvSpPr>
          <p:cNvPr id="3" name="Slide Number Placeholder 2"/>
          <p:cNvSpPr>
            <a:spLocks noGrp="1"/>
          </p:cNvSpPr>
          <p:nvPr>
            <p:ph type="sldNum" sz="quarter" idx="12"/>
          </p:nvPr>
        </p:nvSpPr>
        <p:spPr/>
        <p:txBody>
          <a:bodyPr/>
          <a:lstStyle/>
          <a:p>
            <a:fld id="{F3481812-CA6E-4CF7-A597-B03BE0D22F0C}" type="slidenum">
              <a:rPr lang="en-GB" smtClean="0"/>
              <a:pPr/>
              <a:t>15</a:t>
            </a:fld>
            <a:endParaRPr lang="en-GB"/>
          </a:p>
        </p:txBody>
      </p:sp>
      <p:grpSp>
        <p:nvGrpSpPr>
          <p:cNvPr id="4" name="Group 3"/>
          <p:cNvGrpSpPr/>
          <p:nvPr/>
        </p:nvGrpSpPr>
        <p:grpSpPr>
          <a:xfrm>
            <a:off x="4665731" y="1530069"/>
            <a:ext cx="2860538" cy="5166121"/>
            <a:chOff x="4665731" y="1530069"/>
            <a:chExt cx="2860538" cy="5166121"/>
          </a:xfrm>
        </p:grpSpPr>
        <p:sp>
          <p:nvSpPr>
            <p:cNvPr id="6" name="Freeform 5"/>
            <p:cNvSpPr>
              <a:spLocks/>
            </p:cNvSpPr>
            <p:nvPr/>
          </p:nvSpPr>
          <p:spPr bwMode="auto">
            <a:xfrm>
              <a:off x="4766273" y="3343781"/>
              <a:ext cx="1694440" cy="1760483"/>
            </a:xfrm>
            <a:custGeom>
              <a:avLst/>
              <a:gdLst>
                <a:gd name="T0" fmla="*/ 727 w 727"/>
                <a:gd name="T1" fmla="*/ 559 h 755"/>
                <a:gd name="T2" fmla="*/ 553 w 727"/>
                <a:gd name="T3" fmla="*/ 525 h 755"/>
                <a:gd name="T4" fmla="*/ 326 w 727"/>
                <a:gd name="T5" fmla="*/ 313 h 755"/>
                <a:gd name="T6" fmla="*/ 403 w 727"/>
                <a:gd name="T7" fmla="*/ 310 h 755"/>
                <a:gd name="T8" fmla="*/ 413 w 727"/>
                <a:gd name="T9" fmla="*/ 274 h 755"/>
                <a:gd name="T10" fmla="*/ 245 w 727"/>
                <a:gd name="T11" fmla="*/ 26 h 755"/>
                <a:gd name="T12" fmla="*/ 203 w 727"/>
                <a:gd name="T13" fmla="*/ 26 h 755"/>
                <a:gd name="T14" fmla="*/ 15 w 727"/>
                <a:gd name="T15" fmla="*/ 280 h 755"/>
                <a:gd name="T16" fmla="*/ 24 w 727"/>
                <a:gd name="T17" fmla="*/ 310 h 755"/>
                <a:gd name="T18" fmla="*/ 114 w 727"/>
                <a:gd name="T19" fmla="*/ 315 h 755"/>
                <a:gd name="T20" fmla="*/ 567 w 727"/>
                <a:gd name="T21" fmla="*/ 747 h 755"/>
                <a:gd name="T22" fmla="*/ 727 w 727"/>
                <a:gd name="T23" fmla="*/ 559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7" h="755">
                  <a:moveTo>
                    <a:pt x="727" y="559"/>
                  </a:moveTo>
                  <a:cubicBezTo>
                    <a:pt x="715" y="515"/>
                    <a:pt x="651" y="517"/>
                    <a:pt x="553" y="525"/>
                  </a:cubicBezTo>
                  <a:cubicBezTo>
                    <a:pt x="479" y="533"/>
                    <a:pt x="309" y="547"/>
                    <a:pt x="326" y="313"/>
                  </a:cubicBezTo>
                  <a:cubicBezTo>
                    <a:pt x="403" y="310"/>
                    <a:pt x="403" y="310"/>
                    <a:pt x="403" y="310"/>
                  </a:cubicBezTo>
                  <a:cubicBezTo>
                    <a:pt x="429" y="310"/>
                    <a:pt x="428" y="295"/>
                    <a:pt x="413" y="274"/>
                  </a:cubicBezTo>
                  <a:cubicBezTo>
                    <a:pt x="413" y="274"/>
                    <a:pt x="297" y="101"/>
                    <a:pt x="245" y="26"/>
                  </a:cubicBezTo>
                  <a:cubicBezTo>
                    <a:pt x="231" y="6"/>
                    <a:pt x="220" y="0"/>
                    <a:pt x="203" y="26"/>
                  </a:cubicBezTo>
                  <a:cubicBezTo>
                    <a:pt x="144" y="97"/>
                    <a:pt x="55" y="225"/>
                    <a:pt x="15" y="280"/>
                  </a:cubicBezTo>
                  <a:cubicBezTo>
                    <a:pt x="12" y="284"/>
                    <a:pt x="0" y="307"/>
                    <a:pt x="24" y="310"/>
                  </a:cubicBezTo>
                  <a:cubicBezTo>
                    <a:pt x="52" y="313"/>
                    <a:pt x="114" y="315"/>
                    <a:pt x="114" y="315"/>
                  </a:cubicBezTo>
                  <a:cubicBezTo>
                    <a:pt x="93" y="749"/>
                    <a:pt x="350" y="749"/>
                    <a:pt x="567" y="747"/>
                  </a:cubicBezTo>
                  <a:cubicBezTo>
                    <a:pt x="606" y="755"/>
                    <a:pt x="723" y="704"/>
                    <a:pt x="727" y="55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6"/>
            <p:cNvSpPr>
              <a:spLocks/>
            </p:cNvSpPr>
            <p:nvPr/>
          </p:nvSpPr>
          <p:spPr bwMode="auto">
            <a:xfrm>
              <a:off x="5831829" y="2495082"/>
              <a:ext cx="1694440" cy="1762454"/>
            </a:xfrm>
            <a:custGeom>
              <a:avLst/>
              <a:gdLst>
                <a:gd name="T0" fmla="*/ 0 w 727"/>
                <a:gd name="T1" fmla="*/ 559 h 756"/>
                <a:gd name="T2" fmla="*/ 173 w 727"/>
                <a:gd name="T3" fmla="*/ 526 h 756"/>
                <a:gd name="T4" fmla="*/ 401 w 727"/>
                <a:gd name="T5" fmla="*/ 314 h 756"/>
                <a:gd name="T6" fmla="*/ 324 w 727"/>
                <a:gd name="T7" fmla="*/ 311 h 756"/>
                <a:gd name="T8" fmla="*/ 314 w 727"/>
                <a:gd name="T9" fmla="*/ 275 h 756"/>
                <a:gd name="T10" fmla="*/ 482 w 727"/>
                <a:gd name="T11" fmla="*/ 27 h 756"/>
                <a:gd name="T12" fmla="*/ 524 w 727"/>
                <a:gd name="T13" fmla="*/ 27 h 756"/>
                <a:gd name="T14" fmla="*/ 712 w 727"/>
                <a:gd name="T15" fmla="*/ 280 h 756"/>
                <a:gd name="T16" fmla="*/ 703 w 727"/>
                <a:gd name="T17" fmla="*/ 311 h 756"/>
                <a:gd name="T18" fmla="*/ 613 w 727"/>
                <a:gd name="T19" fmla="*/ 316 h 756"/>
                <a:gd name="T20" fmla="*/ 160 w 727"/>
                <a:gd name="T21" fmla="*/ 748 h 756"/>
                <a:gd name="T22" fmla="*/ 0 w 727"/>
                <a:gd name="T23" fmla="*/ 55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7" h="756">
                  <a:moveTo>
                    <a:pt x="0" y="559"/>
                  </a:moveTo>
                  <a:cubicBezTo>
                    <a:pt x="11" y="516"/>
                    <a:pt x="76" y="518"/>
                    <a:pt x="173" y="526"/>
                  </a:cubicBezTo>
                  <a:cubicBezTo>
                    <a:pt x="248" y="534"/>
                    <a:pt x="418" y="548"/>
                    <a:pt x="401" y="314"/>
                  </a:cubicBezTo>
                  <a:cubicBezTo>
                    <a:pt x="324" y="311"/>
                    <a:pt x="324" y="311"/>
                    <a:pt x="324" y="311"/>
                  </a:cubicBezTo>
                  <a:cubicBezTo>
                    <a:pt x="297" y="311"/>
                    <a:pt x="298" y="296"/>
                    <a:pt x="314" y="275"/>
                  </a:cubicBezTo>
                  <a:cubicBezTo>
                    <a:pt x="314" y="275"/>
                    <a:pt x="429" y="102"/>
                    <a:pt x="482" y="27"/>
                  </a:cubicBezTo>
                  <a:cubicBezTo>
                    <a:pt x="496" y="7"/>
                    <a:pt x="507" y="0"/>
                    <a:pt x="524" y="27"/>
                  </a:cubicBezTo>
                  <a:cubicBezTo>
                    <a:pt x="583" y="98"/>
                    <a:pt x="672" y="225"/>
                    <a:pt x="712" y="280"/>
                  </a:cubicBezTo>
                  <a:cubicBezTo>
                    <a:pt x="714" y="285"/>
                    <a:pt x="727" y="308"/>
                    <a:pt x="703" y="311"/>
                  </a:cubicBezTo>
                  <a:cubicBezTo>
                    <a:pt x="675" y="314"/>
                    <a:pt x="613" y="316"/>
                    <a:pt x="613" y="316"/>
                  </a:cubicBezTo>
                  <a:cubicBezTo>
                    <a:pt x="634" y="750"/>
                    <a:pt x="376" y="750"/>
                    <a:pt x="160" y="748"/>
                  </a:cubicBezTo>
                  <a:cubicBezTo>
                    <a:pt x="121" y="756"/>
                    <a:pt x="4" y="705"/>
                    <a:pt x="0" y="55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8" name="Freeform 7"/>
            <p:cNvSpPr>
              <a:spLocks/>
            </p:cNvSpPr>
            <p:nvPr/>
          </p:nvSpPr>
          <p:spPr bwMode="auto">
            <a:xfrm>
              <a:off x="4665731" y="1530069"/>
              <a:ext cx="1695426" cy="1762454"/>
            </a:xfrm>
            <a:custGeom>
              <a:avLst/>
              <a:gdLst>
                <a:gd name="T0" fmla="*/ 727 w 727"/>
                <a:gd name="T1" fmla="*/ 559 h 756"/>
                <a:gd name="T2" fmla="*/ 554 w 727"/>
                <a:gd name="T3" fmla="*/ 526 h 756"/>
                <a:gd name="T4" fmla="*/ 326 w 727"/>
                <a:gd name="T5" fmla="*/ 314 h 756"/>
                <a:gd name="T6" fmla="*/ 403 w 727"/>
                <a:gd name="T7" fmla="*/ 311 h 756"/>
                <a:gd name="T8" fmla="*/ 413 w 727"/>
                <a:gd name="T9" fmla="*/ 275 h 756"/>
                <a:gd name="T10" fmla="*/ 245 w 727"/>
                <a:gd name="T11" fmla="*/ 27 h 756"/>
                <a:gd name="T12" fmla="*/ 203 w 727"/>
                <a:gd name="T13" fmla="*/ 27 h 756"/>
                <a:gd name="T14" fmla="*/ 15 w 727"/>
                <a:gd name="T15" fmla="*/ 280 h 756"/>
                <a:gd name="T16" fmla="*/ 24 w 727"/>
                <a:gd name="T17" fmla="*/ 311 h 756"/>
                <a:gd name="T18" fmla="*/ 114 w 727"/>
                <a:gd name="T19" fmla="*/ 316 h 756"/>
                <a:gd name="T20" fmla="*/ 567 w 727"/>
                <a:gd name="T21" fmla="*/ 748 h 756"/>
                <a:gd name="T22" fmla="*/ 727 w 727"/>
                <a:gd name="T23" fmla="*/ 55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7" h="756">
                  <a:moveTo>
                    <a:pt x="727" y="559"/>
                  </a:moveTo>
                  <a:cubicBezTo>
                    <a:pt x="716" y="516"/>
                    <a:pt x="651" y="518"/>
                    <a:pt x="554" y="526"/>
                  </a:cubicBezTo>
                  <a:cubicBezTo>
                    <a:pt x="479" y="534"/>
                    <a:pt x="309" y="548"/>
                    <a:pt x="326" y="314"/>
                  </a:cubicBezTo>
                  <a:cubicBezTo>
                    <a:pt x="403" y="311"/>
                    <a:pt x="403" y="311"/>
                    <a:pt x="403" y="311"/>
                  </a:cubicBezTo>
                  <a:cubicBezTo>
                    <a:pt x="430" y="311"/>
                    <a:pt x="429" y="296"/>
                    <a:pt x="413" y="275"/>
                  </a:cubicBezTo>
                  <a:cubicBezTo>
                    <a:pt x="413" y="275"/>
                    <a:pt x="298" y="102"/>
                    <a:pt x="245" y="27"/>
                  </a:cubicBezTo>
                  <a:cubicBezTo>
                    <a:pt x="231" y="7"/>
                    <a:pt x="220" y="0"/>
                    <a:pt x="203" y="27"/>
                  </a:cubicBezTo>
                  <a:cubicBezTo>
                    <a:pt x="144" y="98"/>
                    <a:pt x="55" y="226"/>
                    <a:pt x="15" y="280"/>
                  </a:cubicBezTo>
                  <a:cubicBezTo>
                    <a:pt x="13" y="285"/>
                    <a:pt x="0" y="308"/>
                    <a:pt x="24" y="311"/>
                  </a:cubicBezTo>
                  <a:cubicBezTo>
                    <a:pt x="52" y="314"/>
                    <a:pt x="114" y="316"/>
                    <a:pt x="114" y="316"/>
                  </a:cubicBezTo>
                  <a:cubicBezTo>
                    <a:pt x="93" y="750"/>
                    <a:pt x="351" y="750"/>
                    <a:pt x="567" y="748"/>
                  </a:cubicBezTo>
                  <a:cubicBezTo>
                    <a:pt x="606" y="756"/>
                    <a:pt x="723" y="705"/>
                    <a:pt x="727" y="55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8"/>
            <p:cNvSpPr>
              <a:spLocks/>
            </p:cNvSpPr>
            <p:nvPr/>
          </p:nvSpPr>
          <p:spPr bwMode="auto">
            <a:xfrm>
              <a:off x="5927443" y="1632584"/>
              <a:ext cx="104486" cy="4464293"/>
            </a:xfrm>
            <a:custGeom>
              <a:avLst/>
              <a:gdLst>
                <a:gd name="T0" fmla="*/ 94 w 106"/>
                <a:gd name="T1" fmla="*/ 4529 h 4529"/>
                <a:gd name="T2" fmla="*/ 0 w 106"/>
                <a:gd name="T3" fmla="*/ 4484 h 4529"/>
                <a:gd name="T4" fmla="*/ 12 w 106"/>
                <a:gd name="T5" fmla="*/ 0 h 4529"/>
                <a:gd name="T6" fmla="*/ 106 w 106"/>
                <a:gd name="T7" fmla="*/ 0 h 4529"/>
                <a:gd name="T8" fmla="*/ 94 w 106"/>
                <a:gd name="T9" fmla="*/ 4529 h 4529"/>
              </a:gdLst>
              <a:ahLst/>
              <a:cxnLst>
                <a:cxn ang="0">
                  <a:pos x="T0" y="T1"/>
                </a:cxn>
                <a:cxn ang="0">
                  <a:pos x="T2" y="T3"/>
                </a:cxn>
                <a:cxn ang="0">
                  <a:pos x="T4" y="T5"/>
                </a:cxn>
                <a:cxn ang="0">
                  <a:pos x="T6" y="T7"/>
                </a:cxn>
                <a:cxn ang="0">
                  <a:pos x="T8" y="T9"/>
                </a:cxn>
              </a:cxnLst>
              <a:rect l="0" t="0" r="r" b="b"/>
              <a:pathLst>
                <a:path w="106" h="4529">
                  <a:moveTo>
                    <a:pt x="94" y="4529"/>
                  </a:moveTo>
                  <a:lnTo>
                    <a:pt x="0" y="4484"/>
                  </a:lnTo>
                  <a:lnTo>
                    <a:pt x="12" y="0"/>
                  </a:lnTo>
                  <a:lnTo>
                    <a:pt x="106" y="0"/>
                  </a:lnTo>
                  <a:lnTo>
                    <a:pt x="94" y="4529"/>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9"/>
            <p:cNvSpPr>
              <a:spLocks/>
            </p:cNvSpPr>
            <p:nvPr/>
          </p:nvSpPr>
          <p:spPr bwMode="auto">
            <a:xfrm>
              <a:off x="6181757" y="1632584"/>
              <a:ext cx="102514" cy="4467250"/>
            </a:xfrm>
            <a:custGeom>
              <a:avLst/>
              <a:gdLst>
                <a:gd name="T0" fmla="*/ 87 w 104"/>
                <a:gd name="T1" fmla="*/ 4498 h 4532"/>
                <a:gd name="T2" fmla="*/ 0 w 104"/>
                <a:gd name="T3" fmla="*/ 4532 h 4532"/>
                <a:gd name="T4" fmla="*/ 11 w 104"/>
                <a:gd name="T5" fmla="*/ 0 h 4532"/>
                <a:gd name="T6" fmla="*/ 104 w 104"/>
                <a:gd name="T7" fmla="*/ 3 h 4532"/>
                <a:gd name="T8" fmla="*/ 87 w 104"/>
                <a:gd name="T9" fmla="*/ 4498 h 4532"/>
              </a:gdLst>
              <a:ahLst/>
              <a:cxnLst>
                <a:cxn ang="0">
                  <a:pos x="T0" y="T1"/>
                </a:cxn>
                <a:cxn ang="0">
                  <a:pos x="T2" y="T3"/>
                </a:cxn>
                <a:cxn ang="0">
                  <a:pos x="T4" y="T5"/>
                </a:cxn>
                <a:cxn ang="0">
                  <a:pos x="T6" y="T7"/>
                </a:cxn>
                <a:cxn ang="0">
                  <a:pos x="T8" y="T9"/>
                </a:cxn>
              </a:cxnLst>
              <a:rect l="0" t="0" r="r" b="b"/>
              <a:pathLst>
                <a:path w="104" h="4532">
                  <a:moveTo>
                    <a:pt x="87" y="4498"/>
                  </a:moveTo>
                  <a:lnTo>
                    <a:pt x="0" y="4532"/>
                  </a:lnTo>
                  <a:lnTo>
                    <a:pt x="11" y="0"/>
                  </a:lnTo>
                  <a:lnTo>
                    <a:pt x="104" y="3"/>
                  </a:lnTo>
                  <a:lnTo>
                    <a:pt x="87" y="4498"/>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10"/>
            <p:cNvSpPr>
              <a:spLocks/>
            </p:cNvSpPr>
            <p:nvPr/>
          </p:nvSpPr>
          <p:spPr bwMode="auto">
            <a:xfrm>
              <a:off x="6014186" y="1632584"/>
              <a:ext cx="181371" cy="4467250"/>
            </a:xfrm>
            <a:custGeom>
              <a:avLst/>
              <a:gdLst>
                <a:gd name="T0" fmla="*/ 172 w 184"/>
                <a:gd name="T1" fmla="*/ 4532 h 4532"/>
                <a:gd name="T2" fmla="*/ 0 w 184"/>
                <a:gd name="T3" fmla="*/ 4529 h 4532"/>
                <a:gd name="T4" fmla="*/ 11 w 184"/>
                <a:gd name="T5" fmla="*/ 0 h 4532"/>
                <a:gd name="T6" fmla="*/ 184 w 184"/>
                <a:gd name="T7" fmla="*/ 0 h 4532"/>
                <a:gd name="T8" fmla="*/ 172 w 184"/>
                <a:gd name="T9" fmla="*/ 4532 h 4532"/>
              </a:gdLst>
              <a:ahLst/>
              <a:cxnLst>
                <a:cxn ang="0">
                  <a:pos x="T0" y="T1"/>
                </a:cxn>
                <a:cxn ang="0">
                  <a:pos x="T2" y="T3"/>
                </a:cxn>
                <a:cxn ang="0">
                  <a:pos x="T4" y="T5"/>
                </a:cxn>
                <a:cxn ang="0">
                  <a:pos x="T6" y="T7"/>
                </a:cxn>
                <a:cxn ang="0">
                  <a:pos x="T8" y="T9"/>
                </a:cxn>
              </a:cxnLst>
              <a:rect l="0" t="0" r="r" b="b"/>
              <a:pathLst>
                <a:path w="184" h="4532">
                  <a:moveTo>
                    <a:pt x="172" y="4532"/>
                  </a:moveTo>
                  <a:lnTo>
                    <a:pt x="0" y="4529"/>
                  </a:lnTo>
                  <a:lnTo>
                    <a:pt x="11" y="0"/>
                  </a:lnTo>
                  <a:lnTo>
                    <a:pt x="184" y="0"/>
                  </a:lnTo>
                  <a:lnTo>
                    <a:pt x="172" y="453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11"/>
            <p:cNvSpPr>
              <a:spLocks/>
            </p:cNvSpPr>
            <p:nvPr/>
          </p:nvSpPr>
          <p:spPr bwMode="auto">
            <a:xfrm>
              <a:off x="5927443" y="5975634"/>
              <a:ext cx="344999" cy="720556"/>
            </a:xfrm>
            <a:custGeom>
              <a:avLst/>
              <a:gdLst>
                <a:gd name="T0" fmla="*/ 38 w 148"/>
                <a:gd name="T1" fmla="*/ 52 h 309"/>
                <a:gd name="T2" fmla="*/ 70 w 148"/>
                <a:gd name="T3" fmla="*/ 17 h 309"/>
                <a:gd name="T4" fmla="*/ 107 w 148"/>
                <a:gd name="T5" fmla="*/ 45 h 309"/>
                <a:gd name="T6" fmla="*/ 134 w 148"/>
                <a:gd name="T7" fmla="*/ 18 h 309"/>
                <a:gd name="T8" fmla="*/ 148 w 148"/>
                <a:gd name="T9" fmla="*/ 34 h 309"/>
                <a:gd name="T10" fmla="*/ 78 w 148"/>
                <a:gd name="T11" fmla="*/ 309 h 309"/>
                <a:gd name="T12" fmla="*/ 0 w 148"/>
                <a:gd name="T13" fmla="*/ 33 h 309"/>
                <a:gd name="T14" fmla="*/ 38 w 148"/>
                <a:gd name="T15" fmla="*/ 52 h 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309">
                  <a:moveTo>
                    <a:pt x="38" y="52"/>
                  </a:moveTo>
                  <a:cubicBezTo>
                    <a:pt x="38" y="52"/>
                    <a:pt x="57" y="13"/>
                    <a:pt x="70" y="17"/>
                  </a:cubicBezTo>
                  <a:cubicBezTo>
                    <a:pt x="84" y="21"/>
                    <a:pt x="103" y="15"/>
                    <a:pt x="107" y="45"/>
                  </a:cubicBezTo>
                  <a:cubicBezTo>
                    <a:pt x="111" y="42"/>
                    <a:pt x="122" y="19"/>
                    <a:pt x="134" y="18"/>
                  </a:cubicBezTo>
                  <a:cubicBezTo>
                    <a:pt x="145" y="18"/>
                    <a:pt x="148" y="34"/>
                    <a:pt x="148" y="34"/>
                  </a:cubicBezTo>
                  <a:cubicBezTo>
                    <a:pt x="78" y="309"/>
                    <a:pt x="78" y="309"/>
                    <a:pt x="78" y="309"/>
                  </a:cubicBezTo>
                  <a:cubicBezTo>
                    <a:pt x="0" y="33"/>
                    <a:pt x="0" y="33"/>
                    <a:pt x="0" y="33"/>
                  </a:cubicBezTo>
                  <a:cubicBezTo>
                    <a:pt x="0" y="33"/>
                    <a:pt x="24" y="0"/>
                    <a:pt x="38" y="52"/>
                  </a:cubicBezTo>
                  <a:close/>
                </a:path>
              </a:pathLst>
            </a:custGeom>
            <a:solidFill>
              <a:srgbClr val="F3E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12"/>
            <p:cNvSpPr>
              <a:spLocks/>
            </p:cNvSpPr>
            <p:nvPr/>
          </p:nvSpPr>
          <p:spPr bwMode="auto">
            <a:xfrm>
              <a:off x="6043757" y="6409348"/>
              <a:ext cx="126171" cy="286842"/>
            </a:xfrm>
            <a:custGeom>
              <a:avLst/>
              <a:gdLst>
                <a:gd name="T0" fmla="*/ 0 w 54"/>
                <a:gd name="T1" fmla="*/ 23 h 123"/>
                <a:gd name="T2" fmla="*/ 28 w 54"/>
                <a:gd name="T3" fmla="*/ 123 h 123"/>
                <a:gd name="T4" fmla="*/ 54 w 54"/>
                <a:gd name="T5" fmla="*/ 23 h 123"/>
                <a:gd name="T6" fmla="*/ 0 w 54"/>
                <a:gd name="T7" fmla="*/ 23 h 123"/>
              </a:gdLst>
              <a:ahLst/>
              <a:cxnLst>
                <a:cxn ang="0">
                  <a:pos x="T0" y="T1"/>
                </a:cxn>
                <a:cxn ang="0">
                  <a:pos x="T2" y="T3"/>
                </a:cxn>
                <a:cxn ang="0">
                  <a:pos x="T4" y="T5"/>
                </a:cxn>
                <a:cxn ang="0">
                  <a:pos x="T6" y="T7"/>
                </a:cxn>
              </a:cxnLst>
              <a:rect l="0" t="0" r="r" b="b"/>
              <a:pathLst>
                <a:path w="54" h="123">
                  <a:moveTo>
                    <a:pt x="0" y="23"/>
                  </a:moveTo>
                  <a:cubicBezTo>
                    <a:pt x="28" y="123"/>
                    <a:pt x="28" y="123"/>
                    <a:pt x="28" y="123"/>
                  </a:cubicBezTo>
                  <a:cubicBezTo>
                    <a:pt x="54" y="23"/>
                    <a:pt x="54" y="23"/>
                    <a:pt x="54" y="23"/>
                  </a:cubicBezTo>
                  <a:cubicBezTo>
                    <a:pt x="54" y="23"/>
                    <a:pt x="27" y="0"/>
                    <a:pt x="0" y="2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
          <p:nvSpPr>
            <p:cNvPr id="14" name="Rectangle 13"/>
            <p:cNvSpPr>
              <a:spLocks noChangeArrowheads="1"/>
            </p:cNvSpPr>
            <p:nvPr/>
          </p:nvSpPr>
          <p:spPr bwMode="auto">
            <a:xfrm>
              <a:off x="5939271" y="1632584"/>
              <a:ext cx="348942" cy="314442"/>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
          <p:nvSpPr>
            <p:cNvPr id="15" name="Freeform 14"/>
            <p:cNvSpPr>
              <a:spLocks/>
            </p:cNvSpPr>
            <p:nvPr/>
          </p:nvSpPr>
          <p:spPr bwMode="auto">
            <a:xfrm>
              <a:off x="5927443" y="2833182"/>
              <a:ext cx="437656" cy="3266652"/>
            </a:xfrm>
            <a:custGeom>
              <a:avLst/>
              <a:gdLst>
                <a:gd name="T0" fmla="*/ 38 w 188"/>
                <a:gd name="T1" fmla="*/ 1401 h 1401"/>
                <a:gd name="T2" fmla="*/ 40 w 188"/>
                <a:gd name="T3" fmla="*/ 246 h 1401"/>
                <a:gd name="T4" fmla="*/ 188 w 188"/>
                <a:gd name="T5" fmla="*/ 187 h 1401"/>
                <a:gd name="T6" fmla="*/ 186 w 188"/>
                <a:gd name="T7" fmla="*/ 0 h 1401"/>
                <a:gd name="T8" fmla="*/ 3 w 188"/>
                <a:gd name="T9" fmla="*/ 226 h 1401"/>
                <a:gd name="T10" fmla="*/ 0 w 188"/>
                <a:gd name="T11" fmla="*/ 1381 h 1401"/>
                <a:gd name="T12" fmla="*/ 38 w 188"/>
                <a:gd name="T13" fmla="*/ 1401 h 1401"/>
              </a:gdLst>
              <a:ahLst/>
              <a:cxnLst>
                <a:cxn ang="0">
                  <a:pos x="T0" y="T1"/>
                </a:cxn>
                <a:cxn ang="0">
                  <a:pos x="T2" y="T3"/>
                </a:cxn>
                <a:cxn ang="0">
                  <a:pos x="T4" y="T5"/>
                </a:cxn>
                <a:cxn ang="0">
                  <a:pos x="T6" y="T7"/>
                </a:cxn>
                <a:cxn ang="0">
                  <a:pos x="T8" y="T9"/>
                </a:cxn>
                <a:cxn ang="0">
                  <a:pos x="T10" y="T11"/>
                </a:cxn>
                <a:cxn ang="0">
                  <a:pos x="T12" y="T13"/>
                </a:cxn>
              </a:cxnLst>
              <a:rect l="0" t="0" r="r" b="b"/>
              <a:pathLst>
                <a:path w="188" h="1401">
                  <a:moveTo>
                    <a:pt x="38" y="1401"/>
                  </a:moveTo>
                  <a:cubicBezTo>
                    <a:pt x="40" y="246"/>
                    <a:pt x="40" y="246"/>
                    <a:pt x="40" y="246"/>
                  </a:cubicBezTo>
                  <a:cubicBezTo>
                    <a:pt x="131" y="218"/>
                    <a:pt x="182" y="213"/>
                    <a:pt x="188" y="187"/>
                  </a:cubicBezTo>
                  <a:cubicBezTo>
                    <a:pt x="186" y="0"/>
                    <a:pt x="186" y="0"/>
                    <a:pt x="186" y="0"/>
                  </a:cubicBezTo>
                  <a:cubicBezTo>
                    <a:pt x="171" y="93"/>
                    <a:pt x="3" y="184"/>
                    <a:pt x="3" y="226"/>
                  </a:cubicBezTo>
                  <a:cubicBezTo>
                    <a:pt x="0" y="1381"/>
                    <a:pt x="0" y="1381"/>
                    <a:pt x="0" y="1381"/>
                  </a:cubicBezTo>
                  <a:cubicBezTo>
                    <a:pt x="14" y="1364"/>
                    <a:pt x="30" y="1368"/>
                    <a:pt x="38" y="14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16" name="Freeform 15"/>
            <p:cNvSpPr>
              <a:spLocks/>
            </p:cNvSpPr>
            <p:nvPr/>
          </p:nvSpPr>
          <p:spPr bwMode="auto">
            <a:xfrm>
              <a:off x="5826900" y="3798195"/>
              <a:ext cx="447513" cy="2294739"/>
            </a:xfrm>
            <a:custGeom>
              <a:avLst/>
              <a:gdLst>
                <a:gd name="T0" fmla="*/ 151 w 192"/>
                <a:gd name="T1" fmla="*/ 984 h 984"/>
                <a:gd name="T2" fmla="*/ 154 w 192"/>
                <a:gd name="T3" fmla="*/ 256 h 984"/>
                <a:gd name="T4" fmla="*/ 0 w 192"/>
                <a:gd name="T5" fmla="*/ 195 h 984"/>
                <a:gd name="T6" fmla="*/ 2 w 192"/>
                <a:gd name="T7" fmla="*/ 0 h 984"/>
                <a:gd name="T8" fmla="*/ 192 w 192"/>
                <a:gd name="T9" fmla="*/ 235 h 984"/>
                <a:gd name="T10" fmla="*/ 191 w 192"/>
                <a:gd name="T11" fmla="*/ 968 h 984"/>
                <a:gd name="T12" fmla="*/ 151 w 192"/>
                <a:gd name="T13" fmla="*/ 984 h 984"/>
              </a:gdLst>
              <a:ahLst/>
              <a:cxnLst>
                <a:cxn ang="0">
                  <a:pos x="T0" y="T1"/>
                </a:cxn>
                <a:cxn ang="0">
                  <a:pos x="T2" y="T3"/>
                </a:cxn>
                <a:cxn ang="0">
                  <a:pos x="T4" y="T5"/>
                </a:cxn>
                <a:cxn ang="0">
                  <a:pos x="T6" y="T7"/>
                </a:cxn>
                <a:cxn ang="0">
                  <a:pos x="T8" y="T9"/>
                </a:cxn>
                <a:cxn ang="0">
                  <a:pos x="T10" y="T11"/>
                </a:cxn>
                <a:cxn ang="0">
                  <a:pos x="T12" y="T13"/>
                </a:cxn>
              </a:cxnLst>
              <a:rect l="0" t="0" r="r" b="b"/>
              <a:pathLst>
                <a:path w="192" h="984">
                  <a:moveTo>
                    <a:pt x="151" y="984"/>
                  </a:moveTo>
                  <a:cubicBezTo>
                    <a:pt x="154" y="256"/>
                    <a:pt x="154" y="256"/>
                    <a:pt x="154" y="256"/>
                  </a:cubicBezTo>
                  <a:cubicBezTo>
                    <a:pt x="59" y="227"/>
                    <a:pt x="6" y="221"/>
                    <a:pt x="0" y="195"/>
                  </a:cubicBezTo>
                  <a:cubicBezTo>
                    <a:pt x="2" y="0"/>
                    <a:pt x="2" y="0"/>
                    <a:pt x="2" y="0"/>
                  </a:cubicBezTo>
                  <a:cubicBezTo>
                    <a:pt x="18" y="97"/>
                    <a:pt x="192" y="192"/>
                    <a:pt x="192" y="235"/>
                  </a:cubicBezTo>
                  <a:cubicBezTo>
                    <a:pt x="191" y="968"/>
                    <a:pt x="191" y="968"/>
                    <a:pt x="191" y="968"/>
                  </a:cubicBezTo>
                  <a:cubicBezTo>
                    <a:pt x="186" y="945"/>
                    <a:pt x="164" y="947"/>
                    <a:pt x="151" y="9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17" name="Freeform 16"/>
            <p:cNvSpPr>
              <a:spLocks/>
            </p:cNvSpPr>
            <p:nvPr/>
          </p:nvSpPr>
          <p:spPr bwMode="auto">
            <a:xfrm>
              <a:off x="6013200" y="4646893"/>
              <a:ext cx="452442" cy="1449983"/>
            </a:xfrm>
            <a:custGeom>
              <a:avLst/>
              <a:gdLst>
                <a:gd name="T0" fmla="*/ 71 w 194"/>
                <a:gd name="T1" fmla="*/ 620 h 622"/>
                <a:gd name="T2" fmla="*/ 74 w 194"/>
                <a:gd name="T3" fmla="*/ 246 h 622"/>
                <a:gd name="T4" fmla="*/ 194 w 194"/>
                <a:gd name="T5" fmla="*/ 194 h 622"/>
                <a:gd name="T6" fmla="*/ 192 w 194"/>
                <a:gd name="T7" fmla="*/ 0 h 622"/>
                <a:gd name="T8" fmla="*/ 0 w 194"/>
                <a:gd name="T9" fmla="*/ 234 h 622"/>
                <a:gd name="T10" fmla="*/ 1 w 194"/>
                <a:gd name="T11" fmla="*/ 622 h 622"/>
                <a:gd name="T12" fmla="*/ 71 w 194"/>
                <a:gd name="T13" fmla="*/ 620 h 622"/>
              </a:gdLst>
              <a:ahLst/>
              <a:cxnLst>
                <a:cxn ang="0">
                  <a:pos x="T0" y="T1"/>
                </a:cxn>
                <a:cxn ang="0">
                  <a:pos x="T2" y="T3"/>
                </a:cxn>
                <a:cxn ang="0">
                  <a:pos x="T4" y="T5"/>
                </a:cxn>
                <a:cxn ang="0">
                  <a:pos x="T6" y="T7"/>
                </a:cxn>
                <a:cxn ang="0">
                  <a:pos x="T8" y="T9"/>
                </a:cxn>
                <a:cxn ang="0">
                  <a:pos x="T10" y="T11"/>
                </a:cxn>
                <a:cxn ang="0">
                  <a:pos x="T12" y="T13"/>
                </a:cxn>
              </a:cxnLst>
              <a:rect l="0" t="0" r="r" b="b"/>
              <a:pathLst>
                <a:path w="194" h="622">
                  <a:moveTo>
                    <a:pt x="71" y="620"/>
                  </a:moveTo>
                  <a:cubicBezTo>
                    <a:pt x="74" y="246"/>
                    <a:pt x="74" y="246"/>
                    <a:pt x="74" y="246"/>
                  </a:cubicBezTo>
                  <a:cubicBezTo>
                    <a:pt x="169" y="217"/>
                    <a:pt x="188" y="221"/>
                    <a:pt x="194" y="194"/>
                  </a:cubicBezTo>
                  <a:cubicBezTo>
                    <a:pt x="192" y="0"/>
                    <a:pt x="192" y="0"/>
                    <a:pt x="192" y="0"/>
                  </a:cubicBezTo>
                  <a:cubicBezTo>
                    <a:pt x="176" y="96"/>
                    <a:pt x="0" y="191"/>
                    <a:pt x="0" y="234"/>
                  </a:cubicBezTo>
                  <a:cubicBezTo>
                    <a:pt x="1" y="622"/>
                    <a:pt x="1" y="622"/>
                    <a:pt x="1" y="622"/>
                  </a:cubicBezTo>
                  <a:cubicBezTo>
                    <a:pt x="21" y="582"/>
                    <a:pt x="59" y="583"/>
                    <a:pt x="71" y="62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79" name="Freeform 78"/>
            <p:cNvSpPr>
              <a:spLocks/>
            </p:cNvSpPr>
            <p:nvPr/>
          </p:nvSpPr>
          <p:spPr bwMode="auto">
            <a:xfrm>
              <a:off x="5188158" y="3751866"/>
              <a:ext cx="196157" cy="428785"/>
            </a:xfrm>
            <a:custGeom>
              <a:avLst/>
              <a:gdLst>
                <a:gd name="T0" fmla="*/ 4 w 84"/>
                <a:gd name="T1" fmla="*/ 184 h 184"/>
                <a:gd name="T2" fmla="*/ 4 w 84"/>
                <a:gd name="T3" fmla="*/ 168 h 184"/>
                <a:gd name="T4" fmla="*/ 35 w 84"/>
                <a:gd name="T5" fmla="*/ 168 h 184"/>
                <a:gd name="T6" fmla="*/ 35 w 84"/>
                <a:gd name="T7" fmla="*/ 21 h 184"/>
                <a:gd name="T8" fmla="*/ 0 w 84"/>
                <a:gd name="T9" fmla="*/ 25 h 184"/>
                <a:gd name="T10" fmla="*/ 0 w 84"/>
                <a:gd name="T11" fmla="*/ 13 h 184"/>
                <a:gd name="T12" fmla="*/ 35 w 84"/>
                <a:gd name="T13" fmla="*/ 0 h 184"/>
                <a:gd name="T14" fmla="*/ 53 w 84"/>
                <a:gd name="T15" fmla="*/ 0 h 184"/>
                <a:gd name="T16" fmla="*/ 53 w 84"/>
                <a:gd name="T17" fmla="*/ 168 h 184"/>
                <a:gd name="T18" fmla="*/ 84 w 84"/>
                <a:gd name="T19" fmla="*/ 168 h 184"/>
                <a:gd name="T20" fmla="*/ 84 w 84"/>
                <a:gd name="T21" fmla="*/ 184 h 184"/>
                <a:gd name="T22" fmla="*/ 4 w 84"/>
                <a:gd name="T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84">
                  <a:moveTo>
                    <a:pt x="4" y="184"/>
                  </a:moveTo>
                  <a:cubicBezTo>
                    <a:pt x="4" y="168"/>
                    <a:pt x="4" y="168"/>
                    <a:pt x="4" y="168"/>
                  </a:cubicBezTo>
                  <a:cubicBezTo>
                    <a:pt x="35" y="168"/>
                    <a:pt x="35" y="168"/>
                    <a:pt x="35" y="168"/>
                  </a:cubicBezTo>
                  <a:cubicBezTo>
                    <a:pt x="35" y="21"/>
                    <a:pt x="35" y="21"/>
                    <a:pt x="35" y="21"/>
                  </a:cubicBezTo>
                  <a:cubicBezTo>
                    <a:pt x="0" y="25"/>
                    <a:pt x="0" y="25"/>
                    <a:pt x="0" y="25"/>
                  </a:cubicBezTo>
                  <a:cubicBezTo>
                    <a:pt x="0" y="13"/>
                    <a:pt x="0" y="13"/>
                    <a:pt x="0" y="13"/>
                  </a:cubicBezTo>
                  <a:cubicBezTo>
                    <a:pt x="13" y="9"/>
                    <a:pt x="27" y="5"/>
                    <a:pt x="35" y="0"/>
                  </a:cubicBezTo>
                  <a:cubicBezTo>
                    <a:pt x="53" y="0"/>
                    <a:pt x="53" y="0"/>
                    <a:pt x="53" y="0"/>
                  </a:cubicBezTo>
                  <a:cubicBezTo>
                    <a:pt x="53" y="168"/>
                    <a:pt x="53" y="168"/>
                    <a:pt x="53" y="168"/>
                  </a:cubicBezTo>
                  <a:cubicBezTo>
                    <a:pt x="84" y="168"/>
                    <a:pt x="84" y="168"/>
                    <a:pt x="84" y="168"/>
                  </a:cubicBezTo>
                  <a:cubicBezTo>
                    <a:pt x="84" y="184"/>
                    <a:pt x="84" y="184"/>
                    <a:pt x="84" y="184"/>
                  </a:cubicBezTo>
                  <a:lnTo>
                    <a:pt x="4" y="18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GB"/>
            </a:p>
          </p:txBody>
        </p:sp>
        <p:sp>
          <p:nvSpPr>
            <p:cNvPr id="80" name="Freeform 79"/>
            <p:cNvSpPr>
              <a:spLocks/>
            </p:cNvSpPr>
            <p:nvPr/>
          </p:nvSpPr>
          <p:spPr bwMode="auto">
            <a:xfrm>
              <a:off x="6878655" y="2903167"/>
              <a:ext cx="273042" cy="426814"/>
            </a:xfrm>
            <a:custGeom>
              <a:avLst/>
              <a:gdLst>
                <a:gd name="T0" fmla="*/ 117 w 117"/>
                <a:gd name="T1" fmla="*/ 183 h 183"/>
                <a:gd name="T2" fmla="*/ 0 w 117"/>
                <a:gd name="T3" fmla="*/ 183 h 183"/>
                <a:gd name="T4" fmla="*/ 0 w 117"/>
                <a:gd name="T5" fmla="*/ 164 h 183"/>
                <a:gd name="T6" fmla="*/ 98 w 117"/>
                <a:gd name="T7" fmla="*/ 48 h 183"/>
                <a:gd name="T8" fmla="*/ 62 w 117"/>
                <a:gd name="T9" fmla="*/ 15 h 183"/>
                <a:gd name="T10" fmla="*/ 19 w 117"/>
                <a:gd name="T11" fmla="*/ 54 h 183"/>
                <a:gd name="T12" fmla="*/ 1 w 117"/>
                <a:gd name="T13" fmla="*/ 50 h 183"/>
                <a:gd name="T14" fmla="*/ 62 w 117"/>
                <a:gd name="T15" fmla="*/ 0 h 183"/>
                <a:gd name="T16" fmla="*/ 117 w 117"/>
                <a:gd name="T17" fmla="*/ 48 h 183"/>
                <a:gd name="T18" fmla="*/ 19 w 117"/>
                <a:gd name="T19" fmla="*/ 167 h 183"/>
                <a:gd name="T20" fmla="*/ 117 w 117"/>
                <a:gd name="T21" fmla="*/ 167 h 183"/>
                <a:gd name="T22" fmla="*/ 117 w 117"/>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 h="183">
                  <a:moveTo>
                    <a:pt x="117" y="183"/>
                  </a:moveTo>
                  <a:cubicBezTo>
                    <a:pt x="0" y="183"/>
                    <a:pt x="0" y="183"/>
                    <a:pt x="0" y="183"/>
                  </a:cubicBezTo>
                  <a:cubicBezTo>
                    <a:pt x="0" y="164"/>
                    <a:pt x="0" y="164"/>
                    <a:pt x="0" y="164"/>
                  </a:cubicBezTo>
                  <a:cubicBezTo>
                    <a:pt x="31" y="100"/>
                    <a:pt x="98" y="97"/>
                    <a:pt x="98" y="48"/>
                  </a:cubicBezTo>
                  <a:cubicBezTo>
                    <a:pt x="98" y="27"/>
                    <a:pt x="85" y="15"/>
                    <a:pt x="62" y="15"/>
                  </a:cubicBezTo>
                  <a:cubicBezTo>
                    <a:pt x="36" y="15"/>
                    <a:pt x="22" y="36"/>
                    <a:pt x="19" y="54"/>
                  </a:cubicBezTo>
                  <a:cubicBezTo>
                    <a:pt x="1" y="50"/>
                    <a:pt x="1" y="50"/>
                    <a:pt x="1" y="50"/>
                  </a:cubicBezTo>
                  <a:cubicBezTo>
                    <a:pt x="7" y="25"/>
                    <a:pt x="22" y="0"/>
                    <a:pt x="62" y="0"/>
                  </a:cubicBezTo>
                  <a:cubicBezTo>
                    <a:pt x="92" y="0"/>
                    <a:pt x="117" y="17"/>
                    <a:pt x="117" y="48"/>
                  </a:cubicBezTo>
                  <a:cubicBezTo>
                    <a:pt x="117" y="103"/>
                    <a:pt x="38" y="118"/>
                    <a:pt x="19" y="167"/>
                  </a:cubicBezTo>
                  <a:cubicBezTo>
                    <a:pt x="117" y="167"/>
                    <a:pt x="117" y="167"/>
                    <a:pt x="117" y="167"/>
                  </a:cubicBezTo>
                  <a:lnTo>
                    <a:pt x="117" y="18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p:nvSpPr>
          <p:spPr bwMode="auto">
            <a:xfrm>
              <a:off x="5029459" y="1938155"/>
              <a:ext cx="291771" cy="433714"/>
            </a:xfrm>
            <a:custGeom>
              <a:avLst/>
              <a:gdLst>
                <a:gd name="T0" fmla="*/ 14 w 125"/>
                <a:gd name="T1" fmla="*/ 140 h 186"/>
                <a:gd name="T2" fmla="*/ 64 w 125"/>
                <a:gd name="T3" fmla="*/ 170 h 186"/>
                <a:gd name="T4" fmla="*/ 106 w 125"/>
                <a:gd name="T5" fmla="*/ 135 h 186"/>
                <a:gd name="T6" fmla="*/ 55 w 125"/>
                <a:gd name="T7" fmla="*/ 94 h 186"/>
                <a:gd name="T8" fmla="*/ 38 w 125"/>
                <a:gd name="T9" fmla="*/ 94 h 186"/>
                <a:gd name="T10" fmla="*/ 38 w 125"/>
                <a:gd name="T11" fmla="*/ 79 h 186"/>
                <a:gd name="T12" fmla="*/ 48 w 125"/>
                <a:gd name="T13" fmla="*/ 79 h 186"/>
                <a:gd name="T14" fmla="*/ 100 w 125"/>
                <a:gd name="T15" fmla="*/ 45 h 186"/>
                <a:gd name="T16" fmla="*/ 67 w 125"/>
                <a:gd name="T17" fmla="*/ 15 h 186"/>
                <a:gd name="T18" fmla="*/ 23 w 125"/>
                <a:gd name="T19" fmla="*/ 40 h 186"/>
                <a:gd name="T20" fmla="*/ 9 w 125"/>
                <a:gd name="T21" fmla="*/ 30 h 186"/>
                <a:gd name="T22" fmla="*/ 67 w 125"/>
                <a:gd name="T23" fmla="*/ 0 h 186"/>
                <a:gd name="T24" fmla="*/ 119 w 125"/>
                <a:gd name="T25" fmla="*/ 45 h 186"/>
                <a:gd name="T26" fmla="*/ 91 w 125"/>
                <a:gd name="T27" fmla="*/ 85 h 186"/>
                <a:gd name="T28" fmla="*/ 125 w 125"/>
                <a:gd name="T29" fmla="*/ 133 h 186"/>
                <a:gd name="T30" fmla="*/ 64 w 125"/>
                <a:gd name="T31" fmla="*/ 186 h 186"/>
                <a:gd name="T32" fmla="*/ 0 w 125"/>
                <a:gd name="T33" fmla="*/ 150 h 186"/>
                <a:gd name="T34" fmla="*/ 14 w 125"/>
                <a:gd name="T35" fmla="*/ 14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5" h="186">
                  <a:moveTo>
                    <a:pt x="14" y="140"/>
                  </a:moveTo>
                  <a:cubicBezTo>
                    <a:pt x="28" y="159"/>
                    <a:pt x="45" y="170"/>
                    <a:pt x="64" y="170"/>
                  </a:cubicBezTo>
                  <a:cubicBezTo>
                    <a:pt x="90" y="170"/>
                    <a:pt x="106" y="157"/>
                    <a:pt x="106" y="135"/>
                  </a:cubicBezTo>
                  <a:cubicBezTo>
                    <a:pt x="106" y="110"/>
                    <a:pt x="91" y="94"/>
                    <a:pt x="55" y="94"/>
                  </a:cubicBezTo>
                  <a:cubicBezTo>
                    <a:pt x="38" y="94"/>
                    <a:pt x="38" y="94"/>
                    <a:pt x="38" y="94"/>
                  </a:cubicBezTo>
                  <a:cubicBezTo>
                    <a:pt x="38" y="79"/>
                    <a:pt x="38" y="79"/>
                    <a:pt x="38" y="79"/>
                  </a:cubicBezTo>
                  <a:cubicBezTo>
                    <a:pt x="48" y="79"/>
                    <a:pt x="48" y="79"/>
                    <a:pt x="48" y="79"/>
                  </a:cubicBezTo>
                  <a:cubicBezTo>
                    <a:pt x="84" y="79"/>
                    <a:pt x="100" y="67"/>
                    <a:pt x="100" y="45"/>
                  </a:cubicBezTo>
                  <a:cubicBezTo>
                    <a:pt x="100" y="27"/>
                    <a:pt x="84" y="15"/>
                    <a:pt x="67" y="15"/>
                  </a:cubicBezTo>
                  <a:cubicBezTo>
                    <a:pt x="45" y="15"/>
                    <a:pt x="35" y="25"/>
                    <a:pt x="23" y="40"/>
                  </a:cubicBezTo>
                  <a:cubicBezTo>
                    <a:pt x="9" y="30"/>
                    <a:pt x="9" y="30"/>
                    <a:pt x="9" y="30"/>
                  </a:cubicBezTo>
                  <a:cubicBezTo>
                    <a:pt x="21" y="13"/>
                    <a:pt x="38" y="0"/>
                    <a:pt x="67" y="0"/>
                  </a:cubicBezTo>
                  <a:cubicBezTo>
                    <a:pt x="99" y="0"/>
                    <a:pt x="119" y="16"/>
                    <a:pt x="119" y="45"/>
                  </a:cubicBezTo>
                  <a:cubicBezTo>
                    <a:pt x="119" y="67"/>
                    <a:pt x="105" y="79"/>
                    <a:pt x="91" y="85"/>
                  </a:cubicBezTo>
                  <a:cubicBezTo>
                    <a:pt x="119" y="96"/>
                    <a:pt x="125" y="116"/>
                    <a:pt x="125" y="133"/>
                  </a:cubicBezTo>
                  <a:cubicBezTo>
                    <a:pt x="125" y="164"/>
                    <a:pt x="102" y="186"/>
                    <a:pt x="64" y="186"/>
                  </a:cubicBezTo>
                  <a:cubicBezTo>
                    <a:pt x="29" y="186"/>
                    <a:pt x="8" y="164"/>
                    <a:pt x="0" y="150"/>
                  </a:cubicBezTo>
                  <a:lnTo>
                    <a:pt x="14" y="14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84E72DFD-2EFA-F8C4-B04E-BEEB8400258F}"/>
              </a:ext>
            </a:extLst>
          </p:cNvPr>
          <p:cNvSpPr/>
          <p:nvPr/>
        </p:nvSpPr>
        <p:spPr>
          <a:xfrm>
            <a:off x="7693840" y="2941400"/>
            <a:ext cx="4388491" cy="1477328"/>
          </a:xfrm>
          <a:prstGeom prst="rect">
            <a:avLst/>
          </a:prstGeom>
        </p:spPr>
        <p:txBody>
          <a:bodyPr wrap="square">
            <a:spAutoFit/>
          </a:bodyPr>
          <a:lstStyle/>
          <a:p>
            <a:r>
              <a:rPr lang="en-US" dirty="0"/>
              <a:t>With the data showing that the wet season are mainly from Oct – Jan. This correspond with the spending season such as Christmas and New year hence some program incentive should be implemented.</a:t>
            </a:r>
            <a:endParaRPr lang="en-GB" sz="1200" dirty="0"/>
          </a:p>
        </p:txBody>
      </p:sp>
      <p:sp>
        <p:nvSpPr>
          <p:cNvPr id="24" name="Rectangle 23">
            <a:extLst>
              <a:ext uri="{FF2B5EF4-FFF2-40B4-BE49-F238E27FC236}">
                <a16:creationId xmlns:a16="http://schemas.microsoft.com/office/drawing/2014/main" id="{2DBECB8A-314A-513E-D3EA-D49E76F7ADCD}"/>
              </a:ext>
            </a:extLst>
          </p:cNvPr>
          <p:cNvSpPr/>
          <p:nvPr/>
        </p:nvSpPr>
        <p:spPr>
          <a:xfrm>
            <a:off x="293009" y="4171555"/>
            <a:ext cx="4372721" cy="1200329"/>
          </a:xfrm>
          <a:prstGeom prst="rect">
            <a:avLst/>
          </a:prstGeom>
        </p:spPr>
        <p:txBody>
          <a:bodyPr wrap="square">
            <a:spAutoFit/>
          </a:bodyPr>
          <a:lstStyle/>
          <a:p>
            <a:r>
              <a:rPr lang="en-US" dirty="0"/>
              <a:t>More research to be done to formulate corresponding promotion programs and better to meet consumer demand based on weather plan</a:t>
            </a:r>
            <a:endParaRPr lang="en-GB" sz="1200" dirty="0"/>
          </a:p>
        </p:txBody>
      </p:sp>
      <p:sp>
        <p:nvSpPr>
          <p:cNvPr id="26" name="Rectangle 25">
            <a:extLst>
              <a:ext uri="{FF2B5EF4-FFF2-40B4-BE49-F238E27FC236}">
                <a16:creationId xmlns:a16="http://schemas.microsoft.com/office/drawing/2014/main" id="{E10192B9-E158-0135-BF3D-1DF092C55222}"/>
              </a:ext>
            </a:extLst>
          </p:cNvPr>
          <p:cNvSpPr/>
          <p:nvPr/>
        </p:nvSpPr>
        <p:spPr>
          <a:xfrm>
            <a:off x="452003" y="1848751"/>
            <a:ext cx="4031864" cy="646331"/>
          </a:xfrm>
          <a:prstGeom prst="rect">
            <a:avLst/>
          </a:prstGeom>
        </p:spPr>
        <p:txBody>
          <a:bodyPr wrap="square">
            <a:spAutoFit/>
          </a:bodyPr>
          <a:lstStyle/>
          <a:p>
            <a:r>
              <a:rPr lang="en-US" dirty="0"/>
              <a:t>Recommending to have more riders to be available during the peak wet seasons.</a:t>
            </a:r>
            <a:endParaRPr lang="en-GB" sz="1200" dirty="0"/>
          </a:p>
        </p:txBody>
      </p:sp>
    </p:spTree>
    <p:extLst>
      <p:ext uri="{BB962C8B-B14F-4D97-AF65-F5344CB8AC3E}">
        <p14:creationId xmlns:p14="http://schemas.microsoft.com/office/powerpoint/2010/main" val="271319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7999"/>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4455972" y="2672568"/>
            <a:ext cx="3280065" cy="769441"/>
          </a:xfrm>
          <a:prstGeom prst="rect">
            <a:avLst/>
          </a:prstGeom>
          <a:noFill/>
        </p:spPr>
        <p:txBody>
          <a:bodyPr wrap="none" rtlCol="0">
            <a:spAutoFit/>
          </a:bodyPr>
          <a:lstStyle/>
          <a:p>
            <a:pPr algn="ctr"/>
            <a:r>
              <a:rPr lang="en-US" sz="4400" dirty="0">
                <a:solidFill>
                  <a:schemeClr val="bg2"/>
                </a:solidFill>
                <a:latin typeface="+mj-lt"/>
              </a:rPr>
              <a:t>THANK YOU</a:t>
            </a:r>
            <a:endParaRPr lang="en-GB" sz="4400" dirty="0">
              <a:solidFill>
                <a:schemeClr val="bg2"/>
              </a:solidFill>
              <a:latin typeface="+mj-lt"/>
            </a:endParaRPr>
          </a:p>
        </p:txBody>
      </p:sp>
      <p:grpSp>
        <p:nvGrpSpPr>
          <p:cNvPr id="6" name="Group 5"/>
          <p:cNvGrpSpPr/>
          <p:nvPr/>
        </p:nvGrpSpPr>
        <p:grpSpPr>
          <a:xfrm>
            <a:off x="8310899" y="0"/>
            <a:ext cx="2952250" cy="2588455"/>
            <a:chOff x="7809534" y="9076"/>
            <a:chExt cx="2952250" cy="2588455"/>
          </a:xfrm>
        </p:grpSpPr>
        <p:cxnSp>
          <p:nvCxnSpPr>
            <p:cNvPr id="7" name="Straight Connector 6"/>
            <p:cNvCxnSpPr/>
            <p:nvPr/>
          </p:nvCxnSpPr>
          <p:spPr>
            <a:xfrm flipH="1">
              <a:off x="8173330" y="9076"/>
              <a:ext cx="2588454" cy="25884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512918" y="815926"/>
              <a:ext cx="1781603" cy="178160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809534" y="694219"/>
              <a:ext cx="1903310" cy="19033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928850" y="4269545"/>
            <a:ext cx="2952250" cy="2588455"/>
            <a:chOff x="3590255" y="2528618"/>
            <a:chExt cx="2952250" cy="2588455"/>
          </a:xfrm>
        </p:grpSpPr>
        <p:cxnSp>
          <p:nvCxnSpPr>
            <p:cNvPr id="11" name="Straight Connector 10"/>
            <p:cNvCxnSpPr/>
            <p:nvPr/>
          </p:nvCxnSpPr>
          <p:spPr>
            <a:xfrm flipH="1">
              <a:off x="3954051" y="2528618"/>
              <a:ext cx="2588454" cy="25884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293639" y="3335468"/>
              <a:ext cx="1781603" cy="178160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590255" y="3213761"/>
              <a:ext cx="1903310" cy="19033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4609625" y="3696177"/>
            <a:ext cx="624548" cy="624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392359" y="3696177"/>
            <a:ext cx="624548" cy="6245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6175093" y="3696177"/>
            <a:ext cx="624548" cy="6245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957827" y="3696177"/>
            <a:ext cx="624548" cy="6245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477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7999"/>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GB" dirty="0"/>
              <a:t>Work for Grab delivery</a:t>
            </a:r>
          </a:p>
        </p:txBody>
      </p:sp>
      <p:sp>
        <p:nvSpPr>
          <p:cNvPr id="19" name="TextBox 18"/>
          <p:cNvSpPr txBox="1"/>
          <p:nvPr/>
        </p:nvSpPr>
        <p:spPr>
          <a:xfrm>
            <a:off x="4716011" y="2951152"/>
            <a:ext cx="2818400" cy="769441"/>
          </a:xfrm>
          <a:prstGeom prst="rect">
            <a:avLst/>
          </a:prstGeom>
          <a:noFill/>
        </p:spPr>
        <p:txBody>
          <a:bodyPr wrap="none" rtlCol="0">
            <a:spAutoFit/>
          </a:bodyPr>
          <a:lstStyle/>
          <a:p>
            <a:pPr algn="ctr"/>
            <a:r>
              <a:rPr lang="en-US" sz="4400" dirty="0">
                <a:solidFill>
                  <a:schemeClr val="bg2"/>
                </a:solidFill>
                <a:latin typeface="+mj-lt"/>
              </a:rPr>
              <a:t>Who am I?</a:t>
            </a:r>
          </a:p>
        </p:txBody>
      </p:sp>
      <p:grpSp>
        <p:nvGrpSpPr>
          <p:cNvPr id="39" name="Group 38"/>
          <p:cNvGrpSpPr/>
          <p:nvPr/>
        </p:nvGrpSpPr>
        <p:grpSpPr>
          <a:xfrm>
            <a:off x="8310899" y="0"/>
            <a:ext cx="2952250" cy="2588455"/>
            <a:chOff x="7809534" y="9076"/>
            <a:chExt cx="2952250" cy="2588455"/>
          </a:xfrm>
        </p:grpSpPr>
        <p:cxnSp>
          <p:nvCxnSpPr>
            <p:cNvPr id="27" name="Straight Connector 26"/>
            <p:cNvCxnSpPr/>
            <p:nvPr/>
          </p:nvCxnSpPr>
          <p:spPr>
            <a:xfrm flipH="1">
              <a:off x="8173330" y="9076"/>
              <a:ext cx="2588454" cy="25884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512918" y="815926"/>
              <a:ext cx="1781603" cy="178160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7809534" y="694219"/>
              <a:ext cx="1903310" cy="19033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928850" y="4269545"/>
            <a:ext cx="2952250" cy="2588455"/>
            <a:chOff x="3590255" y="2528618"/>
            <a:chExt cx="2952250" cy="2588455"/>
          </a:xfrm>
        </p:grpSpPr>
        <p:cxnSp>
          <p:nvCxnSpPr>
            <p:cNvPr id="35" name="Straight Connector 34"/>
            <p:cNvCxnSpPr/>
            <p:nvPr/>
          </p:nvCxnSpPr>
          <p:spPr>
            <a:xfrm flipH="1">
              <a:off x="3954051" y="2528618"/>
              <a:ext cx="2588454" cy="258845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293639" y="3335468"/>
              <a:ext cx="1781603" cy="178160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590255" y="3213761"/>
              <a:ext cx="1903310" cy="19033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4609625" y="3857541"/>
            <a:ext cx="624548" cy="624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p:cNvSpPr/>
          <p:nvPr/>
        </p:nvSpPr>
        <p:spPr>
          <a:xfrm>
            <a:off x="5392359" y="3857541"/>
            <a:ext cx="624548" cy="6245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6175093" y="3857541"/>
            <a:ext cx="624548" cy="6245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6957827" y="3857541"/>
            <a:ext cx="624548" cy="6245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2" descr="GrabExpress Delivery Service | Grab PH">
            <a:extLst>
              <a:ext uri="{FF2B5EF4-FFF2-40B4-BE49-F238E27FC236}">
                <a16:creationId xmlns:a16="http://schemas.microsoft.com/office/drawing/2014/main" id="{62CCC30B-2504-7913-8E31-692D85E86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4281" y="1114716"/>
            <a:ext cx="2203438" cy="192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110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8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740"/>
                            </p:stCondLst>
                            <p:childTnLst>
                              <p:par>
                                <p:cTn id="13" presetID="43"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100"/>
                                        <p:tgtEl>
                                          <p:spTgt spid="41"/>
                                        </p:tgtEl>
                                      </p:cBhvr>
                                    </p:animEffect>
                                    <p:anim calcmode="lin" valueType="num">
                                      <p:cBhvr>
                                        <p:cTn id="16" dur="400" fill="hold"/>
                                        <p:tgtEl>
                                          <p:spTgt spid="41"/>
                                        </p:tgtEl>
                                        <p:attrNameLst>
                                          <p:attrName>ppt_x</p:attrName>
                                        </p:attrNameLst>
                                      </p:cBhvr>
                                      <p:tavLst>
                                        <p:tav tm="0">
                                          <p:val>
                                            <p:strVal val="#ppt_x"/>
                                          </p:val>
                                        </p:tav>
                                        <p:tav tm="100000">
                                          <p:val>
                                            <p:strVal val="#ppt_x"/>
                                          </p:val>
                                        </p:tav>
                                      </p:tavLst>
                                    </p:anim>
                                    <p:anim calcmode="lin" valueType="num">
                                      <p:cBhvr>
                                        <p:cTn id="17" dur="400" fill="hold"/>
                                        <p:tgtEl>
                                          <p:spTgt spid="41"/>
                                        </p:tgtEl>
                                        <p:attrNameLst>
                                          <p:attrName>ppt_y</p:attrName>
                                        </p:attrNameLst>
                                      </p:cBhvr>
                                      <p:tavLst>
                                        <p:tav tm="0">
                                          <p:val>
                                            <p:strVal val="#ppt_y+0.31"/>
                                          </p:val>
                                        </p:tav>
                                        <p:tav tm="100000">
                                          <p:val>
                                            <p:strVal val="#ppt_y+0.31"/>
                                          </p:val>
                                        </p:tav>
                                      </p:tavLst>
                                    </p:anim>
                                    <p:anim calcmode="lin" valueType="num">
                                      <p:cBhvr>
                                        <p:cTn id="18" dur="600" decel="50000" fill="hold">
                                          <p:stCondLst>
                                            <p:cond delay="400"/>
                                          </p:stCondLst>
                                        </p:cTn>
                                        <p:tgtEl>
                                          <p:spTgt spid="4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 dur="600" decel="50000" fill="hold">
                                          <p:stCondLst>
                                            <p:cond delay="400"/>
                                          </p:stCondLst>
                                        </p:cTn>
                                        <p:tgtEl>
                                          <p:spTgt spid="4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0" fill="hold">
                            <p:stCondLst>
                              <p:cond delay="1740"/>
                            </p:stCondLst>
                            <p:childTnLst>
                              <p:par>
                                <p:cTn id="21" presetID="43"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100"/>
                                        <p:tgtEl>
                                          <p:spTgt spid="42"/>
                                        </p:tgtEl>
                                      </p:cBhvr>
                                    </p:animEffect>
                                    <p:anim calcmode="lin" valueType="num">
                                      <p:cBhvr>
                                        <p:cTn id="24" dur="400" fill="hold"/>
                                        <p:tgtEl>
                                          <p:spTgt spid="42"/>
                                        </p:tgtEl>
                                        <p:attrNameLst>
                                          <p:attrName>ppt_x</p:attrName>
                                        </p:attrNameLst>
                                      </p:cBhvr>
                                      <p:tavLst>
                                        <p:tav tm="0">
                                          <p:val>
                                            <p:strVal val="#ppt_x"/>
                                          </p:val>
                                        </p:tav>
                                        <p:tav tm="100000">
                                          <p:val>
                                            <p:strVal val="#ppt_x"/>
                                          </p:val>
                                        </p:tav>
                                      </p:tavLst>
                                    </p:anim>
                                    <p:anim calcmode="lin" valueType="num">
                                      <p:cBhvr>
                                        <p:cTn id="25" dur="400" fill="hold"/>
                                        <p:tgtEl>
                                          <p:spTgt spid="42"/>
                                        </p:tgtEl>
                                        <p:attrNameLst>
                                          <p:attrName>ppt_y</p:attrName>
                                        </p:attrNameLst>
                                      </p:cBhvr>
                                      <p:tavLst>
                                        <p:tav tm="0">
                                          <p:val>
                                            <p:strVal val="#ppt_y+0.31"/>
                                          </p:val>
                                        </p:tav>
                                        <p:tav tm="100000">
                                          <p:val>
                                            <p:strVal val="#ppt_y+0.31"/>
                                          </p:val>
                                        </p:tav>
                                      </p:tavLst>
                                    </p:anim>
                                    <p:anim calcmode="lin" valueType="num">
                                      <p:cBhvr>
                                        <p:cTn id="26" dur="600" decel="50000" fill="hold">
                                          <p:stCondLst>
                                            <p:cond delay="400"/>
                                          </p:stCondLst>
                                        </p:cTn>
                                        <p:tgtEl>
                                          <p:spTgt spid="4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7" dur="600" decel="50000" fill="hold">
                                          <p:stCondLst>
                                            <p:cond delay="400"/>
                                          </p:stCondLst>
                                        </p:cTn>
                                        <p:tgtEl>
                                          <p:spTgt spid="4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8" fill="hold">
                            <p:stCondLst>
                              <p:cond delay="2740"/>
                            </p:stCondLst>
                            <p:childTnLst>
                              <p:par>
                                <p:cTn id="29" presetID="43" presetClass="entr" presetSubtype="0"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
                                        <p:tgtEl>
                                          <p:spTgt spid="43"/>
                                        </p:tgtEl>
                                      </p:cBhvr>
                                    </p:animEffect>
                                    <p:anim calcmode="lin" valueType="num">
                                      <p:cBhvr>
                                        <p:cTn id="32" dur="400" fill="hold"/>
                                        <p:tgtEl>
                                          <p:spTgt spid="43"/>
                                        </p:tgtEl>
                                        <p:attrNameLst>
                                          <p:attrName>ppt_x</p:attrName>
                                        </p:attrNameLst>
                                      </p:cBhvr>
                                      <p:tavLst>
                                        <p:tav tm="0">
                                          <p:val>
                                            <p:strVal val="#ppt_x"/>
                                          </p:val>
                                        </p:tav>
                                        <p:tav tm="100000">
                                          <p:val>
                                            <p:strVal val="#ppt_x"/>
                                          </p:val>
                                        </p:tav>
                                      </p:tavLst>
                                    </p:anim>
                                    <p:anim calcmode="lin" valueType="num">
                                      <p:cBhvr>
                                        <p:cTn id="33" dur="400" fill="hold"/>
                                        <p:tgtEl>
                                          <p:spTgt spid="43"/>
                                        </p:tgtEl>
                                        <p:attrNameLst>
                                          <p:attrName>ppt_y</p:attrName>
                                        </p:attrNameLst>
                                      </p:cBhvr>
                                      <p:tavLst>
                                        <p:tav tm="0">
                                          <p:val>
                                            <p:strVal val="#ppt_y+0.31"/>
                                          </p:val>
                                        </p:tav>
                                        <p:tav tm="100000">
                                          <p:val>
                                            <p:strVal val="#ppt_y+0.31"/>
                                          </p:val>
                                        </p:tav>
                                      </p:tavLst>
                                    </p:anim>
                                    <p:anim calcmode="lin" valueType="num">
                                      <p:cBhvr>
                                        <p:cTn id="34" dur="600" decel="50000" fill="hold">
                                          <p:stCondLst>
                                            <p:cond delay="400"/>
                                          </p:stCondLst>
                                        </p:cTn>
                                        <p:tgtEl>
                                          <p:spTgt spid="4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5" dur="600" decel="50000" fill="hold">
                                          <p:stCondLst>
                                            <p:cond delay="400"/>
                                          </p:stCondLst>
                                        </p:cTn>
                                        <p:tgtEl>
                                          <p:spTgt spid="4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6" fill="hold">
                            <p:stCondLst>
                              <p:cond delay="3740"/>
                            </p:stCondLst>
                            <p:childTnLst>
                              <p:par>
                                <p:cTn id="37" presetID="43" presetClass="entr" presetSubtype="0"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100"/>
                                        <p:tgtEl>
                                          <p:spTgt spid="44"/>
                                        </p:tgtEl>
                                      </p:cBhvr>
                                    </p:animEffect>
                                    <p:anim calcmode="lin" valueType="num">
                                      <p:cBhvr>
                                        <p:cTn id="40" dur="400" fill="hold"/>
                                        <p:tgtEl>
                                          <p:spTgt spid="44"/>
                                        </p:tgtEl>
                                        <p:attrNameLst>
                                          <p:attrName>ppt_x</p:attrName>
                                        </p:attrNameLst>
                                      </p:cBhvr>
                                      <p:tavLst>
                                        <p:tav tm="0">
                                          <p:val>
                                            <p:strVal val="#ppt_x"/>
                                          </p:val>
                                        </p:tav>
                                        <p:tav tm="100000">
                                          <p:val>
                                            <p:strVal val="#ppt_x"/>
                                          </p:val>
                                        </p:tav>
                                      </p:tavLst>
                                    </p:anim>
                                    <p:anim calcmode="lin" valueType="num">
                                      <p:cBhvr>
                                        <p:cTn id="41" dur="400" fill="hold"/>
                                        <p:tgtEl>
                                          <p:spTgt spid="44"/>
                                        </p:tgtEl>
                                        <p:attrNameLst>
                                          <p:attrName>ppt_y</p:attrName>
                                        </p:attrNameLst>
                                      </p:cBhvr>
                                      <p:tavLst>
                                        <p:tav tm="0">
                                          <p:val>
                                            <p:strVal val="#ppt_y+0.31"/>
                                          </p:val>
                                        </p:tav>
                                        <p:tav tm="100000">
                                          <p:val>
                                            <p:strVal val="#ppt_y+0.31"/>
                                          </p:val>
                                        </p:tav>
                                      </p:tavLst>
                                    </p:anim>
                                    <p:anim calcmode="lin" valueType="num">
                                      <p:cBhvr>
                                        <p:cTn id="42" dur="600" decel="50000" fill="hold">
                                          <p:stCondLst>
                                            <p:cond delay="400"/>
                                          </p:stCondLst>
                                        </p:cTn>
                                        <p:tgtEl>
                                          <p:spTgt spid="4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3" dur="600" decel="50000" fill="hold">
                                          <p:stCondLst>
                                            <p:cond delay="400"/>
                                          </p:stCondLst>
                                        </p:cTn>
                                        <p:tgtEl>
                                          <p:spTgt spid="4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1" grpId="0" animBg="1"/>
      <p:bldP spid="42" grpId="0" animBg="1"/>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Slide Number Placeholder 2"/>
          <p:cNvSpPr>
            <a:spLocks noGrp="1"/>
          </p:cNvSpPr>
          <p:nvPr>
            <p:ph type="sldNum" sz="quarter" idx="12"/>
          </p:nvPr>
        </p:nvSpPr>
        <p:spPr/>
        <p:txBody>
          <a:bodyPr/>
          <a:lstStyle/>
          <a:p>
            <a:fld id="{F3481812-CA6E-4CF7-A597-B03BE0D22F0C}" type="slidenum">
              <a:rPr lang="en-GB" smtClean="0"/>
              <a:pPr/>
              <a:t>3</a:t>
            </a:fld>
            <a:endParaRPr lang="en-GB"/>
          </a:p>
        </p:txBody>
      </p:sp>
      <p:grpSp>
        <p:nvGrpSpPr>
          <p:cNvPr id="4" name="Group 3"/>
          <p:cNvGrpSpPr/>
          <p:nvPr/>
        </p:nvGrpSpPr>
        <p:grpSpPr>
          <a:xfrm>
            <a:off x="3750884" y="904730"/>
            <a:ext cx="3912380" cy="2203138"/>
            <a:chOff x="4551363" y="1903898"/>
            <a:chExt cx="3044825" cy="1662112"/>
          </a:xfrm>
        </p:grpSpPr>
        <p:sp>
          <p:nvSpPr>
            <p:cNvPr id="5" name="Freeform 7"/>
            <p:cNvSpPr>
              <a:spLocks noEditPoints="1"/>
            </p:cNvSpPr>
            <p:nvPr/>
          </p:nvSpPr>
          <p:spPr bwMode="auto">
            <a:xfrm>
              <a:off x="4551363" y="1903898"/>
              <a:ext cx="3044825" cy="1662112"/>
            </a:xfrm>
            <a:custGeom>
              <a:avLst/>
              <a:gdLst>
                <a:gd name="T0" fmla="*/ 1731 w 2394"/>
                <a:gd name="T1" fmla="*/ 273 h 1308"/>
                <a:gd name="T2" fmla="*/ 1036 w 2394"/>
                <a:gd name="T3" fmla="*/ 76 h 1308"/>
                <a:gd name="T4" fmla="*/ 393 w 2394"/>
                <a:gd name="T5" fmla="*/ 358 h 1308"/>
                <a:gd name="T6" fmla="*/ 333 w 2394"/>
                <a:gd name="T7" fmla="*/ 1019 h 1308"/>
                <a:gd name="T8" fmla="*/ 480 w 2394"/>
                <a:gd name="T9" fmla="*/ 1103 h 1308"/>
                <a:gd name="T10" fmla="*/ 745 w 2394"/>
                <a:gd name="T11" fmla="*/ 1158 h 1308"/>
                <a:gd name="T12" fmla="*/ 900 w 2394"/>
                <a:gd name="T13" fmla="*/ 1151 h 1308"/>
                <a:gd name="T14" fmla="*/ 1237 w 2394"/>
                <a:gd name="T15" fmla="*/ 1308 h 1308"/>
                <a:gd name="T16" fmla="*/ 1534 w 2394"/>
                <a:gd name="T17" fmla="*/ 1180 h 1308"/>
                <a:gd name="T18" fmla="*/ 2127 w 2394"/>
                <a:gd name="T19" fmla="*/ 1029 h 1308"/>
                <a:gd name="T20" fmla="*/ 2149 w 2394"/>
                <a:gd name="T21" fmla="*/ 503 h 1308"/>
                <a:gd name="T22" fmla="*/ 1740 w 2394"/>
                <a:gd name="T23" fmla="*/ 1167 h 1308"/>
                <a:gd name="T24" fmla="*/ 938 w 2394"/>
                <a:gd name="T25" fmla="*/ 1051 h 1308"/>
                <a:gd name="T26" fmla="*/ 333 w 2394"/>
                <a:gd name="T27" fmla="*/ 959 h 1308"/>
                <a:gd name="T28" fmla="*/ 306 w 2394"/>
                <a:gd name="T29" fmla="*/ 957 h 1308"/>
                <a:gd name="T30" fmla="*/ 288 w 2394"/>
                <a:gd name="T31" fmla="*/ 955 h 1308"/>
                <a:gd name="T32" fmla="*/ 267 w 2394"/>
                <a:gd name="T33" fmla="*/ 951 h 1308"/>
                <a:gd name="T34" fmla="*/ 249 w 2394"/>
                <a:gd name="T35" fmla="*/ 946 h 1308"/>
                <a:gd name="T36" fmla="*/ 231 w 2394"/>
                <a:gd name="T37" fmla="*/ 939 h 1308"/>
                <a:gd name="T38" fmla="*/ 214 w 2394"/>
                <a:gd name="T39" fmla="*/ 931 h 1308"/>
                <a:gd name="T40" fmla="*/ 192 w 2394"/>
                <a:gd name="T41" fmla="*/ 920 h 1308"/>
                <a:gd name="T42" fmla="*/ 176 w 2394"/>
                <a:gd name="T43" fmla="*/ 909 h 1308"/>
                <a:gd name="T44" fmla="*/ 161 w 2394"/>
                <a:gd name="T45" fmla="*/ 898 h 1308"/>
                <a:gd name="T46" fmla="*/ 147 w 2394"/>
                <a:gd name="T47" fmla="*/ 885 h 1308"/>
                <a:gd name="T48" fmla="*/ 134 w 2394"/>
                <a:gd name="T49" fmla="*/ 873 h 1308"/>
                <a:gd name="T50" fmla="*/ 121 w 2394"/>
                <a:gd name="T51" fmla="*/ 858 h 1308"/>
                <a:gd name="T52" fmla="*/ 113 w 2394"/>
                <a:gd name="T53" fmla="*/ 847 h 1308"/>
                <a:gd name="T54" fmla="*/ 84 w 2394"/>
                <a:gd name="T55" fmla="*/ 798 h 1308"/>
                <a:gd name="T56" fmla="*/ 78 w 2394"/>
                <a:gd name="T57" fmla="*/ 783 h 1308"/>
                <a:gd name="T58" fmla="*/ 71 w 2394"/>
                <a:gd name="T59" fmla="*/ 763 h 1308"/>
                <a:gd name="T60" fmla="*/ 67 w 2394"/>
                <a:gd name="T61" fmla="*/ 748 h 1308"/>
                <a:gd name="T62" fmla="*/ 63 w 2394"/>
                <a:gd name="T63" fmla="*/ 725 h 1308"/>
                <a:gd name="T64" fmla="*/ 60 w 2394"/>
                <a:gd name="T65" fmla="*/ 686 h 1308"/>
                <a:gd name="T66" fmla="*/ 745 w 2394"/>
                <a:gd name="T67" fmla="*/ 263 h 1308"/>
                <a:gd name="T68" fmla="*/ 1693 w 2394"/>
                <a:gd name="T69" fmla="*/ 335 h 1308"/>
                <a:gd name="T70" fmla="*/ 2131 w 2394"/>
                <a:gd name="T71" fmla="*/ 563 h 1308"/>
                <a:gd name="T72" fmla="*/ 2273 w 2394"/>
                <a:gd name="T73" fmla="*/ 621 h 1308"/>
                <a:gd name="T74" fmla="*/ 2309 w 2394"/>
                <a:gd name="T75" fmla="*/ 668 h 1308"/>
                <a:gd name="T76" fmla="*/ 2314 w 2394"/>
                <a:gd name="T77" fmla="*/ 677 h 1308"/>
                <a:gd name="T78" fmla="*/ 2321 w 2394"/>
                <a:gd name="T79" fmla="*/ 694 h 1308"/>
                <a:gd name="T80" fmla="*/ 2325 w 2394"/>
                <a:gd name="T81" fmla="*/ 705 h 1308"/>
                <a:gd name="T82" fmla="*/ 2329 w 2394"/>
                <a:gd name="T83" fmla="*/ 722 h 1308"/>
                <a:gd name="T84" fmla="*/ 2332 w 2394"/>
                <a:gd name="T85" fmla="*/ 735 h 1308"/>
                <a:gd name="T86" fmla="*/ 2334 w 2394"/>
                <a:gd name="T87" fmla="*/ 753 h 1308"/>
                <a:gd name="T88" fmla="*/ 2131 w 2394"/>
                <a:gd name="T89" fmla="*/ 969 h 1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94" h="1308">
                  <a:moveTo>
                    <a:pt x="2149" y="503"/>
                  </a:moveTo>
                  <a:cubicBezTo>
                    <a:pt x="2063" y="360"/>
                    <a:pt x="1909" y="273"/>
                    <a:pt x="1740" y="273"/>
                  </a:cubicBezTo>
                  <a:cubicBezTo>
                    <a:pt x="1737" y="273"/>
                    <a:pt x="1734" y="273"/>
                    <a:pt x="1731" y="273"/>
                  </a:cubicBezTo>
                  <a:cubicBezTo>
                    <a:pt x="1696" y="199"/>
                    <a:pt x="1642" y="136"/>
                    <a:pt x="1575" y="88"/>
                  </a:cubicBezTo>
                  <a:cubicBezTo>
                    <a:pt x="1493" y="30"/>
                    <a:pt x="1397" y="0"/>
                    <a:pt x="1296" y="0"/>
                  </a:cubicBezTo>
                  <a:cubicBezTo>
                    <a:pt x="1204" y="0"/>
                    <a:pt x="1114" y="26"/>
                    <a:pt x="1036" y="76"/>
                  </a:cubicBezTo>
                  <a:cubicBezTo>
                    <a:pt x="976" y="114"/>
                    <a:pt x="926" y="165"/>
                    <a:pt x="888" y="225"/>
                  </a:cubicBezTo>
                  <a:cubicBezTo>
                    <a:pt x="842" y="210"/>
                    <a:pt x="794" y="203"/>
                    <a:pt x="745" y="203"/>
                  </a:cubicBezTo>
                  <a:cubicBezTo>
                    <a:pt x="609" y="203"/>
                    <a:pt x="483" y="259"/>
                    <a:pt x="393" y="358"/>
                  </a:cubicBezTo>
                  <a:cubicBezTo>
                    <a:pt x="373" y="355"/>
                    <a:pt x="353" y="353"/>
                    <a:pt x="333" y="353"/>
                  </a:cubicBezTo>
                  <a:cubicBezTo>
                    <a:pt x="149" y="353"/>
                    <a:pt x="0" y="502"/>
                    <a:pt x="0" y="686"/>
                  </a:cubicBezTo>
                  <a:cubicBezTo>
                    <a:pt x="0" y="869"/>
                    <a:pt x="149" y="1019"/>
                    <a:pt x="333" y="1019"/>
                  </a:cubicBezTo>
                  <a:cubicBezTo>
                    <a:pt x="356" y="1019"/>
                    <a:pt x="379" y="1016"/>
                    <a:pt x="401" y="1012"/>
                  </a:cubicBezTo>
                  <a:cubicBezTo>
                    <a:pt x="426" y="1038"/>
                    <a:pt x="454" y="1061"/>
                    <a:pt x="484" y="1081"/>
                  </a:cubicBezTo>
                  <a:cubicBezTo>
                    <a:pt x="483" y="1088"/>
                    <a:pt x="481" y="1095"/>
                    <a:pt x="480" y="1103"/>
                  </a:cubicBezTo>
                  <a:cubicBezTo>
                    <a:pt x="499" y="1107"/>
                    <a:pt x="499" y="1107"/>
                    <a:pt x="499" y="1107"/>
                  </a:cubicBezTo>
                  <a:cubicBezTo>
                    <a:pt x="500" y="1102"/>
                    <a:pt x="502" y="1097"/>
                    <a:pt x="503" y="1092"/>
                  </a:cubicBezTo>
                  <a:cubicBezTo>
                    <a:pt x="575" y="1135"/>
                    <a:pt x="658" y="1158"/>
                    <a:pt x="745" y="1158"/>
                  </a:cubicBezTo>
                  <a:cubicBezTo>
                    <a:pt x="791" y="1158"/>
                    <a:pt x="837" y="1151"/>
                    <a:pt x="881" y="1138"/>
                  </a:cubicBezTo>
                  <a:cubicBezTo>
                    <a:pt x="881" y="1142"/>
                    <a:pt x="881" y="1146"/>
                    <a:pt x="880" y="1150"/>
                  </a:cubicBezTo>
                  <a:cubicBezTo>
                    <a:pt x="900" y="1151"/>
                    <a:pt x="900" y="1151"/>
                    <a:pt x="900" y="1151"/>
                  </a:cubicBezTo>
                  <a:cubicBezTo>
                    <a:pt x="901" y="1145"/>
                    <a:pt x="901" y="1138"/>
                    <a:pt x="901" y="1132"/>
                  </a:cubicBezTo>
                  <a:cubicBezTo>
                    <a:pt x="905" y="1130"/>
                    <a:pt x="908" y="1129"/>
                    <a:pt x="911" y="1128"/>
                  </a:cubicBezTo>
                  <a:cubicBezTo>
                    <a:pt x="981" y="1239"/>
                    <a:pt x="1103" y="1308"/>
                    <a:pt x="1237" y="1308"/>
                  </a:cubicBezTo>
                  <a:cubicBezTo>
                    <a:pt x="1347" y="1308"/>
                    <a:pt x="1449" y="1262"/>
                    <a:pt x="1521" y="1183"/>
                  </a:cubicBezTo>
                  <a:cubicBezTo>
                    <a:pt x="1534" y="1184"/>
                    <a:pt x="1534" y="1184"/>
                    <a:pt x="1534" y="1184"/>
                  </a:cubicBezTo>
                  <a:cubicBezTo>
                    <a:pt x="1534" y="1183"/>
                    <a:pt x="1534" y="1181"/>
                    <a:pt x="1534" y="1180"/>
                  </a:cubicBezTo>
                  <a:cubicBezTo>
                    <a:pt x="1598" y="1211"/>
                    <a:pt x="1668" y="1227"/>
                    <a:pt x="1740" y="1227"/>
                  </a:cubicBezTo>
                  <a:cubicBezTo>
                    <a:pt x="1824" y="1227"/>
                    <a:pt x="1906" y="1206"/>
                    <a:pt x="1978" y="1164"/>
                  </a:cubicBezTo>
                  <a:cubicBezTo>
                    <a:pt x="2037" y="1130"/>
                    <a:pt x="2088" y="1084"/>
                    <a:pt x="2127" y="1029"/>
                  </a:cubicBezTo>
                  <a:cubicBezTo>
                    <a:pt x="2129" y="1029"/>
                    <a:pt x="2130" y="1029"/>
                    <a:pt x="2131" y="1029"/>
                  </a:cubicBezTo>
                  <a:cubicBezTo>
                    <a:pt x="2276" y="1029"/>
                    <a:pt x="2394" y="911"/>
                    <a:pt x="2394" y="766"/>
                  </a:cubicBezTo>
                  <a:cubicBezTo>
                    <a:pt x="2394" y="627"/>
                    <a:pt x="2286" y="513"/>
                    <a:pt x="2149" y="503"/>
                  </a:cubicBezTo>
                  <a:close/>
                  <a:moveTo>
                    <a:pt x="2131" y="969"/>
                  </a:moveTo>
                  <a:cubicBezTo>
                    <a:pt x="2119" y="969"/>
                    <a:pt x="2108" y="968"/>
                    <a:pt x="2097" y="967"/>
                  </a:cubicBezTo>
                  <a:cubicBezTo>
                    <a:pt x="2024" y="1087"/>
                    <a:pt x="1891" y="1167"/>
                    <a:pt x="1740" y="1167"/>
                  </a:cubicBezTo>
                  <a:cubicBezTo>
                    <a:pt x="1656" y="1167"/>
                    <a:pt x="1577" y="1142"/>
                    <a:pt x="1511" y="1099"/>
                  </a:cubicBezTo>
                  <a:cubicBezTo>
                    <a:pt x="1453" y="1188"/>
                    <a:pt x="1352" y="1248"/>
                    <a:pt x="1237" y="1248"/>
                  </a:cubicBezTo>
                  <a:cubicBezTo>
                    <a:pt x="1103" y="1248"/>
                    <a:pt x="988" y="1167"/>
                    <a:pt x="938" y="1051"/>
                  </a:cubicBezTo>
                  <a:cubicBezTo>
                    <a:pt x="880" y="1081"/>
                    <a:pt x="814" y="1098"/>
                    <a:pt x="745" y="1098"/>
                  </a:cubicBezTo>
                  <a:cubicBezTo>
                    <a:pt x="614" y="1098"/>
                    <a:pt x="498" y="1038"/>
                    <a:pt x="421" y="944"/>
                  </a:cubicBezTo>
                  <a:cubicBezTo>
                    <a:pt x="394" y="954"/>
                    <a:pt x="364" y="959"/>
                    <a:pt x="333" y="959"/>
                  </a:cubicBezTo>
                  <a:cubicBezTo>
                    <a:pt x="328" y="959"/>
                    <a:pt x="324" y="959"/>
                    <a:pt x="319" y="958"/>
                  </a:cubicBezTo>
                  <a:cubicBezTo>
                    <a:pt x="318" y="958"/>
                    <a:pt x="317" y="958"/>
                    <a:pt x="315" y="958"/>
                  </a:cubicBezTo>
                  <a:cubicBezTo>
                    <a:pt x="312" y="958"/>
                    <a:pt x="309" y="958"/>
                    <a:pt x="306" y="957"/>
                  </a:cubicBezTo>
                  <a:cubicBezTo>
                    <a:pt x="304" y="957"/>
                    <a:pt x="303" y="957"/>
                    <a:pt x="301" y="957"/>
                  </a:cubicBezTo>
                  <a:cubicBezTo>
                    <a:pt x="298" y="957"/>
                    <a:pt x="296" y="956"/>
                    <a:pt x="293" y="956"/>
                  </a:cubicBezTo>
                  <a:cubicBezTo>
                    <a:pt x="291" y="956"/>
                    <a:pt x="289" y="955"/>
                    <a:pt x="288" y="955"/>
                  </a:cubicBezTo>
                  <a:cubicBezTo>
                    <a:pt x="285" y="954"/>
                    <a:pt x="283" y="954"/>
                    <a:pt x="280" y="954"/>
                  </a:cubicBezTo>
                  <a:cubicBezTo>
                    <a:pt x="278" y="953"/>
                    <a:pt x="276" y="953"/>
                    <a:pt x="275" y="952"/>
                  </a:cubicBezTo>
                  <a:cubicBezTo>
                    <a:pt x="272" y="952"/>
                    <a:pt x="270" y="951"/>
                    <a:pt x="267" y="951"/>
                  </a:cubicBezTo>
                  <a:cubicBezTo>
                    <a:pt x="266" y="950"/>
                    <a:pt x="264" y="950"/>
                    <a:pt x="262" y="949"/>
                  </a:cubicBezTo>
                  <a:cubicBezTo>
                    <a:pt x="260" y="949"/>
                    <a:pt x="257" y="948"/>
                    <a:pt x="255" y="947"/>
                  </a:cubicBezTo>
                  <a:cubicBezTo>
                    <a:pt x="253" y="947"/>
                    <a:pt x="251" y="946"/>
                    <a:pt x="249" y="946"/>
                  </a:cubicBezTo>
                  <a:cubicBezTo>
                    <a:pt x="247" y="945"/>
                    <a:pt x="245" y="944"/>
                    <a:pt x="243" y="943"/>
                  </a:cubicBezTo>
                  <a:cubicBezTo>
                    <a:pt x="241" y="943"/>
                    <a:pt x="239" y="942"/>
                    <a:pt x="237" y="941"/>
                  </a:cubicBezTo>
                  <a:cubicBezTo>
                    <a:pt x="235" y="941"/>
                    <a:pt x="233" y="940"/>
                    <a:pt x="231" y="939"/>
                  </a:cubicBezTo>
                  <a:cubicBezTo>
                    <a:pt x="229" y="938"/>
                    <a:pt x="227" y="937"/>
                    <a:pt x="225" y="937"/>
                  </a:cubicBezTo>
                  <a:cubicBezTo>
                    <a:pt x="223" y="936"/>
                    <a:pt x="221" y="935"/>
                    <a:pt x="219" y="934"/>
                  </a:cubicBezTo>
                  <a:cubicBezTo>
                    <a:pt x="217" y="933"/>
                    <a:pt x="215" y="932"/>
                    <a:pt x="214" y="931"/>
                  </a:cubicBezTo>
                  <a:cubicBezTo>
                    <a:pt x="211" y="930"/>
                    <a:pt x="209" y="929"/>
                    <a:pt x="207" y="928"/>
                  </a:cubicBezTo>
                  <a:cubicBezTo>
                    <a:pt x="205" y="927"/>
                    <a:pt x="203" y="926"/>
                    <a:pt x="200" y="924"/>
                  </a:cubicBezTo>
                  <a:cubicBezTo>
                    <a:pt x="198" y="923"/>
                    <a:pt x="195" y="921"/>
                    <a:pt x="192" y="920"/>
                  </a:cubicBezTo>
                  <a:cubicBezTo>
                    <a:pt x="190" y="918"/>
                    <a:pt x="188" y="917"/>
                    <a:pt x="187" y="916"/>
                  </a:cubicBezTo>
                  <a:cubicBezTo>
                    <a:pt x="185" y="915"/>
                    <a:pt x="183" y="914"/>
                    <a:pt x="181" y="913"/>
                  </a:cubicBezTo>
                  <a:cubicBezTo>
                    <a:pt x="180" y="912"/>
                    <a:pt x="178" y="910"/>
                    <a:pt x="176" y="909"/>
                  </a:cubicBezTo>
                  <a:cubicBezTo>
                    <a:pt x="174" y="908"/>
                    <a:pt x="173" y="907"/>
                    <a:pt x="171" y="906"/>
                  </a:cubicBezTo>
                  <a:cubicBezTo>
                    <a:pt x="169" y="904"/>
                    <a:pt x="168" y="903"/>
                    <a:pt x="166" y="901"/>
                  </a:cubicBezTo>
                  <a:cubicBezTo>
                    <a:pt x="164" y="900"/>
                    <a:pt x="163" y="899"/>
                    <a:pt x="161" y="898"/>
                  </a:cubicBezTo>
                  <a:cubicBezTo>
                    <a:pt x="160" y="897"/>
                    <a:pt x="158" y="895"/>
                    <a:pt x="156" y="894"/>
                  </a:cubicBezTo>
                  <a:cubicBezTo>
                    <a:pt x="155" y="892"/>
                    <a:pt x="153" y="891"/>
                    <a:pt x="152" y="890"/>
                  </a:cubicBezTo>
                  <a:cubicBezTo>
                    <a:pt x="150" y="888"/>
                    <a:pt x="148" y="887"/>
                    <a:pt x="147" y="885"/>
                  </a:cubicBezTo>
                  <a:cubicBezTo>
                    <a:pt x="145" y="884"/>
                    <a:pt x="144" y="883"/>
                    <a:pt x="143" y="882"/>
                  </a:cubicBezTo>
                  <a:cubicBezTo>
                    <a:pt x="141" y="880"/>
                    <a:pt x="139" y="878"/>
                    <a:pt x="138" y="876"/>
                  </a:cubicBezTo>
                  <a:cubicBezTo>
                    <a:pt x="137" y="875"/>
                    <a:pt x="135" y="874"/>
                    <a:pt x="134" y="873"/>
                  </a:cubicBezTo>
                  <a:cubicBezTo>
                    <a:pt x="133" y="871"/>
                    <a:pt x="131" y="869"/>
                    <a:pt x="129" y="867"/>
                  </a:cubicBezTo>
                  <a:cubicBezTo>
                    <a:pt x="128" y="866"/>
                    <a:pt x="127" y="865"/>
                    <a:pt x="126" y="864"/>
                  </a:cubicBezTo>
                  <a:cubicBezTo>
                    <a:pt x="124" y="862"/>
                    <a:pt x="123" y="860"/>
                    <a:pt x="121" y="858"/>
                  </a:cubicBezTo>
                  <a:cubicBezTo>
                    <a:pt x="120" y="857"/>
                    <a:pt x="120" y="856"/>
                    <a:pt x="119" y="855"/>
                  </a:cubicBezTo>
                  <a:cubicBezTo>
                    <a:pt x="117" y="853"/>
                    <a:pt x="115" y="850"/>
                    <a:pt x="113" y="848"/>
                  </a:cubicBezTo>
                  <a:cubicBezTo>
                    <a:pt x="113" y="847"/>
                    <a:pt x="113" y="847"/>
                    <a:pt x="113" y="847"/>
                  </a:cubicBezTo>
                  <a:cubicBezTo>
                    <a:pt x="104" y="835"/>
                    <a:pt x="96" y="822"/>
                    <a:pt x="89" y="808"/>
                  </a:cubicBezTo>
                  <a:cubicBezTo>
                    <a:pt x="89" y="808"/>
                    <a:pt x="88" y="807"/>
                    <a:pt x="88" y="806"/>
                  </a:cubicBezTo>
                  <a:cubicBezTo>
                    <a:pt x="87" y="804"/>
                    <a:pt x="85" y="801"/>
                    <a:pt x="84" y="798"/>
                  </a:cubicBezTo>
                  <a:cubicBezTo>
                    <a:pt x="84" y="797"/>
                    <a:pt x="83" y="796"/>
                    <a:pt x="83" y="795"/>
                  </a:cubicBezTo>
                  <a:cubicBezTo>
                    <a:pt x="82" y="792"/>
                    <a:pt x="80" y="789"/>
                    <a:pt x="79" y="786"/>
                  </a:cubicBezTo>
                  <a:cubicBezTo>
                    <a:pt x="79" y="785"/>
                    <a:pt x="78" y="784"/>
                    <a:pt x="78" y="783"/>
                  </a:cubicBezTo>
                  <a:cubicBezTo>
                    <a:pt x="77" y="781"/>
                    <a:pt x="76" y="778"/>
                    <a:pt x="75" y="775"/>
                  </a:cubicBezTo>
                  <a:cubicBezTo>
                    <a:pt x="75" y="774"/>
                    <a:pt x="74" y="773"/>
                    <a:pt x="74" y="772"/>
                  </a:cubicBezTo>
                  <a:cubicBezTo>
                    <a:pt x="73" y="769"/>
                    <a:pt x="72" y="766"/>
                    <a:pt x="71" y="763"/>
                  </a:cubicBezTo>
                  <a:cubicBezTo>
                    <a:pt x="71" y="762"/>
                    <a:pt x="71" y="761"/>
                    <a:pt x="70" y="760"/>
                  </a:cubicBezTo>
                  <a:cubicBezTo>
                    <a:pt x="69" y="757"/>
                    <a:pt x="69" y="754"/>
                    <a:pt x="68" y="751"/>
                  </a:cubicBezTo>
                  <a:cubicBezTo>
                    <a:pt x="68" y="750"/>
                    <a:pt x="67" y="749"/>
                    <a:pt x="67" y="748"/>
                  </a:cubicBezTo>
                  <a:cubicBezTo>
                    <a:pt x="66" y="744"/>
                    <a:pt x="66" y="741"/>
                    <a:pt x="65" y="738"/>
                  </a:cubicBezTo>
                  <a:cubicBezTo>
                    <a:pt x="65" y="737"/>
                    <a:pt x="65" y="737"/>
                    <a:pt x="65" y="736"/>
                  </a:cubicBezTo>
                  <a:cubicBezTo>
                    <a:pt x="64" y="732"/>
                    <a:pt x="63" y="729"/>
                    <a:pt x="63" y="725"/>
                  </a:cubicBezTo>
                  <a:cubicBezTo>
                    <a:pt x="63" y="725"/>
                    <a:pt x="63" y="725"/>
                    <a:pt x="63" y="725"/>
                  </a:cubicBezTo>
                  <a:cubicBezTo>
                    <a:pt x="63" y="725"/>
                    <a:pt x="63" y="725"/>
                    <a:pt x="63" y="725"/>
                  </a:cubicBezTo>
                  <a:cubicBezTo>
                    <a:pt x="61" y="712"/>
                    <a:pt x="60" y="699"/>
                    <a:pt x="60" y="686"/>
                  </a:cubicBezTo>
                  <a:cubicBezTo>
                    <a:pt x="60" y="535"/>
                    <a:pt x="182" y="413"/>
                    <a:pt x="333" y="413"/>
                  </a:cubicBezTo>
                  <a:cubicBezTo>
                    <a:pt x="361" y="413"/>
                    <a:pt x="389" y="417"/>
                    <a:pt x="415" y="425"/>
                  </a:cubicBezTo>
                  <a:cubicBezTo>
                    <a:pt x="491" y="327"/>
                    <a:pt x="611" y="263"/>
                    <a:pt x="745" y="263"/>
                  </a:cubicBezTo>
                  <a:cubicBezTo>
                    <a:pt x="806" y="263"/>
                    <a:pt x="863" y="276"/>
                    <a:pt x="915" y="299"/>
                  </a:cubicBezTo>
                  <a:cubicBezTo>
                    <a:pt x="983" y="158"/>
                    <a:pt x="1128" y="60"/>
                    <a:pt x="1296" y="60"/>
                  </a:cubicBezTo>
                  <a:cubicBezTo>
                    <a:pt x="1478" y="60"/>
                    <a:pt x="1633" y="174"/>
                    <a:pt x="1693" y="335"/>
                  </a:cubicBezTo>
                  <a:cubicBezTo>
                    <a:pt x="1708" y="334"/>
                    <a:pt x="1724" y="333"/>
                    <a:pt x="1740" y="333"/>
                  </a:cubicBezTo>
                  <a:cubicBezTo>
                    <a:pt x="1904" y="333"/>
                    <a:pt x="2045" y="427"/>
                    <a:pt x="2114" y="564"/>
                  </a:cubicBezTo>
                  <a:cubicBezTo>
                    <a:pt x="2119" y="563"/>
                    <a:pt x="2125" y="563"/>
                    <a:pt x="2131" y="563"/>
                  </a:cubicBezTo>
                  <a:cubicBezTo>
                    <a:pt x="2186" y="563"/>
                    <a:pt x="2237" y="585"/>
                    <a:pt x="2273" y="621"/>
                  </a:cubicBezTo>
                  <a:cubicBezTo>
                    <a:pt x="2273" y="621"/>
                    <a:pt x="2273" y="621"/>
                    <a:pt x="2273" y="621"/>
                  </a:cubicBezTo>
                  <a:cubicBezTo>
                    <a:pt x="2273" y="621"/>
                    <a:pt x="2273" y="621"/>
                    <a:pt x="2273" y="621"/>
                  </a:cubicBezTo>
                  <a:cubicBezTo>
                    <a:pt x="2285" y="633"/>
                    <a:pt x="2295" y="646"/>
                    <a:pt x="2304" y="660"/>
                  </a:cubicBezTo>
                  <a:cubicBezTo>
                    <a:pt x="2304" y="660"/>
                    <a:pt x="2304" y="660"/>
                    <a:pt x="2304" y="660"/>
                  </a:cubicBezTo>
                  <a:cubicBezTo>
                    <a:pt x="2306" y="662"/>
                    <a:pt x="2307" y="665"/>
                    <a:pt x="2309" y="668"/>
                  </a:cubicBezTo>
                  <a:cubicBezTo>
                    <a:pt x="2309" y="668"/>
                    <a:pt x="2309" y="668"/>
                    <a:pt x="2309" y="668"/>
                  </a:cubicBezTo>
                  <a:cubicBezTo>
                    <a:pt x="2311" y="671"/>
                    <a:pt x="2312" y="674"/>
                    <a:pt x="2313" y="677"/>
                  </a:cubicBezTo>
                  <a:cubicBezTo>
                    <a:pt x="2314" y="677"/>
                    <a:pt x="2314" y="677"/>
                    <a:pt x="2314" y="677"/>
                  </a:cubicBezTo>
                  <a:cubicBezTo>
                    <a:pt x="2315" y="680"/>
                    <a:pt x="2316" y="683"/>
                    <a:pt x="2318" y="685"/>
                  </a:cubicBezTo>
                  <a:cubicBezTo>
                    <a:pt x="2318" y="686"/>
                    <a:pt x="2318" y="686"/>
                    <a:pt x="2318" y="686"/>
                  </a:cubicBezTo>
                  <a:cubicBezTo>
                    <a:pt x="2319" y="689"/>
                    <a:pt x="2320" y="692"/>
                    <a:pt x="2321" y="694"/>
                  </a:cubicBezTo>
                  <a:cubicBezTo>
                    <a:pt x="2321" y="695"/>
                    <a:pt x="2321" y="695"/>
                    <a:pt x="2322" y="696"/>
                  </a:cubicBezTo>
                  <a:cubicBezTo>
                    <a:pt x="2323" y="698"/>
                    <a:pt x="2324" y="701"/>
                    <a:pt x="2324" y="704"/>
                  </a:cubicBezTo>
                  <a:cubicBezTo>
                    <a:pt x="2325" y="704"/>
                    <a:pt x="2325" y="705"/>
                    <a:pt x="2325" y="705"/>
                  </a:cubicBezTo>
                  <a:cubicBezTo>
                    <a:pt x="2326" y="708"/>
                    <a:pt x="2326" y="710"/>
                    <a:pt x="2327" y="713"/>
                  </a:cubicBezTo>
                  <a:cubicBezTo>
                    <a:pt x="2327" y="714"/>
                    <a:pt x="2328" y="714"/>
                    <a:pt x="2328" y="715"/>
                  </a:cubicBezTo>
                  <a:cubicBezTo>
                    <a:pt x="2328" y="717"/>
                    <a:pt x="2329" y="720"/>
                    <a:pt x="2329" y="722"/>
                  </a:cubicBezTo>
                  <a:cubicBezTo>
                    <a:pt x="2330" y="723"/>
                    <a:pt x="2330" y="724"/>
                    <a:pt x="2330" y="725"/>
                  </a:cubicBezTo>
                  <a:cubicBezTo>
                    <a:pt x="2331" y="727"/>
                    <a:pt x="2331" y="730"/>
                    <a:pt x="2331" y="732"/>
                  </a:cubicBezTo>
                  <a:cubicBezTo>
                    <a:pt x="2332" y="733"/>
                    <a:pt x="2332" y="734"/>
                    <a:pt x="2332" y="735"/>
                  </a:cubicBezTo>
                  <a:cubicBezTo>
                    <a:pt x="2332" y="737"/>
                    <a:pt x="2332" y="740"/>
                    <a:pt x="2333" y="742"/>
                  </a:cubicBezTo>
                  <a:cubicBezTo>
                    <a:pt x="2333" y="743"/>
                    <a:pt x="2333" y="744"/>
                    <a:pt x="2333" y="745"/>
                  </a:cubicBezTo>
                  <a:cubicBezTo>
                    <a:pt x="2333" y="748"/>
                    <a:pt x="2334" y="750"/>
                    <a:pt x="2334" y="753"/>
                  </a:cubicBezTo>
                  <a:cubicBezTo>
                    <a:pt x="2334" y="754"/>
                    <a:pt x="2334" y="755"/>
                    <a:pt x="2334" y="756"/>
                  </a:cubicBezTo>
                  <a:cubicBezTo>
                    <a:pt x="2334" y="759"/>
                    <a:pt x="2334" y="763"/>
                    <a:pt x="2334" y="766"/>
                  </a:cubicBezTo>
                  <a:cubicBezTo>
                    <a:pt x="2334" y="878"/>
                    <a:pt x="2243" y="969"/>
                    <a:pt x="2131" y="969"/>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39"/>
            <p:cNvSpPr>
              <a:spLocks noEditPoints="1"/>
            </p:cNvSpPr>
            <p:nvPr/>
          </p:nvSpPr>
          <p:spPr bwMode="auto">
            <a:xfrm>
              <a:off x="4627563" y="1980098"/>
              <a:ext cx="2814638" cy="1336675"/>
            </a:xfrm>
            <a:custGeom>
              <a:avLst/>
              <a:gdLst>
                <a:gd name="T0" fmla="*/ 212 w 2214"/>
                <a:gd name="T1" fmla="*/ 763 h 1052"/>
                <a:gd name="T2" fmla="*/ 301 w 2214"/>
                <a:gd name="T3" fmla="*/ 748 h 1052"/>
                <a:gd name="T4" fmla="*/ 624 w 2214"/>
                <a:gd name="T5" fmla="*/ 902 h 1052"/>
                <a:gd name="T6" fmla="*/ 817 w 2214"/>
                <a:gd name="T7" fmla="*/ 855 h 1052"/>
                <a:gd name="T8" fmla="*/ 1117 w 2214"/>
                <a:gd name="T9" fmla="*/ 1052 h 1052"/>
                <a:gd name="T10" fmla="*/ 1390 w 2214"/>
                <a:gd name="T11" fmla="*/ 903 h 1052"/>
                <a:gd name="T12" fmla="*/ 1620 w 2214"/>
                <a:gd name="T13" fmla="*/ 972 h 1052"/>
                <a:gd name="T14" fmla="*/ 1976 w 2214"/>
                <a:gd name="T15" fmla="*/ 771 h 1052"/>
                <a:gd name="T16" fmla="*/ 2010 w 2214"/>
                <a:gd name="T17" fmla="*/ 774 h 1052"/>
                <a:gd name="T18" fmla="*/ 2214 w 2214"/>
                <a:gd name="T19" fmla="*/ 571 h 1052"/>
                <a:gd name="T20" fmla="*/ 2213 w 2214"/>
                <a:gd name="T21" fmla="*/ 561 h 1052"/>
                <a:gd name="T22" fmla="*/ 2071 w 2214"/>
                <a:gd name="T23" fmla="*/ 503 h 1052"/>
                <a:gd name="T24" fmla="*/ 2054 w 2214"/>
                <a:gd name="T25" fmla="*/ 504 h 1052"/>
                <a:gd name="T26" fmla="*/ 1680 w 2214"/>
                <a:gd name="T27" fmla="*/ 273 h 1052"/>
                <a:gd name="T28" fmla="*/ 1633 w 2214"/>
                <a:gd name="T29" fmla="*/ 275 h 1052"/>
                <a:gd name="T30" fmla="*/ 1236 w 2214"/>
                <a:gd name="T31" fmla="*/ 0 h 1052"/>
                <a:gd name="T32" fmla="*/ 855 w 2214"/>
                <a:gd name="T33" fmla="*/ 239 h 1052"/>
                <a:gd name="T34" fmla="*/ 685 w 2214"/>
                <a:gd name="T35" fmla="*/ 203 h 1052"/>
                <a:gd name="T36" fmla="*/ 355 w 2214"/>
                <a:gd name="T37" fmla="*/ 365 h 1052"/>
                <a:gd name="T38" fmla="*/ 273 w 2214"/>
                <a:gd name="T39" fmla="*/ 353 h 1052"/>
                <a:gd name="T40" fmla="*/ 0 w 2214"/>
                <a:gd name="T41" fmla="*/ 626 h 1052"/>
                <a:gd name="T42" fmla="*/ 3 w 2214"/>
                <a:gd name="T43" fmla="*/ 665 h 1052"/>
                <a:gd name="T44" fmla="*/ 212 w 2214"/>
                <a:gd name="T45" fmla="*/ 763 h 1052"/>
                <a:gd name="T46" fmla="*/ 379 w 2214"/>
                <a:gd name="T47" fmla="*/ 404 h 1052"/>
                <a:gd name="T48" fmla="*/ 723 w 2214"/>
                <a:gd name="T49" fmla="*/ 245 h 1052"/>
                <a:gd name="T50" fmla="*/ 395 w 2214"/>
                <a:gd name="T51" fmla="*/ 452 h 1052"/>
                <a:gd name="T52" fmla="*/ 39 w 2214"/>
                <a:gd name="T53" fmla="*/ 585 h 1052"/>
                <a:gd name="T54" fmla="*/ 379 w 2214"/>
                <a:gd name="T55" fmla="*/ 404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4" h="1052">
                  <a:moveTo>
                    <a:pt x="212" y="763"/>
                  </a:moveTo>
                  <a:cubicBezTo>
                    <a:pt x="243" y="763"/>
                    <a:pt x="273" y="758"/>
                    <a:pt x="301" y="748"/>
                  </a:cubicBezTo>
                  <a:cubicBezTo>
                    <a:pt x="377" y="842"/>
                    <a:pt x="494" y="902"/>
                    <a:pt x="624" y="902"/>
                  </a:cubicBezTo>
                  <a:cubicBezTo>
                    <a:pt x="694" y="902"/>
                    <a:pt x="759" y="885"/>
                    <a:pt x="817" y="855"/>
                  </a:cubicBezTo>
                  <a:cubicBezTo>
                    <a:pt x="867" y="971"/>
                    <a:pt x="982" y="1052"/>
                    <a:pt x="1117" y="1052"/>
                  </a:cubicBezTo>
                  <a:cubicBezTo>
                    <a:pt x="1231" y="1052"/>
                    <a:pt x="1332" y="993"/>
                    <a:pt x="1390" y="903"/>
                  </a:cubicBezTo>
                  <a:cubicBezTo>
                    <a:pt x="1456" y="947"/>
                    <a:pt x="1535" y="972"/>
                    <a:pt x="1620" y="972"/>
                  </a:cubicBezTo>
                  <a:cubicBezTo>
                    <a:pt x="1771" y="972"/>
                    <a:pt x="1903" y="891"/>
                    <a:pt x="1976" y="771"/>
                  </a:cubicBezTo>
                  <a:cubicBezTo>
                    <a:pt x="1987" y="773"/>
                    <a:pt x="1999" y="774"/>
                    <a:pt x="2010" y="774"/>
                  </a:cubicBezTo>
                  <a:cubicBezTo>
                    <a:pt x="2123" y="774"/>
                    <a:pt x="2214" y="683"/>
                    <a:pt x="2214" y="571"/>
                  </a:cubicBezTo>
                  <a:cubicBezTo>
                    <a:pt x="2214" y="567"/>
                    <a:pt x="2213" y="564"/>
                    <a:pt x="2213" y="561"/>
                  </a:cubicBezTo>
                  <a:cubicBezTo>
                    <a:pt x="2177" y="525"/>
                    <a:pt x="2126" y="503"/>
                    <a:pt x="2071" y="503"/>
                  </a:cubicBezTo>
                  <a:cubicBezTo>
                    <a:pt x="2065" y="503"/>
                    <a:pt x="2059" y="503"/>
                    <a:pt x="2054" y="504"/>
                  </a:cubicBezTo>
                  <a:cubicBezTo>
                    <a:pt x="1985" y="367"/>
                    <a:pt x="1844" y="273"/>
                    <a:pt x="1680" y="273"/>
                  </a:cubicBezTo>
                  <a:cubicBezTo>
                    <a:pt x="1664" y="273"/>
                    <a:pt x="1648" y="274"/>
                    <a:pt x="1633" y="275"/>
                  </a:cubicBezTo>
                  <a:cubicBezTo>
                    <a:pt x="1573" y="114"/>
                    <a:pt x="1418" y="0"/>
                    <a:pt x="1236" y="0"/>
                  </a:cubicBezTo>
                  <a:cubicBezTo>
                    <a:pt x="1068" y="0"/>
                    <a:pt x="923" y="98"/>
                    <a:pt x="855" y="239"/>
                  </a:cubicBezTo>
                  <a:cubicBezTo>
                    <a:pt x="803" y="216"/>
                    <a:pt x="746" y="203"/>
                    <a:pt x="685" y="203"/>
                  </a:cubicBezTo>
                  <a:cubicBezTo>
                    <a:pt x="551" y="203"/>
                    <a:pt x="431" y="267"/>
                    <a:pt x="355" y="365"/>
                  </a:cubicBezTo>
                  <a:cubicBezTo>
                    <a:pt x="329" y="357"/>
                    <a:pt x="301" y="353"/>
                    <a:pt x="273" y="353"/>
                  </a:cubicBezTo>
                  <a:cubicBezTo>
                    <a:pt x="122" y="353"/>
                    <a:pt x="0" y="475"/>
                    <a:pt x="0" y="626"/>
                  </a:cubicBezTo>
                  <a:cubicBezTo>
                    <a:pt x="0" y="639"/>
                    <a:pt x="1" y="652"/>
                    <a:pt x="3" y="665"/>
                  </a:cubicBezTo>
                  <a:cubicBezTo>
                    <a:pt x="53" y="725"/>
                    <a:pt x="128" y="763"/>
                    <a:pt x="212" y="763"/>
                  </a:cubicBezTo>
                  <a:close/>
                  <a:moveTo>
                    <a:pt x="379" y="404"/>
                  </a:moveTo>
                  <a:cubicBezTo>
                    <a:pt x="498" y="214"/>
                    <a:pt x="723" y="245"/>
                    <a:pt x="723" y="245"/>
                  </a:cubicBezTo>
                  <a:cubicBezTo>
                    <a:pt x="457" y="269"/>
                    <a:pt x="395" y="452"/>
                    <a:pt x="395" y="452"/>
                  </a:cubicBezTo>
                  <a:cubicBezTo>
                    <a:pt x="172" y="333"/>
                    <a:pt x="39" y="585"/>
                    <a:pt x="39" y="585"/>
                  </a:cubicBezTo>
                  <a:cubicBezTo>
                    <a:pt x="119" y="321"/>
                    <a:pt x="379" y="404"/>
                    <a:pt x="379" y="40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6"/>
            <p:cNvSpPr>
              <a:spLocks/>
            </p:cNvSpPr>
            <p:nvPr/>
          </p:nvSpPr>
          <p:spPr bwMode="auto">
            <a:xfrm>
              <a:off x="4632326" y="2692885"/>
              <a:ext cx="2886075" cy="796925"/>
            </a:xfrm>
            <a:custGeom>
              <a:avLst/>
              <a:gdLst>
                <a:gd name="T0" fmla="*/ 2270 w 2271"/>
                <a:gd name="T1" fmla="*/ 124 h 627"/>
                <a:gd name="T2" fmla="*/ 2269 w 2271"/>
                <a:gd name="T3" fmla="*/ 114 h 627"/>
                <a:gd name="T4" fmla="*/ 2267 w 2271"/>
                <a:gd name="T5" fmla="*/ 104 h 627"/>
                <a:gd name="T6" fmla="*/ 2265 w 2271"/>
                <a:gd name="T7" fmla="*/ 94 h 627"/>
                <a:gd name="T8" fmla="*/ 2262 w 2271"/>
                <a:gd name="T9" fmla="*/ 84 h 627"/>
                <a:gd name="T10" fmla="*/ 2259 w 2271"/>
                <a:gd name="T11" fmla="*/ 75 h 627"/>
                <a:gd name="T12" fmla="*/ 2255 w 2271"/>
                <a:gd name="T13" fmla="*/ 65 h 627"/>
                <a:gd name="T14" fmla="*/ 2251 w 2271"/>
                <a:gd name="T15" fmla="*/ 56 h 627"/>
                <a:gd name="T16" fmla="*/ 2246 w 2271"/>
                <a:gd name="T17" fmla="*/ 47 h 627"/>
                <a:gd name="T18" fmla="*/ 2241 w 2271"/>
                <a:gd name="T19" fmla="*/ 39 h 627"/>
                <a:gd name="T20" fmla="*/ 2210 w 2271"/>
                <a:gd name="T21" fmla="*/ 0 h 627"/>
                <a:gd name="T22" fmla="*/ 2210 w 2271"/>
                <a:gd name="T23" fmla="*/ 0 h 627"/>
                <a:gd name="T24" fmla="*/ 2007 w 2271"/>
                <a:gd name="T25" fmla="*/ 213 h 627"/>
                <a:gd name="T26" fmla="*/ 1617 w 2271"/>
                <a:gd name="T27" fmla="*/ 411 h 627"/>
                <a:gd name="T28" fmla="*/ 1114 w 2271"/>
                <a:gd name="T29" fmla="*/ 491 h 627"/>
                <a:gd name="T30" fmla="*/ 621 w 2271"/>
                <a:gd name="T31" fmla="*/ 341 h 627"/>
                <a:gd name="T32" fmla="*/ 209 w 2271"/>
                <a:gd name="T33" fmla="*/ 202 h 627"/>
                <a:gd name="T34" fmla="*/ 0 w 2271"/>
                <a:gd name="T35" fmla="*/ 104 h 627"/>
                <a:gd name="T36" fmla="*/ 2 w 2271"/>
                <a:gd name="T37" fmla="*/ 115 h 627"/>
                <a:gd name="T38" fmla="*/ 4 w 2271"/>
                <a:gd name="T39" fmla="*/ 127 h 627"/>
                <a:gd name="T40" fmla="*/ 7 w 2271"/>
                <a:gd name="T41" fmla="*/ 139 h 627"/>
                <a:gd name="T42" fmla="*/ 11 w 2271"/>
                <a:gd name="T43" fmla="*/ 151 h 627"/>
                <a:gd name="T44" fmla="*/ 15 w 2271"/>
                <a:gd name="T45" fmla="*/ 162 h 627"/>
                <a:gd name="T46" fmla="*/ 20 w 2271"/>
                <a:gd name="T47" fmla="*/ 174 h 627"/>
                <a:gd name="T48" fmla="*/ 25 w 2271"/>
                <a:gd name="T49" fmla="*/ 185 h 627"/>
                <a:gd name="T50" fmla="*/ 50 w 2271"/>
                <a:gd name="T51" fmla="*/ 226 h 627"/>
                <a:gd name="T52" fmla="*/ 56 w 2271"/>
                <a:gd name="T53" fmla="*/ 234 h 627"/>
                <a:gd name="T54" fmla="*/ 63 w 2271"/>
                <a:gd name="T55" fmla="*/ 243 h 627"/>
                <a:gd name="T56" fmla="*/ 71 w 2271"/>
                <a:gd name="T57" fmla="*/ 252 h 627"/>
                <a:gd name="T58" fmla="*/ 80 w 2271"/>
                <a:gd name="T59" fmla="*/ 261 h 627"/>
                <a:gd name="T60" fmla="*/ 89 w 2271"/>
                <a:gd name="T61" fmla="*/ 269 h 627"/>
                <a:gd name="T62" fmla="*/ 98 w 2271"/>
                <a:gd name="T63" fmla="*/ 277 h 627"/>
                <a:gd name="T64" fmla="*/ 108 w 2271"/>
                <a:gd name="T65" fmla="*/ 285 h 627"/>
                <a:gd name="T66" fmla="*/ 118 w 2271"/>
                <a:gd name="T67" fmla="*/ 292 h 627"/>
                <a:gd name="T68" fmla="*/ 129 w 2271"/>
                <a:gd name="T69" fmla="*/ 299 h 627"/>
                <a:gd name="T70" fmla="*/ 144 w 2271"/>
                <a:gd name="T71" fmla="*/ 307 h 627"/>
                <a:gd name="T72" fmla="*/ 156 w 2271"/>
                <a:gd name="T73" fmla="*/ 313 h 627"/>
                <a:gd name="T74" fmla="*/ 168 w 2271"/>
                <a:gd name="T75" fmla="*/ 318 h 627"/>
                <a:gd name="T76" fmla="*/ 180 w 2271"/>
                <a:gd name="T77" fmla="*/ 322 h 627"/>
                <a:gd name="T78" fmla="*/ 192 w 2271"/>
                <a:gd name="T79" fmla="*/ 326 h 627"/>
                <a:gd name="T80" fmla="*/ 204 w 2271"/>
                <a:gd name="T81" fmla="*/ 330 h 627"/>
                <a:gd name="T82" fmla="*/ 217 w 2271"/>
                <a:gd name="T83" fmla="*/ 333 h 627"/>
                <a:gd name="T84" fmla="*/ 230 w 2271"/>
                <a:gd name="T85" fmla="*/ 335 h 627"/>
                <a:gd name="T86" fmla="*/ 243 w 2271"/>
                <a:gd name="T87" fmla="*/ 336 h 627"/>
                <a:gd name="T88" fmla="*/ 256 w 2271"/>
                <a:gd name="T89" fmla="*/ 337 h 627"/>
                <a:gd name="T90" fmla="*/ 358 w 2271"/>
                <a:gd name="T91" fmla="*/ 323 h 627"/>
                <a:gd name="T92" fmla="*/ 875 w 2271"/>
                <a:gd name="T93" fmla="*/ 430 h 627"/>
                <a:gd name="T94" fmla="*/ 1448 w 2271"/>
                <a:gd name="T95" fmla="*/ 478 h 627"/>
                <a:gd name="T96" fmla="*/ 2034 w 2271"/>
                <a:gd name="T97" fmla="*/ 346 h 627"/>
                <a:gd name="T98" fmla="*/ 2271 w 2271"/>
                <a:gd name="T99" fmla="*/ 145 h 627"/>
                <a:gd name="T100" fmla="*/ 2271 w 2271"/>
                <a:gd name="T101" fmla="*/ 132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71" h="627">
                  <a:moveTo>
                    <a:pt x="2271" y="132"/>
                  </a:moveTo>
                  <a:cubicBezTo>
                    <a:pt x="2271" y="129"/>
                    <a:pt x="2270" y="127"/>
                    <a:pt x="2270" y="124"/>
                  </a:cubicBezTo>
                  <a:cubicBezTo>
                    <a:pt x="2270" y="123"/>
                    <a:pt x="2270" y="122"/>
                    <a:pt x="2270" y="121"/>
                  </a:cubicBezTo>
                  <a:cubicBezTo>
                    <a:pt x="2269" y="119"/>
                    <a:pt x="2269" y="116"/>
                    <a:pt x="2269" y="114"/>
                  </a:cubicBezTo>
                  <a:cubicBezTo>
                    <a:pt x="2269" y="113"/>
                    <a:pt x="2269" y="112"/>
                    <a:pt x="2268" y="111"/>
                  </a:cubicBezTo>
                  <a:cubicBezTo>
                    <a:pt x="2268" y="109"/>
                    <a:pt x="2268" y="106"/>
                    <a:pt x="2267" y="104"/>
                  </a:cubicBezTo>
                  <a:cubicBezTo>
                    <a:pt x="2267" y="103"/>
                    <a:pt x="2267" y="102"/>
                    <a:pt x="2266" y="101"/>
                  </a:cubicBezTo>
                  <a:cubicBezTo>
                    <a:pt x="2266" y="99"/>
                    <a:pt x="2265" y="96"/>
                    <a:pt x="2265" y="94"/>
                  </a:cubicBezTo>
                  <a:cubicBezTo>
                    <a:pt x="2265" y="93"/>
                    <a:pt x="2264" y="93"/>
                    <a:pt x="2264" y="92"/>
                  </a:cubicBezTo>
                  <a:cubicBezTo>
                    <a:pt x="2263" y="89"/>
                    <a:pt x="2263" y="87"/>
                    <a:pt x="2262" y="84"/>
                  </a:cubicBezTo>
                  <a:cubicBezTo>
                    <a:pt x="2262" y="84"/>
                    <a:pt x="2262" y="83"/>
                    <a:pt x="2261" y="83"/>
                  </a:cubicBezTo>
                  <a:cubicBezTo>
                    <a:pt x="2261" y="80"/>
                    <a:pt x="2260" y="77"/>
                    <a:pt x="2259" y="75"/>
                  </a:cubicBezTo>
                  <a:cubicBezTo>
                    <a:pt x="2258" y="74"/>
                    <a:pt x="2258" y="74"/>
                    <a:pt x="2258" y="73"/>
                  </a:cubicBezTo>
                  <a:cubicBezTo>
                    <a:pt x="2257" y="71"/>
                    <a:pt x="2256" y="68"/>
                    <a:pt x="2255" y="65"/>
                  </a:cubicBezTo>
                  <a:cubicBezTo>
                    <a:pt x="2255" y="65"/>
                    <a:pt x="2255" y="65"/>
                    <a:pt x="2255" y="64"/>
                  </a:cubicBezTo>
                  <a:cubicBezTo>
                    <a:pt x="2253" y="62"/>
                    <a:pt x="2252" y="59"/>
                    <a:pt x="2251" y="56"/>
                  </a:cubicBezTo>
                  <a:cubicBezTo>
                    <a:pt x="2251" y="56"/>
                    <a:pt x="2251" y="56"/>
                    <a:pt x="2250" y="56"/>
                  </a:cubicBezTo>
                  <a:cubicBezTo>
                    <a:pt x="2249" y="53"/>
                    <a:pt x="2248" y="50"/>
                    <a:pt x="2246" y="47"/>
                  </a:cubicBezTo>
                  <a:cubicBezTo>
                    <a:pt x="2246" y="47"/>
                    <a:pt x="2246" y="47"/>
                    <a:pt x="2246" y="47"/>
                  </a:cubicBezTo>
                  <a:cubicBezTo>
                    <a:pt x="2244" y="44"/>
                    <a:pt x="2243" y="41"/>
                    <a:pt x="2241" y="39"/>
                  </a:cubicBezTo>
                  <a:cubicBezTo>
                    <a:pt x="2241" y="39"/>
                    <a:pt x="2241" y="39"/>
                    <a:pt x="2241" y="39"/>
                  </a:cubicBezTo>
                  <a:cubicBezTo>
                    <a:pt x="2232" y="25"/>
                    <a:pt x="2222" y="12"/>
                    <a:pt x="2210" y="0"/>
                  </a:cubicBezTo>
                  <a:cubicBezTo>
                    <a:pt x="2210" y="0"/>
                    <a:pt x="2210" y="0"/>
                    <a:pt x="2210" y="0"/>
                  </a:cubicBezTo>
                  <a:cubicBezTo>
                    <a:pt x="2210" y="0"/>
                    <a:pt x="2210" y="0"/>
                    <a:pt x="2210" y="0"/>
                  </a:cubicBezTo>
                  <a:cubicBezTo>
                    <a:pt x="2210" y="3"/>
                    <a:pt x="2211" y="6"/>
                    <a:pt x="2211" y="10"/>
                  </a:cubicBezTo>
                  <a:cubicBezTo>
                    <a:pt x="2211" y="122"/>
                    <a:pt x="2120" y="213"/>
                    <a:pt x="2007" y="213"/>
                  </a:cubicBezTo>
                  <a:cubicBezTo>
                    <a:pt x="1996" y="213"/>
                    <a:pt x="1984" y="212"/>
                    <a:pt x="1973" y="210"/>
                  </a:cubicBezTo>
                  <a:cubicBezTo>
                    <a:pt x="1900" y="330"/>
                    <a:pt x="1768" y="411"/>
                    <a:pt x="1617" y="411"/>
                  </a:cubicBezTo>
                  <a:cubicBezTo>
                    <a:pt x="1532" y="411"/>
                    <a:pt x="1453" y="386"/>
                    <a:pt x="1387" y="342"/>
                  </a:cubicBezTo>
                  <a:cubicBezTo>
                    <a:pt x="1329" y="432"/>
                    <a:pt x="1228" y="491"/>
                    <a:pt x="1114" y="491"/>
                  </a:cubicBezTo>
                  <a:cubicBezTo>
                    <a:pt x="979" y="491"/>
                    <a:pt x="864" y="410"/>
                    <a:pt x="814" y="294"/>
                  </a:cubicBezTo>
                  <a:cubicBezTo>
                    <a:pt x="756" y="324"/>
                    <a:pt x="691" y="341"/>
                    <a:pt x="621" y="341"/>
                  </a:cubicBezTo>
                  <a:cubicBezTo>
                    <a:pt x="491" y="341"/>
                    <a:pt x="374" y="281"/>
                    <a:pt x="298" y="187"/>
                  </a:cubicBezTo>
                  <a:cubicBezTo>
                    <a:pt x="270" y="197"/>
                    <a:pt x="240" y="202"/>
                    <a:pt x="209" y="202"/>
                  </a:cubicBezTo>
                  <a:cubicBezTo>
                    <a:pt x="125" y="202"/>
                    <a:pt x="50" y="164"/>
                    <a:pt x="0" y="104"/>
                  </a:cubicBezTo>
                  <a:cubicBezTo>
                    <a:pt x="0" y="104"/>
                    <a:pt x="0" y="104"/>
                    <a:pt x="0" y="104"/>
                  </a:cubicBezTo>
                  <a:cubicBezTo>
                    <a:pt x="0" y="104"/>
                    <a:pt x="0" y="104"/>
                    <a:pt x="0" y="104"/>
                  </a:cubicBezTo>
                  <a:cubicBezTo>
                    <a:pt x="0" y="108"/>
                    <a:pt x="1" y="111"/>
                    <a:pt x="2" y="115"/>
                  </a:cubicBezTo>
                  <a:cubicBezTo>
                    <a:pt x="2" y="116"/>
                    <a:pt x="2" y="116"/>
                    <a:pt x="2" y="117"/>
                  </a:cubicBezTo>
                  <a:cubicBezTo>
                    <a:pt x="3" y="120"/>
                    <a:pt x="3" y="123"/>
                    <a:pt x="4" y="127"/>
                  </a:cubicBezTo>
                  <a:cubicBezTo>
                    <a:pt x="4" y="128"/>
                    <a:pt x="5" y="129"/>
                    <a:pt x="5" y="130"/>
                  </a:cubicBezTo>
                  <a:cubicBezTo>
                    <a:pt x="6" y="133"/>
                    <a:pt x="6" y="136"/>
                    <a:pt x="7" y="139"/>
                  </a:cubicBezTo>
                  <a:cubicBezTo>
                    <a:pt x="8" y="140"/>
                    <a:pt x="8" y="141"/>
                    <a:pt x="8" y="142"/>
                  </a:cubicBezTo>
                  <a:cubicBezTo>
                    <a:pt x="9" y="145"/>
                    <a:pt x="10" y="148"/>
                    <a:pt x="11" y="151"/>
                  </a:cubicBezTo>
                  <a:cubicBezTo>
                    <a:pt x="11" y="152"/>
                    <a:pt x="12" y="153"/>
                    <a:pt x="12" y="154"/>
                  </a:cubicBezTo>
                  <a:cubicBezTo>
                    <a:pt x="13" y="157"/>
                    <a:pt x="14" y="160"/>
                    <a:pt x="15" y="162"/>
                  </a:cubicBezTo>
                  <a:cubicBezTo>
                    <a:pt x="15" y="163"/>
                    <a:pt x="16" y="164"/>
                    <a:pt x="16" y="165"/>
                  </a:cubicBezTo>
                  <a:cubicBezTo>
                    <a:pt x="17" y="168"/>
                    <a:pt x="19" y="171"/>
                    <a:pt x="20" y="174"/>
                  </a:cubicBezTo>
                  <a:cubicBezTo>
                    <a:pt x="20" y="175"/>
                    <a:pt x="21" y="176"/>
                    <a:pt x="21" y="177"/>
                  </a:cubicBezTo>
                  <a:cubicBezTo>
                    <a:pt x="22" y="180"/>
                    <a:pt x="24" y="183"/>
                    <a:pt x="25" y="185"/>
                  </a:cubicBezTo>
                  <a:cubicBezTo>
                    <a:pt x="25" y="186"/>
                    <a:pt x="26" y="187"/>
                    <a:pt x="26" y="187"/>
                  </a:cubicBezTo>
                  <a:cubicBezTo>
                    <a:pt x="33" y="201"/>
                    <a:pt x="41" y="214"/>
                    <a:pt x="50" y="226"/>
                  </a:cubicBezTo>
                  <a:cubicBezTo>
                    <a:pt x="50" y="226"/>
                    <a:pt x="50" y="226"/>
                    <a:pt x="50" y="227"/>
                  </a:cubicBezTo>
                  <a:cubicBezTo>
                    <a:pt x="52" y="229"/>
                    <a:pt x="54" y="232"/>
                    <a:pt x="56" y="234"/>
                  </a:cubicBezTo>
                  <a:cubicBezTo>
                    <a:pt x="57" y="235"/>
                    <a:pt x="57" y="236"/>
                    <a:pt x="58" y="237"/>
                  </a:cubicBezTo>
                  <a:cubicBezTo>
                    <a:pt x="60" y="239"/>
                    <a:pt x="61" y="241"/>
                    <a:pt x="63" y="243"/>
                  </a:cubicBezTo>
                  <a:cubicBezTo>
                    <a:pt x="64" y="244"/>
                    <a:pt x="65" y="245"/>
                    <a:pt x="66" y="246"/>
                  </a:cubicBezTo>
                  <a:cubicBezTo>
                    <a:pt x="68" y="248"/>
                    <a:pt x="70" y="250"/>
                    <a:pt x="71" y="252"/>
                  </a:cubicBezTo>
                  <a:cubicBezTo>
                    <a:pt x="72" y="253"/>
                    <a:pt x="74" y="254"/>
                    <a:pt x="75" y="255"/>
                  </a:cubicBezTo>
                  <a:cubicBezTo>
                    <a:pt x="76" y="257"/>
                    <a:pt x="78" y="259"/>
                    <a:pt x="80" y="261"/>
                  </a:cubicBezTo>
                  <a:cubicBezTo>
                    <a:pt x="81" y="262"/>
                    <a:pt x="82" y="263"/>
                    <a:pt x="84" y="264"/>
                  </a:cubicBezTo>
                  <a:cubicBezTo>
                    <a:pt x="85" y="266"/>
                    <a:pt x="87" y="267"/>
                    <a:pt x="89" y="269"/>
                  </a:cubicBezTo>
                  <a:cubicBezTo>
                    <a:pt x="90" y="270"/>
                    <a:pt x="92" y="271"/>
                    <a:pt x="93" y="273"/>
                  </a:cubicBezTo>
                  <a:cubicBezTo>
                    <a:pt x="95" y="274"/>
                    <a:pt x="97" y="276"/>
                    <a:pt x="98" y="277"/>
                  </a:cubicBezTo>
                  <a:cubicBezTo>
                    <a:pt x="100" y="278"/>
                    <a:pt x="101" y="279"/>
                    <a:pt x="103" y="280"/>
                  </a:cubicBezTo>
                  <a:cubicBezTo>
                    <a:pt x="105" y="282"/>
                    <a:pt x="106" y="283"/>
                    <a:pt x="108" y="285"/>
                  </a:cubicBezTo>
                  <a:cubicBezTo>
                    <a:pt x="110" y="286"/>
                    <a:pt x="111" y="287"/>
                    <a:pt x="113" y="288"/>
                  </a:cubicBezTo>
                  <a:cubicBezTo>
                    <a:pt x="115" y="289"/>
                    <a:pt x="117" y="291"/>
                    <a:pt x="118" y="292"/>
                  </a:cubicBezTo>
                  <a:cubicBezTo>
                    <a:pt x="120" y="293"/>
                    <a:pt x="122" y="294"/>
                    <a:pt x="124" y="295"/>
                  </a:cubicBezTo>
                  <a:cubicBezTo>
                    <a:pt x="125" y="296"/>
                    <a:pt x="127" y="297"/>
                    <a:pt x="129" y="299"/>
                  </a:cubicBezTo>
                  <a:cubicBezTo>
                    <a:pt x="132" y="300"/>
                    <a:pt x="135" y="302"/>
                    <a:pt x="137" y="303"/>
                  </a:cubicBezTo>
                  <a:cubicBezTo>
                    <a:pt x="140" y="305"/>
                    <a:pt x="142" y="306"/>
                    <a:pt x="144" y="307"/>
                  </a:cubicBezTo>
                  <a:cubicBezTo>
                    <a:pt x="146" y="308"/>
                    <a:pt x="148" y="309"/>
                    <a:pt x="151" y="310"/>
                  </a:cubicBezTo>
                  <a:cubicBezTo>
                    <a:pt x="152" y="311"/>
                    <a:pt x="154" y="312"/>
                    <a:pt x="156" y="313"/>
                  </a:cubicBezTo>
                  <a:cubicBezTo>
                    <a:pt x="158" y="314"/>
                    <a:pt x="160" y="315"/>
                    <a:pt x="162" y="316"/>
                  </a:cubicBezTo>
                  <a:cubicBezTo>
                    <a:pt x="164" y="316"/>
                    <a:pt x="166" y="317"/>
                    <a:pt x="168" y="318"/>
                  </a:cubicBezTo>
                  <a:cubicBezTo>
                    <a:pt x="170" y="319"/>
                    <a:pt x="172" y="320"/>
                    <a:pt x="174" y="320"/>
                  </a:cubicBezTo>
                  <a:cubicBezTo>
                    <a:pt x="176" y="321"/>
                    <a:pt x="178" y="322"/>
                    <a:pt x="180" y="322"/>
                  </a:cubicBezTo>
                  <a:cubicBezTo>
                    <a:pt x="182" y="323"/>
                    <a:pt x="184" y="324"/>
                    <a:pt x="186" y="325"/>
                  </a:cubicBezTo>
                  <a:cubicBezTo>
                    <a:pt x="188" y="325"/>
                    <a:pt x="190" y="326"/>
                    <a:pt x="192" y="326"/>
                  </a:cubicBezTo>
                  <a:cubicBezTo>
                    <a:pt x="194" y="327"/>
                    <a:pt x="197" y="328"/>
                    <a:pt x="199" y="328"/>
                  </a:cubicBezTo>
                  <a:cubicBezTo>
                    <a:pt x="201" y="329"/>
                    <a:pt x="203" y="329"/>
                    <a:pt x="204" y="330"/>
                  </a:cubicBezTo>
                  <a:cubicBezTo>
                    <a:pt x="207" y="330"/>
                    <a:pt x="209" y="331"/>
                    <a:pt x="212" y="331"/>
                  </a:cubicBezTo>
                  <a:cubicBezTo>
                    <a:pt x="213" y="332"/>
                    <a:pt x="215" y="332"/>
                    <a:pt x="217" y="333"/>
                  </a:cubicBezTo>
                  <a:cubicBezTo>
                    <a:pt x="220" y="333"/>
                    <a:pt x="222" y="333"/>
                    <a:pt x="225" y="334"/>
                  </a:cubicBezTo>
                  <a:cubicBezTo>
                    <a:pt x="226" y="334"/>
                    <a:pt x="228" y="335"/>
                    <a:pt x="230" y="335"/>
                  </a:cubicBezTo>
                  <a:cubicBezTo>
                    <a:pt x="233" y="335"/>
                    <a:pt x="235" y="336"/>
                    <a:pt x="238" y="336"/>
                  </a:cubicBezTo>
                  <a:cubicBezTo>
                    <a:pt x="240" y="336"/>
                    <a:pt x="241" y="336"/>
                    <a:pt x="243" y="336"/>
                  </a:cubicBezTo>
                  <a:cubicBezTo>
                    <a:pt x="246" y="337"/>
                    <a:pt x="249" y="337"/>
                    <a:pt x="252" y="337"/>
                  </a:cubicBezTo>
                  <a:cubicBezTo>
                    <a:pt x="254" y="337"/>
                    <a:pt x="255" y="337"/>
                    <a:pt x="256" y="337"/>
                  </a:cubicBezTo>
                  <a:cubicBezTo>
                    <a:pt x="261" y="338"/>
                    <a:pt x="265" y="338"/>
                    <a:pt x="270" y="338"/>
                  </a:cubicBezTo>
                  <a:cubicBezTo>
                    <a:pt x="301" y="338"/>
                    <a:pt x="331" y="333"/>
                    <a:pt x="358" y="323"/>
                  </a:cubicBezTo>
                  <a:cubicBezTo>
                    <a:pt x="435" y="417"/>
                    <a:pt x="551" y="477"/>
                    <a:pt x="682" y="477"/>
                  </a:cubicBezTo>
                  <a:cubicBezTo>
                    <a:pt x="751" y="477"/>
                    <a:pt x="817" y="460"/>
                    <a:pt x="875" y="430"/>
                  </a:cubicBezTo>
                  <a:cubicBezTo>
                    <a:pt x="925" y="546"/>
                    <a:pt x="1040" y="627"/>
                    <a:pt x="1174" y="627"/>
                  </a:cubicBezTo>
                  <a:cubicBezTo>
                    <a:pt x="1289" y="627"/>
                    <a:pt x="1390" y="567"/>
                    <a:pt x="1448" y="478"/>
                  </a:cubicBezTo>
                  <a:cubicBezTo>
                    <a:pt x="1514" y="521"/>
                    <a:pt x="1593" y="546"/>
                    <a:pt x="1677" y="546"/>
                  </a:cubicBezTo>
                  <a:cubicBezTo>
                    <a:pt x="1828" y="546"/>
                    <a:pt x="1961" y="466"/>
                    <a:pt x="2034" y="346"/>
                  </a:cubicBezTo>
                  <a:cubicBezTo>
                    <a:pt x="2045" y="347"/>
                    <a:pt x="2056" y="348"/>
                    <a:pt x="2068" y="348"/>
                  </a:cubicBezTo>
                  <a:cubicBezTo>
                    <a:pt x="2180" y="348"/>
                    <a:pt x="2271" y="257"/>
                    <a:pt x="2271" y="145"/>
                  </a:cubicBezTo>
                  <a:cubicBezTo>
                    <a:pt x="2271" y="142"/>
                    <a:pt x="2271" y="138"/>
                    <a:pt x="2271" y="135"/>
                  </a:cubicBezTo>
                  <a:cubicBezTo>
                    <a:pt x="2271" y="134"/>
                    <a:pt x="2271" y="133"/>
                    <a:pt x="2271" y="13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7"/>
            <p:cNvSpPr>
              <a:spLocks/>
            </p:cNvSpPr>
            <p:nvPr/>
          </p:nvSpPr>
          <p:spPr bwMode="auto">
            <a:xfrm>
              <a:off x="4678363" y="2251560"/>
              <a:ext cx="868363" cy="471487"/>
            </a:xfrm>
            <a:custGeom>
              <a:avLst/>
              <a:gdLst>
                <a:gd name="T0" fmla="*/ 356 w 684"/>
                <a:gd name="T1" fmla="*/ 238 h 371"/>
                <a:gd name="T2" fmla="*/ 684 w 684"/>
                <a:gd name="T3" fmla="*/ 31 h 371"/>
                <a:gd name="T4" fmla="*/ 340 w 684"/>
                <a:gd name="T5" fmla="*/ 190 h 371"/>
                <a:gd name="T6" fmla="*/ 0 w 684"/>
                <a:gd name="T7" fmla="*/ 371 h 371"/>
                <a:gd name="T8" fmla="*/ 356 w 684"/>
                <a:gd name="T9" fmla="*/ 238 h 371"/>
              </a:gdLst>
              <a:ahLst/>
              <a:cxnLst>
                <a:cxn ang="0">
                  <a:pos x="T0" y="T1"/>
                </a:cxn>
                <a:cxn ang="0">
                  <a:pos x="T2" y="T3"/>
                </a:cxn>
                <a:cxn ang="0">
                  <a:pos x="T4" y="T5"/>
                </a:cxn>
                <a:cxn ang="0">
                  <a:pos x="T6" y="T7"/>
                </a:cxn>
                <a:cxn ang="0">
                  <a:pos x="T8" y="T9"/>
                </a:cxn>
              </a:cxnLst>
              <a:rect l="0" t="0" r="r" b="b"/>
              <a:pathLst>
                <a:path w="684" h="371">
                  <a:moveTo>
                    <a:pt x="356" y="238"/>
                  </a:moveTo>
                  <a:cubicBezTo>
                    <a:pt x="356" y="238"/>
                    <a:pt x="418" y="55"/>
                    <a:pt x="684" y="31"/>
                  </a:cubicBezTo>
                  <a:cubicBezTo>
                    <a:pt x="684" y="31"/>
                    <a:pt x="459" y="0"/>
                    <a:pt x="340" y="190"/>
                  </a:cubicBezTo>
                  <a:cubicBezTo>
                    <a:pt x="340" y="190"/>
                    <a:pt x="80" y="107"/>
                    <a:pt x="0" y="371"/>
                  </a:cubicBezTo>
                  <a:cubicBezTo>
                    <a:pt x="0" y="371"/>
                    <a:pt x="133" y="119"/>
                    <a:pt x="356" y="2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p:nvGrpSpPr>
        <p:grpSpPr>
          <a:xfrm>
            <a:off x="3389730" y="3861209"/>
            <a:ext cx="4648791" cy="2960148"/>
            <a:chOff x="6140451" y="4428023"/>
            <a:chExt cx="1200150" cy="996950"/>
          </a:xfrm>
        </p:grpSpPr>
        <p:sp>
          <p:nvSpPr>
            <p:cNvPr id="23" name="Freeform 11"/>
            <p:cNvSpPr>
              <a:spLocks noEditPoints="1"/>
            </p:cNvSpPr>
            <p:nvPr/>
          </p:nvSpPr>
          <p:spPr bwMode="auto">
            <a:xfrm>
              <a:off x="6140451" y="4428023"/>
              <a:ext cx="1200150" cy="996950"/>
            </a:xfrm>
            <a:custGeom>
              <a:avLst/>
              <a:gdLst>
                <a:gd name="T0" fmla="*/ 884 w 944"/>
                <a:gd name="T1" fmla="*/ 8 h 784"/>
                <a:gd name="T2" fmla="*/ 503 w 944"/>
                <a:gd name="T3" fmla="*/ 8 h 784"/>
                <a:gd name="T4" fmla="*/ 504 w 944"/>
                <a:gd name="T5" fmla="*/ 6 h 784"/>
                <a:gd name="T6" fmla="*/ 485 w 944"/>
                <a:gd name="T7" fmla="*/ 0 h 784"/>
                <a:gd name="T8" fmla="*/ 482 w 944"/>
                <a:gd name="T9" fmla="*/ 8 h 784"/>
                <a:gd name="T10" fmla="*/ 60 w 944"/>
                <a:gd name="T11" fmla="*/ 8 h 784"/>
                <a:gd name="T12" fmla="*/ 0 w 944"/>
                <a:gd name="T13" fmla="*/ 68 h 784"/>
                <a:gd name="T14" fmla="*/ 0 w 944"/>
                <a:gd name="T15" fmla="*/ 620 h 784"/>
                <a:gd name="T16" fmla="*/ 60 w 944"/>
                <a:gd name="T17" fmla="*/ 680 h 784"/>
                <a:gd name="T18" fmla="*/ 238 w 944"/>
                <a:gd name="T19" fmla="*/ 680 h 784"/>
                <a:gd name="T20" fmla="*/ 238 w 944"/>
                <a:gd name="T21" fmla="*/ 724 h 784"/>
                <a:gd name="T22" fmla="*/ 298 w 944"/>
                <a:gd name="T23" fmla="*/ 784 h 784"/>
                <a:gd name="T24" fmla="*/ 647 w 944"/>
                <a:gd name="T25" fmla="*/ 784 h 784"/>
                <a:gd name="T26" fmla="*/ 707 w 944"/>
                <a:gd name="T27" fmla="*/ 724 h 784"/>
                <a:gd name="T28" fmla="*/ 707 w 944"/>
                <a:gd name="T29" fmla="*/ 680 h 784"/>
                <a:gd name="T30" fmla="*/ 884 w 944"/>
                <a:gd name="T31" fmla="*/ 680 h 784"/>
                <a:gd name="T32" fmla="*/ 944 w 944"/>
                <a:gd name="T33" fmla="*/ 620 h 784"/>
                <a:gd name="T34" fmla="*/ 944 w 944"/>
                <a:gd name="T35" fmla="*/ 68 h 784"/>
                <a:gd name="T36" fmla="*/ 884 w 944"/>
                <a:gd name="T37" fmla="*/ 8 h 784"/>
                <a:gd name="T38" fmla="*/ 884 w 944"/>
                <a:gd name="T39" fmla="*/ 620 h 784"/>
                <a:gd name="T40" fmla="*/ 496 w 944"/>
                <a:gd name="T41" fmla="*/ 620 h 784"/>
                <a:gd name="T42" fmla="*/ 496 w 944"/>
                <a:gd name="T43" fmla="*/ 667 h 784"/>
                <a:gd name="T44" fmla="*/ 647 w 944"/>
                <a:gd name="T45" fmla="*/ 667 h 784"/>
                <a:gd name="T46" fmla="*/ 647 w 944"/>
                <a:gd name="T47" fmla="*/ 724 h 784"/>
                <a:gd name="T48" fmla="*/ 298 w 944"/>
                <a:gd name="T49" fmla="*/ 724 h 784"/>
                <a:gd name="T50" fmla="*/ 298 w 944"/>
                <a:gd name="T51" fmla="*/ 667 h 784"/>
                <a:gd name="T52" fmla="*/ 448 w 944"/>
                <a:gd name="T53" fmla="*/ 667 h 784"/>
                <a:gd name="T54" fmla="*/ 448 w 944"/>
                <a:gd name="T55" fmla="*/ 620 h 784"/>
                <a:gd name="T56" fmla="*/ 60 w 944"/>
                <a:gd name="T57" fmla="*/ 620 h 784"/>
                <a:gd name="T58" fmla="*/ 60 w 944"/>
                <a:gd name="T59" fmla="*/ 68 h 784"/>
                <a:gd name="T60" fmla="*/ 884 w 944"/>
                <a:gd name="T61" fmla="*/ 68 h 784"/>
                <a:gd name="T62" fmla="*/ 884 w 944"/>
                <a:gd name="T63" fmla="*/ 62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4" h="784">
                  <a:moveTo>
                    <a:pt x="884" y="8"/>
                  </a:moveTo>
                  <a:cubicBezTo>
                    <a:pt x="503" y="8"/>
                    <a:pt x="503" y="8"/>
                    <a:pt x="503" y="8"/>
                  </a:cubicBezTo>
                  <a:cubicBezTo>
                    <a:pt x="503" y="7"/>
                    <a:pt x="503" y="7"/>
                    <a:pt x="504" y="6"/>
                  </a:cubicBezTo>
                  <a:cubicBezTo>
                    <a:pt x="485" y="0"/>
                    <a:pt x="485" y="0"/>
                    <a:pt x="485" y="0"/>
                  </a:cubicBezTo>
                  <a:cubicBezTo>
                    <a:pt x="484" y="3"/>
                    <a:pt x="483" y="5"/>
                    <a:pt x="482" y="8"/>
                  </a:cubicBezTo>
                  <a:cubicBezTo>
                    <a:pt x="60" y="8"/>
                    <a:pt x="60" y="8"/>
                    <a:pt x="60" y="8"/>
                  </a:cubicBezTo>
                  <a:cubicBezTo>
                    <a:pt x="27" y="8"/>
                    <a:pt x="0" y="35"/>
                    <a:pt x="0" y="68"/>
                  </a:cubicBezTo>
                  <a:cubicBezTo>
                    <a:pt x="0" y="620"/>
                    <a:pt x="0" y="620"/>
                    <a:pt x="0" y="620"/>
                  </a:cubicBezTo>
                  <a:cubicBezTo>
                    <a:pt x="0" y="653"/>
                    <a:pt x="27" y="680"/>
                    <a:pt x="60" y="680"/>
                  </a:cubicBezTo>
                  <a:cubicBezTo>
                    <a:pt x="238" y="680"/>
                    <a:pt x="238" y="680"/>
                    <a:pt x="238" y="680"/>
                  </a:cubicBezTo>
                  <a:cubicBezTo>
                    <a:pt x="238" y="724"/>
                    <a:pt x="238" y="724"/>
                    <a:pt x="238" y="724"/>
                  </a:cubicBezTo>
                  <a:cubicBezTo>
                    <a:pt x="238" y="757"/>
                    <a:pt x="265" y="784"/>
                    <a:pt x="298" y="784"/>
                  </a:cubicBezTo>
                  <a:cubicBezTo>
                    <a:pt x="647" y="784"/>
                    <a:pt x="647" y="784"/>
                    <a:pt x="647" y="784"/>
                  </a:cubicBezTo>
                  <a:cubicBezTo>
                    <a:pt x="680" y="784"/>
                    <a:pt x="707" y="757"/>
                    <a:pt x="707" y="724"/>
                  </a:cubicBezTo>
                  <a:cubicBezTo>
                    <a:pt x="707" y="680"/>
                    <a:pt x="707" y="680"/>
                    <a:pt x="707" y="680"/>
                  </a:cubicBezTo>
                  <a:cubicBezTo>
                    <a:pt x="884" y="680"/>
                    <a:pt x="884" y="680"/>
                    <a:pt x="884" y="680"/>
                  </a:cubicBezTo>
                  <a:cubicBezTo>
                    <a:pt x="917" y="680"/>
                    <a:pt x="944" y="653"/>
                    <a:pt x="944" y="620"/>
                  </a:cubicBezTo>
                  <a:cubicBezTo>
                    <a:pt x="944" y="68"/>
                    <a:pt x="944" y="68"/>
                    <a:pt x="944" y="68"/>
                  </a:cubicBezTo>
                  <a:cubicBezTo>
                    <a:pt x="944" y="35"/>
                    <a:pt x="917" y="8"/>
                    <a:pt x="884" y="8"/>
                  </a:cubicBezTo>
                  <a:close/>
                  <a:moveTo>
                    <a:pt x="884" y="620"/>
                  </a:moveTo>
                  <a:cubicBezTo>
                    <a:pt x="496" y="620"/>
                    <a:pt x="496" y="620"/>
                    <a:pt x="496" y="620"/>
                  </a:cubicBezTo>
                  <a:cubicBezTo>
                    <a:pt x="496" y="667"/>
                    <a:pt x="496" y="667"/>
                    <a:pt x="496" y="667"/>
                  </a:cubicBezTo>
                  <a:cubicBezTo>
                    <a:pt x="647" y="667"/>
                    <a:pt x="647" y="667"/>
                    <a:pt x="647" y="667"/>
                  </a:cubicBezTo>
                  <a:cubicBezTo>
                    <a:pt x="647" y="724"/>
                    <a:pt x="647" y="724"/>
                    <a:pt x="647" y="724"/>
                  </a:cubicBezTo>
                  <a:cubicBezTo>
                    <a:pt x="298" y="724"/>
                    <a:pt x="298" y="724"/>
                    <a:pt x="298" y="724"/>
                  </a:cubicBezTo>
                  <a:cubicBezTo>
                    <a:pt x="298" y="667"/>
                    <a:pt x="298" y="667"/>
                    <a:pt x="298" y="667"/>
                  </a:cubicBezTo>
                  <a:cubicBezTo>
                    <a:pt x="448" y="667"/>
                    <a:pt x="448" y="667"/>
                    <a:pt x="448" y="667"/>
                  </a:cubicBezTo>
                  <a:cubicBezTo>
                    <a:pt x="448" y="620"/>
                    <a:pt x="448" y="620"/>
                    <a:pt x="448" y="620"/>
                  </a:cubicBezTo>
                  <a:cubicBezTo>
                    <a:pt x="60" y="620"/>
                    <a:pt x="60" y="620"/>
                    <a:pt x="60" y="620"/>
                  </a:cubicBezTo>
                  <a:cubicBezTo>
                    <a:pt x="60" y="68"/>
                    <a:pt x="60" y="68"/>
                    <a:pt x="60" y="68"/>
                  </a:cubicBezTo>
                  <a:cubicBezTo>
                    <a:pt x="884" y="68"/>
                    <a:pt x="884" y="68"/>
                    <a:pt x="884" y="68"/>
                  </a:cubicBezTo>
                  <a:lnTo>
                    <a:pt x="884" y="62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p:cNvSpPr>
              <a:spLocks noEditPoints="1"/>
            </p:cNvSpPr>
            <p:nvPr/>
          </p:nvSpPr>
          <p:spPr bwMode="auto">
            <a:xfrm>
              <a:off x="6216651" y="4513748"/>
              <a:ext cx="1047750" cy="833437"/>
            </a:xfrm>
            <a:custGeom>
              <a:avLst/>
              <a:gdLst>
                <a:gd name="T0" fmla="*/ 0 w 660"/>
                <a:gd name="T1" fmla="*/ 442 h 525"/>
                <a:gd name="T2" fmla="*/ 310 w 660"/>
                <a:gd name="T3" fmla="*/ 442 h 525"/>
                <a:gd name="T4" fmla="*/ 310 w 660"/>
                <a:gd name="T5" fmla="*/ 480 h 525"/>
                <a:gd name="T6" fmla="*/ 190 w 660"/>
                <a:gd name="T7" fmla="*/ 480 h 525"/>
                <a:gd name="T8" fmla="*/ 190 w 660"/>
                <a:gd name="T9" fmla="*/ 525 h 525"/>
                <a:gd name="T10" fmla="*/ 470 w 660"/>
                <a:gd name="T11" fmla="*/ 525 h 525"/>
                <a:gd name="T12" fmla="*/ 470 w 660"/>
                <a:gd name="T13" fmla="*/ 480 h 525"/>
                <a:gd name="T14" fmla="*/ 349 w 660"/>
                <a:gd name="T15" fmla="*/ 480 h 525"/>
                <a:gd name="T16" fmla="*/ 349 w 660"/>
                <a:gd name="T17" fmla="*/ 442 h 525"/>
                <a:gd name="T18" fmla="*/ 660 w 660"/>
                <a:gd name="T19" fmla="*/ 442 h 525"/>
                <a:gd name="T20" fmla="*/ 660 w 660"/>
                <a:gd name="T21" fmla="*/ 0 h 525"/>
                <a:gd name="T22" fmla="*/ 0 w 660"/>
                <a:gd name="T23" fmla="*/ 0 h 525"/>
                <a:gd name="T24" fmla="*/ 0 w 660"/>
                <a:gd name="T25" fmla="*/ 442 h 525"/>
                <a:gd name="T26" fmla="*/ 27 w 660"/>
                <a:gd name="T27" fmla="*/ 29 h 525"/>
                <a:gd name="T28" fmla="*/ 632 w 660"/>
                <a:gd name="T29" fmla="*/ 29 h 525"/>
                <a:gd name="T30" fmla="*/ 632 w 660"/>
                <a:gd name="T31" fmla="*/ 413 h 525"/>
                <a:gd name="T32" fmla="*/ 27 w 660"/>
                <a:gd name="T33" fmla="*/ 413 h 525"/>
                <a:gd name="T34" fmla="*/ 27 w 660"/>
                <a:gd name="T35" fmla="*/ 29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0" h="525">
                  <a:moveTo>
                    <a:pt x="0" y="442"/>
                  </a:moveTo>
                  <a:lnTo>
                    <a:pt x="310" y="442"/>
                  </a:lnTo>
                  <a:lnTo>
                    <a:pt x="310" y="480"/>
                  </a:lnTo>
                  <a:lnTo>
                    <a:pt x="190" y="480"/>
                  </a:lnTo>
                  <a:lnTo>
                    <a:pt x="190" y="525"/>
                  </a:lnTo>
                  <a:lnTo>
                    <a:pt x="470" y="525"/>
                  </a:lnTo>
                  <a:lnTo>
                    <a:pt x="470" y="480"/>
                  </a:lnTo>
                  <a:lnTo>
                    <a:pt x="349" y="480"/>
                  </a:lnTo>
                  <a:lnTo>
                    <a:pt x="349" y="442"/>
                  </a:lnTo>
                  <a:lnTo>
                    <a:pt x="660" y="442"/>
                  </a:lnTo>
                  <a:lnTo>
                    <a:pt x="660" y="0"/>
                  </a:lnTo>
                  <a:lnTo>
                    <a:pt x="0" y="0"/>
                  </a:lnTo>
                  <a:lnTo>
                    <a:pt x="0" y="442"/>
                  </a:lnTo>
                  <a:close/>
                  <a:moveTo>
                    <a:pt x="27" y="29"/>
                  </a:moveTo>
                  <a:lnTo>
                    <a:pt x="632" y="29"/>
                  </a:lnTo>
                  <a:lnTo>
                    <a:pt x="632" y="413"/>
                  </a:lnTo>
                  <a:lnTo>
                    <a:pt x="27" y="413"/>
                  </a:lnTo>
                  <a:lnTo>
                    <a:pt x="27" y="29"/>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0"/>
            <p:cNvSpPr>
              <a:spLocks noEditPoints="1"/>
            </p:cNvSpPr>
            <p:nvPr/>
          </p:nvSpPr>
          <p:spPr bwMode="auto">
            <a:xfrm>
              <a:off x="6259513" y="4559785"/>
              <a:ext cx="960438" cy="609600"/>
            </a:xfrm>
            <a:custGeom>
              <a:avLst/>
              <a:gdLst>
                <a:gd name="T0" fmla="*/ 605 w 605"/>
                <a:gd name="T1" fmla="*/ 0 h 384"/>
                <a:gd name="T2" fmla="*/ 0 w 605"/>
                <a:gd name="T3" fmla="*/ 0 h 384"/>
                <a:gd name="T4" fmla="*/ 0 w 605"/>
                <a:gd name="T5" fmla="*/ 384 h 384"/>
                <a:gd name="T6" fmla="*/ 605 w 605"/>
                <a:gd name="T7" fmla="*/ 384 h 384"/>
                <a:gd name="T8" fmla="*/ 605 w 605"/>
                <a:gd name="T9" fmla="*/ 0 h 384"/>
                <a:gd name="T10" fmla="*/ 33 w 605"/>
                <a:gd name="T11" fmla="*/ 23 h 384"/>
                <a:gd name="T12" fmla="*/ 13 w 605"/>
                <a:gd name="T13" fmla="*/ 166 h 384"/>
                <a:gd name="T14" fmla="*/ 13 w 605"/>
                <a:gd name="T15" fmla="*/ 12 h 384"/>
                <a:gd name="T16" fmla="*/ 177 w 605"/>
                <a:gd name="T17" fmla="*/ 12 h 384"/>
                <a:gd name="T18" fmla="*/ 33 w 605"/>
                <a:gd name="T19" fmla="*/ 2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5" h="384">
                  <a:moveTo>
                    <a:pt x="605" y="0"/>
                  </a:moveTo>
                  <a:lnTo>
                    <a:pt x="0" y="0"/>
                  </a:lnTo>
                  <a:lnTo>
                    <a:pt x="0" y="384"/>
                  </a:lnTo>
                  <a:lnTo>
                    <a:pt x="605" y="384"/>
                  </a:lnTo>
                  <a:lnTo>
                    <a:pt x="605" y="0"/>
                  </a:lnTo>
                  <a:close/>
                  <a:moveTo>
                    <a:pt x="33" y="23"/>
                  </a:moveTo>
                  <a:lnTo>
                    <a:pt x="13" y="166"/>
                  </a:lnTo>
                  <a:lnTo>
                    <a:pt x="13" y="12"/>
                  </a:lnTo>
                  <a:lnTo>
                    <a:pt x="177" y="12"/>
                  </a:lnTo>
                  <a:lnTo>
                    <a:pt x="33" y="2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3"/>
            <p:cNvSpPr>
              <a:spLocks/>
            </p:cNvSpPr>
            <p:nvPr/>
          </p:nvSpPr>
          <p:spPr bwMode="auto">
            <a:xfrm>
              <a:off x="6280151" y="4578835"/>
              <a:ext cx="260350" cy="244475"/>
            </a:xfrm>
            <a:custGeom>
              <a:avLst/>
              <a:gdLst>
                <a:gd name="T0" fmla="*/ 0 w 164"/>
                <a:gd name="T1" fmla="*/ 154 h 154"/>
                <a:gd name="T2" fmla="*/ 20 w 164"/>
                <a:gd name="T3" fmla="*/ 11 h 154"/>
                <a:gd name="T4" fmla="*/ 164 w 164"/>
                <a:gd name="T5" fmla="*/ 0 h 154"/>
                <a:gd name="T6" fmla="*/ 0 w 164"/>
                <a:gd name="T7" fmla="*/ 0 h 154"/>
                <a:gd name="T8" fmla="*/ 0 w 164"/>
                <a:gd name="T9" fmla="*/ 154 h 154"/>
              </a:gdLst>
              <a:ahLst/>
              <a:cxnLst>
                <a:cxn ang="0">
                  <a:pos x="T0" y="T1"/>
                </a:cxn>
                <a:cxn ang="0">
                  <a:pos x="T2" y="T3"/>
                </a:cxn>
                <a:cxn ang="0">
                  <a:pos x="T4" y="T5"/>
                </a:cxn>
                <a:cxn ang="0">
                  <a:pos x="T6" y="T7"/>
                </a:cxn>
                <a:cxn ang="0">
                  <a:pos x="T8" y="T9"/>
                </a:cxn>
              </a:cxnLst>
              <a:rect l="0" t="0" r="r" b="b"/>
              <a:pathLst>
                <a:path w="164" h="154">
                  <a:moveTo>
                    <a:pt x="0" y="154"/>
                  </a:moveTo>
                  <a:lnTo>
                    <a:pt x="20" y="11"/>
                  </a:lnTo>
                  <a:lnTo>
                    <a:pt x="164" y="0"/>
                  </a:lnTo>
                  <a:lnTo>
                    <a:pt x="0" y="0"/>
                  </a:lnTo>
                  <a:lnTo>
                    <a:pt x="0"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p:cNvGrpSpPr/>
          <p:nvPr/>
        </p:nvGrpSpPr>
        <p:grpSpPr>
          <a:xfrm>
            <a:off x="3637677" y="2778282"/>
            <a:ext cx="1179512" cy="1104900"/>
            <a:chOff x="3997326" y="3343760"/>
            <a:chExt cx="1179512" cy="1104900"/>
          </a:xfrm>
        </p:grpSpPr>
        <p:sp>
          <p:nvSpPr>
            <p:cNvPr id="34" name="Freeform 75"/>
            <p:cNvSpPr>
              <a:spLocks/>
            </p:cNvSpPr>
            <p:nvPr/>
          </p:nvSpPr>
          <p:spPr bwMode="auto">
            <a:xfrm>
              <a:off x="4633913" y="3859698"/>
              <a:ext cx="47625" cy="39687"/>
            </a:xfrm>
            <a:custGeom>
              <a:avLst/>
              <a:gdLst>
                <a:gd name="T0" fmla="*/ 0 w 38"/>
                <a:gd name="T1" fmla="*/ 15 h 32"/>
                <a:gd name="T2" fmla="*/ 9 w 38"/>
                <a:gd name="T3" fmla="*/ 32 h 32"/>
                <a:gd name="T4" fmla="*/ 38 w 38"/>
                <a:gd name="T5" fmla="*/ 17 h 32"/>
                <a:gd name="T6" fmla="*/ 28 w 38"/>
                <a:gd name="T7" fmla="*/ 0 h 32"/>
                <a:gd name="T8" fmla="*/ 0 w 38"/>
                <a:gd name="T9" fmla="*/ 15 h 32"/>
              </a:gdLst>
              <a:ahLst/>
              <a:cxnLst>
                <a:cxn ang="0">
                  <a:pos x="T0" y="T1"/>
                </a:cxn>
                <a:cxn ang="0">
                  <a:pos x="T2" y="T3"/>
                </a:cxn>
                <a:cxn ang="0">
                  <a:pos x="T4" y="T5"/>
                </a:cxn>
                <a:cxn ang="0">
                  <a:pos x="T6" y="T7"/>
                </a:cxn>
                <a:cxn ang="0">
                  <a:pos x="T8" y="T9"/>
                </a:cxn>
              </a:cxnLst>
              <a:rect l="0" t="0" r="r" b="b"/>
              <a:pathLst>
                <a:path w="38" h="32">
                  <a:moveTo>
                    <a:pt x="0" y="15"/>
                  </a:moveTo>
                  <a:cubicBezTo>
                    <a:pt x="9" y="32"/>
                    <a:pt x="9" y="32"/>
                    <a:pt x="9" y="32"/>
                  </a:cubicBezTo>
                  <a:cubicBezTo>
                    <a:pt x="19" y="27"/>
                    <a:pt x="28" y="22"/>
                    <a:pt x="38" y="17"/>
                  </a:cubicBezTo>
                  <a:cubicBezTo>
                    <a:pt x="28" y="0"/>
                    <a:pt x="28" y="0"/>
                    <a:pt x="28" y="0"/>
                  </a:cubicBezTo>
                  <a:cubicBezTo>
                    <a:pt x="19" y="5"/>
                    <a:pt x="10" y="10"/>
                    <a:pt x="0" y="15"/>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6"/>
            <p:cNvSpPr>
              <a:spLocks/>
            </p:cNvSpPr>
            <p:nvPr/>
          </p:nvSpPr>
          <p:spPr bwMode="auto">
            <a:xfrm>
              <a:off x="5070476" y="3488223"/>
              <a:ext cx="36513" cy="39687"/>
            </a:xfrm>
            <a:custGeom>
              <a:avLst/>
              <a:gdLst>
                <a:gd name="T0" fmla="*/ 0 w 29"/>
                <a:gd name="T1" fmla="*/ 18 h 30"/>
                <a:gd name="T2" fmla="*/ 16 w 29"/>
                <a:gd name="T3" fmla="*/ 30 h 30"/>
                <a:gd name="T4" fmla="*/ 29 w 29"/>
                <a:gd name="T5" fmla="*/ 10 h 30"/>
                <a:gd name="T6" fmla="*/ 12 w 29"/>
                <a:gd name="T7" fmla="*/ 0 h 30"/>
                <a:gd name="T8" fmla="*/ 0 w 29"/>
                <a:gd name="T9" fmla="*/ 18 h 30"/>
              </a:gdLst>
              <a:ahLst/>
              <a:cxnLst>
                <a:cxn ang="0">
                  <a:pos x="T0" y="T1"/>
                </a:cxn>
                <a:cxn ang="0">
                  <a:pos x="T2" y="T3"/>
                </a:cxn>
                <a:cxn ang="0">
                  <a:pos x="T4" y="T5"/>
                </a:cxn>
                <a:cxn ang="0">
                  <a:pos x="T6" y="T7"/>
                </a:cxn>
                <a:cxn ang="0">
                  <a:pos x="T8" y="T9"/>
                </a:cxn>
              </a:cxnLst>
              <a:rect l="0" t="0" r="r" b="b"/>
              <a:pathLst>
                <a:path w="29" h="30">
                  <a:moveTo>
                    <a:pt x="0" y="18"/>
                  </a:moveTo>
                  <a:cubicBezTo>
                    <a:pt x="6" y="21"/>
                    <a:pt x="12" y="25"/>
                    <a:pt x="16" y="30"/>
                  </a:cubicBezTo>
                  <a:cubicBezTo>
                    <a:pt x="20" y="23"/>
                    <a:pt x="25" y="17"/>
                    <a:pt x="29" y="10"/>
                  </a:cubicBezTo>
                  <a:cubicBezTo>
                    <a:pt x="12" y="0"/>
                    <a:pt x="12" y="0"/>
                    <a:pt x="12" y="0"/>
                  </a:cubicBezTo>
                  <a:cubicBezTo>
                    <a:pt x="8" y="6"/>
                    <a:pt x="4" y="12"/>
                    <a:pt x="0" y="18"/>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7"/>
            <p:cNvSpPr>
              <a:spLocks/>
            </p:cNvSpPr>
            <p:nvPr/>
          </p:nvSpPr>
          <p:spPr bwMode="auto">
            <a:xfrm>
              <a:off x="5138738" y="3343760"/>
              <a:ext cx="38100" cy="47625"/>
            </a:xfrm>
            <a:custGeom>
              <a:avLst/>
              <a:gdLst>
                <a:gd name="T0" fmla="*/ 30 w 30"/>
                <a:gd name="T1" fmla="*/ 6 h 37"/>
                <a:gd name="T2" fmla="*/ 10 w 30"/>
                <a:gd name="T3" fmla="*/ 0 h 37"/>
                <a:gd name="T4" fmla="*/ 0 w 30"/>
                <a:gd name="T5" fmla="*/ 30 h 37"/>
                <a:gd name="T6" fmla="*/ 19 w 30"/>
                <a:gd name="T7" fmla="*/ 37 h 37"/>
                <a:gd name="T8" fmla="*/ 30 w 30"/>
                <a:gd name="T9" fmla="*/ 6 h 37"/>
              </a:gdLst>
              <a:ahLst/>
              <a:cxnLst>
                <a:cxn ang="0">
                  <a:pos x="T0" y="T1"/>
                </a:cxn>
                <a:cxn ang="0">
                  <a:pos x="T2" y="T3"/>
                </a:cxn>
                <a:cxn ang="0">
                  <a:pos x="T4" y="T5"/>
                </a:cxn>
                <a:cxn ang="0">
                  <a:pos x="T6" y="T7"/>
                </a:cxn>
                <a:cxn ang="0">
                  <a:pos x="T8" y="T9"/>
                </a:cxn>
              </a:cxnLst>
              <a:rect l="0" t="0" r="r" b="b"/>
              <a:pathLst>
                <a:path w="30" h="37">
                  <a:moveTo>
                    <a:pt x="30" y="6"/>
                  </a:moveTo>
                  <a:cubicBezTo>
                    <a:pt x="10" y="0"/>
                    <a:pt x="10" y="0"/>
                    <a:pt x="10" y="0"/>
                  </a:cubicBezTo>
                  <a:cubicBezTo>
                    <a:pt x="7" y="10"/>
                    <a:pt x="4" y="20"/>
                    <a:pt x="0" y="30"/>
                  </a:cubicBezTo>
                  <a:cubicBezTo>
                    <a:pt x="19" y="37"/>
                    <a:pt x="19" y="37"/>
                    <a:pt x="19" y="37"/>
                  </a:cubicBezTo>
                  <a:cubicBezTo>
                    <a:pt x="23" y="27"/>
                    <a:pt x="26" y="16"/>
                    <a:pt x="30"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8"/>
            <p:cNvSpPr>
              <a:spLocks/>
            </p:cNvSpPr>
            <p:nvPr/>
          </p:nvSpPr>
          <p:spPr bwMode="auto">
            <a:xfrm>
              <a:off x="4124326" y="4102585"/>
              <a:ext cx="47625" cy="46037"/>
            </a:xfrm>
            <a:custGeom>
              <a:avLst/>
              <a:gdLst>
                <a:gd name="T0" fmla="*/ 0 w 37"/>
                <a:gd name="T1" fmla="*/ 24 h 37"/>
                <a:gd name="T2" fmla="*/ 15 w 37"/>
                <a:gd name="T3" fmla="*/ 37 h 37"/>
                <a:gd name="T4" fmla="*/ 37 w 37"/>
                <a:gd name="T5" fmla="*/ 15 h 37"/>
                <a:gd name="T6" fmla="*/ 23 w 37"/>
                <a:gd name="T7" fmla="*/ 0 h 37"/>
                <a:gd name="T8" fmla="*/ 0 w 37"/>
                <a:gd name="T9" fmla="*/ 24 h 37"/>
              </a:gdLst>
              <a:ahLst/>
              <a:cxnLst>
                <a:cxn ang="0">
                  <a:pos x="T0" y="T1"/>
                </a:cxn>
                <a:cxn ang="0">
                  <a:pos x="T2" y="T3"/>
                </a:cxn>
                <a:cxn ang="0">
                  <a:pos x="T4" y="T5"/>
                </a:cxn>
                <a:cxn ang="0">
                  <a:pos x="T6" y="T7"/>
                </a:cxn>
                <a:cxn ang="0">
                  <a:pos x="T8" y="T9"/>
                </a:cxn>
              </a:cxnLst>
              <a:rect l="0" t="0" r="r" b="b"/>
              <a:pathLst>
                <a:path w="37" h="37">
                  <a:moveTo>
                    <a:pt x="0" y="24"/>
                  </a:moveTo>
                  <a:cubicBezTo>
                    <a:pt x="15" y="37"/>
                    <a:pt x="15" y="37"/>
                    <a:pt x="15" y="37"/>
                  </a:cubicBezTo>
                  <a:cubicBezTo>
                    <a:pt x="22" y="30"/>
                    <a:pt x="29" y="22"/>
                    <a:pt x="37" y="15"/>
                  </a:cubicBezTo>
                  <a:cubicBezTo>
                    <a:pt x="23" y="0"/>
                    <a:pt x="23" y="0"/>
                    <a:pt x="23" y="0"/>
                  </a:cubicBezTo>
                  <a:cubicBezTo>
                    <a:pt x="15" y="8"/>
                    <a:pt x="7" y="16"/>
                    <a:pt x="0" y="2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9"/>
            <p:cNvSpPr>
              <a:spLocks/>
            </p:cNvSpPr>
            <p:nvPr/>
          </p:nvSpPr>
          <p:spPr bwMode="auto">
            <a:xfrm>
              <a:off x="4703763" y="3818423"/>
              <a:ext cx="49213" cy="41275"/>
            </a:xfrm>
            <a:custGeom>
              <a:avLst/>
              <a:gdLst>
                <a:gd name="T0" fmla="*/ 0 w 38"/>
                <a:gd name="T1" fmla="*/ 16 h 33"/>
                <a:gd name="T2" fmla="*/ 10 w 38"/>
                <a:gd name="T3" fmla="*/ 33 h 33"/>
                <a:gd name="T4" fmla="*/ 38 w 38"/>
                <a:gd name="T5" fmla="*/ 17 h 33"/>
                <a:gd name="T6" fmla="*/ 27 w 38"/>
                <a:gd name="T7" fmla="*/ 0 h 33"/>
                <a:gd name="T8" fmla="*/ 0 w 38"/>
                <a:gd name="T9" fmla="*/ 16 h 33"/>
              </a:gdLst>
              <a:ahLst/>
              <a:cxnLst>
                <a:cxn ang="0">
                  <a:pos x="T0" y="T1"/>
                </a:cxn>
                <a:cxn ang="0">
                  <a:pos x="T2" y="T3"/>
                </a:cxn>
                <a:cxn ang="0">
                  <a:pos x="T4" y="T5"/>
                </a:cxn>
                <a:cxn ang="0">
                  <a:pos x="T6" y="T7"/>
                </a:cxn>
                <a:cxn ang="0">
                  <a:pos x="T8" y="T9"/>
                </a:cxn>
              </a:cxnLst>
              <a:rect l="0" t="0" r="r" b="b"/>
              <a:pathLst>
                <a:path w="38" h="33">
                  <a:moveTo>
                    <a:pt x="0" y="16"/>
                  </a:moveTo>
                  <a:cubicBezTo>
                    <a:pt x="10" y="33"/>
                    <a:pt x="10" y="33"/>
                    <a:pt x="10" y="33"/>
                  </a:cubicBezTo>
                  <a:cubicBezTo>
                    <a:pt x="19" y="28"/>
                    <a:pt x="29" y="22"/>
                    <a:pt x="38" y="17"/>
                  </a:cubicBezTo>
                  <a:cubicBezTo>
                    <a:pt x="27" y="0"/>
                    <a:pt x="27" y="0"/>
                    <a:pt x="27" y="0"/>
                  </a:cubicBezTo>
                  <a:cubicBezTo>
                    <a:pt x="18" y="5"/>
                    <a:pt x="9" y="11"/>
                    <a:pt x="0" y="1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0"/>
            <p:cNvSpPr>
              <a:spLocks/>
            </p:cNvSpPr>
            <p:nvPr/>
          </p:nvSpPr>
          <p:spPr bwMode="auto">
            <a:xfrm>
              <a:off x="4838701" y="3724760"/>
              <a:ext cx="47625" cy="44450"/>
            </a:xfrm>
            <a:custGeom>
              <a:avLst/>
              <a:gdLst>
                <a:gd name="T0" fmla="*/ 37 w 37"/>
                <a:gd name="T1" fmla="*/ 16 h 35"/>
                <a:gd name="T2" fmla="*/ 25 w 37"/>
                <a:gd name="T3" fmla="*/ 0 h 35"/>
                <a:gd name="T4" fmla="*/ 0 w 37"/>
                <a:gd name="T5" fmla="*/ 19 h 35"/>
                <a:gd name="T6" fmla="*/ 12 w 37"/>
                <a:gd name="T7" fmla="*/ 35 h 35"/>
                <a:gd name="T8" fmla="*/ 37 w 37"/>
                <a:gd name="T9" fmla="*/ 16 h 35"/>
              </a:gdLst>
              <a:ahLst/>
              <a:cxnLst>
                <a:cxn ang="0">
                  <a:pos x="T0" y="T1"/>
                </a:cxn>
                <a:cxn ang="0">
                  <a:pos x="T2" y="T3"/>
                </a:cxn>
                <a:cxn ang="0">
                  <a:pos x="T4" y="T5"/>
                </a:cxn>
                <a:cxn ang="0">
                  <a:pos x="T6" y="T7"/>
                </a:cxn>
                <a:cxn ang="0">
                  <a:pos x="T8" y="T9"/>
                </a:cxn>
              </a:cxnLst>
              <a:rect l="0" t="0" r="r" b="b"/>
              <a:pathLst>
                <a:path w="37" h="35">
                  <a:moveTo>
                    <a:pt x="37" y="16"/>
                  </a:moveTo>
                  <a:cubicBezTo>
                    <a:pt x="25" y="0"/>
                    <a:pt x="25" y="0"/>
                    <a:pt x="25" y="0"/>
                  </a:cubicBezTo>
                  <a:cubicBezTo>
                    <a:pt x="17" y="7"/>
                    <a:pt x="8" y="13"/>
                    <a:pt x="0" y="19"/>
                  </a:cubicBezTo>
                  <a:cubicBezTo>
                    <a:pt x="12" y="35"/>
                    <a:pt x="12" y="35"/>
                    <a:pt x="12" y="35"/>
                  </a:cubicBezTo>
                  <a:cubicBezTo>
                    <a:pt x="20" y="29"/>
                    <a:pt x="29" y="22"/>
                    <a:pt x="37" y="1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1"/>
            <p:cNvSpPr>
              <a:spLocks/>
            </p:cNvSpPr>
            <p:nvPr/>
          </p:nvSpPr>
          <p:spPr bwMode="auto">
            <a:xfrm>
              <a:off x="5105401" y="3418373"/>
              <a:ext cx="39688" cy="47625"/>
            </a:xfrm>
            <a:custGeom>
              <a:avLst/>
              <a:gdLst>
                <a:gd name="T0" fmla="*/ 0 w 32"/>
                <a:gd name="T1" fmla="*/ 29 h 38"/>
                <a:gd name="T2" fmla="*/ 18 w 32"/>
                <a:gd name="T3" fmla="*/ 38 h 38"/>
                <a:gd name="T4" fmla="*/ 32 w 32"/>
                <a:gd name="T5" fmla="*/ 9 h 38"/>
                <a:gd name="T6" fmla="*/ 14 w 32"/>
                <a:gd name="T7" fmla="*/ 0 h 38"/>
                <a:gd name="T8" fmla="*/ 0 w 32"/>
                <a:gd name="T9" fmla="*/ 29 h 38"/>
              </a:gdLst>
              <a:ahLst/>
              <a:cxnLst>
                <a:cxn ang="0">
                  <a:pos x="T0" y="T1"/>
                </a:cxn>
                <a:cxn ang="0">
                  <a:pos x="T2" y="T3"/>
                </a:cxn>
                <a:cxn ang="0">
                  <a:pos x="T4" y="T5"/>
                </a:cxn>
                <a:cxn ang="0">
                  <a:pos x="T6" y="T7"/>
                </a:cxn>
                <a:cxn ang="0">
                  <a:pos x="T8" y="T9"/>
                </a:cxn>
              </a:cxnLst>
              <a:rect l="0" t="0" r="r" b="b"/>
              <a:pathLst>
                <a:path w="32" h="38">
                  <a:moveTo>
                    <a:pt x="0" y="29"/>
                  </a:moveTo>
                  <a:cubicBezTo>
                    <a:pt x="18" y="38"/>
                    <a:pt x="18" y="38"/>
                    <a:pt x="18" y="38"/>
                  </a:cubicBezTo>
                  <a:cubicBezTo>
                    <a:pt x="23" y="28"/>
                    <a:pt x="28" y="19"/>
                    <a:pt x="32" y="9"/>
                  </a:cubicBezTo>
                  <a:cubicBezTo>
                    <a:pt x="14" y="0"/>
                    <a:pt x="14" y="0"/>
                    <a:pt x="14" y="0"/>
                  </a:cubicBezTo>
                  <a:cubicBezTo>
                    <a:pt x="10" y="10"/>
                    <a:pt x="5" y="19"/>
                    <a:pt x="0" y="29"/>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2"/>
            <p:cNvSpPr>
              <a:spLocks/>
            </p:cNvSpPr>
            <p:nvPr/>
          </p:nvSpPr>
          <p:spPr bwMode="auto">
            <a:xfrm>
              <a:off x="4257676" y="4013685"/>
              <a:ext cx="47625" cy="41275"/>
            </a:xfrm>
            <a:custGeom>
              <a:avLst/>
              <a:gdLst>
                <a:gd name="T0" fmla="*/ 9 w 38"/>
                <a:gd name="T1" fmla="*/ 32 h 32"/>
                <a:gd name="T2" fmla="*/ 38 w 38"/>
                <a:gd name="T3" fmla="*/ 19 h 32"/>
                <a:gd name="T4" fmla="*/ 30 w 38"/>
                <a:gd name="T5" fmla="*/ 0 h 32"/>
                <a:gd name="T6" fmla="*/ 0 w 38"/>
                <a:gd name="T7" fmla="*/ 14 h 32"/>
                <a:gd name="T8" fmla="*/ 9 w 38"/>
                <a:gd name="T9" fmla="*/ 32 h 32"/>
              </a:gdLst>
              <a:ahLst/>
              <a:cxnLst>
                <a:cxn ang="0">
                  <a:pos x="T0" y="T1"/>
                </a:cxn>
                <a:cxn ang="0">
                  <a:pos x="T2" y="T3"/>
                </a:cxn>
                <a:cxn ang="0">
                  <a:pos x="T4" y="T5"/>
                </a:cxn>
                <a:cxn ang="0">
                  <a:pos x="T6" y="T7"/>
                </a:cxn>
                <a:cxn ang="0">
                  <a:pos x="T8" y="T9"/>
                </a:cxn>
              </a:cxnLst>
              <a:rect l="0" t="0" r="r" b="b"/>
              <a:pathLst>
                <a:path w="38" h="32">
                  <a:moveTo>
                    <a:pt x="9" y="32"/>
                  </a:moveTo>
                  <a:cubicBezTo>
                    <a:pt x="18" y="27"/>
                    <a:pt x="28" y="23"/>
                    <a:pt x="38" y="19"/>
                  </a:cubicBezTo>
                  <a:cubicBezTo>
                    <a:pt x="30" y="0"/>
                    <a:pt x="30" y="0"/>
                    <a:pt x="30" y="0"/>
                  </a:cubicBezTo>
                  <a:cubicBezTo>
                    <a:pt x="20" y="5"/>
                    <a:pt x="10" y="9"/>
                    <a:pt x="0" y="14"/>
                  </a:cubicBezTo>
                  <a:lnTo>
                    <a:pt x="9" y="32"/>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3"/>
            <p:cNvSpPr>
              <a:spLocks/>
            </p:cNvSpPr>
            <p:nvPr/>
          </p:nvSpPr>
          <p:spPr bwMode="auto">
            <a:xfrm>
              <a:off x="4902201" y="3673960"/>
              <a:ext cx="46038" cy="44450"/>
            </a:xfrm>
            <a:custGeom>
              <a:avLst/>
              <a:gdLst>
                <a:gd name="T0" fmla="*/ 37 w 37"/>
                <a:gd name="T1" fmla="*/ 15 h 36"/>
                <a:gd name="T2" fmla="*/ 24 w 37"/>
                <a:gd name="T3" fmla="*/ 0 h 36"/>
                <a:gd name="T4" fmla="*/ 0 w 37"/>
                <a:gd name="T5" fmla="*/ 21 h 36"/>
                <a:gd name="T6" fmla="*/ 13 w 37"/>
                <a:gd name="T7" fmla="*/ 36 h 36"/>
                <a:gd name="T8" fmla="*/ 37 w 37"/>
                <a:gd name="T9" fmla="*/ 15 h 36"/>
              </a:gdLst>
              <a:ahLst/>
              <a:cxnLst>
                <a:cxn ang="0">
                  <a:pos x="T0" y="T1"/>
                </a:cxn>
                <a:cxn ang="0">
                  <a:pos x="T2" y="T3"/>
                </a:cxn>
                <a:cxn ang="0">
                  <a:pos x="T4" y="T5"/>
                </a:cxn>
                <a:cxn ang="0">
                  <a:pos x="T6" y="T7"/>
                </a:cxn>
                <a:cxn ang="0">
                  <a:pos x="T8" y="T9"/>
                </a:cxn>
              </a:cxnLst>
              <a:rect l="0" t="0" r="r" b="b"/>
              <a:pathLst>
                <a:path w="37" h="36">
                  <a:moveTo>
                    <a:pt x="37" y="15"/>
                  </a:moveTo>
                  <a:cubicBezTo>
                    <a:pt x="24" y="0"/>
                    <a:pt x="24" y="0"/>
                    <a:pt x="24" y="0"/>
                  </a:cubicBezTo>
                  <a:cubicBezTo>
                    <a:pt x="16" y="7"/>
                    <a:pt x="8" y="14"/>
                    <a:pt x="0" y="21"/>
                  </a:cubicBezTo>
                  <a:cubicBezTo>
                    <a:pt x="13" y="36"/>
                    <a:pt x="13" y="36"/>
                    <a:pt x="13" y="36"/>
                  </a:cubicBezTo>
                  <a:cubicBezTo>
                    <a:pt x="22" y="29"/>
                    <a:pt x="30" y="22"/>
                    <a:pt x="37" y="15"/>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4"/>
            <p:cNvSpPr>
              <a:spLocks/>
            </p:cNvSpPr>
            <p:nvPr/>
          </p:nvSpPr>
          <p:spPr bwMode="auto">
            <a:xfrm>
              <a:off x="4560888" y="3896210"/>
              <a:ext cx="47625" cy="39687"/>
            </a:xfrm>
            <a:custGeom>
              <a:avLst/>
              <a:gdLst>
                <a:gd name="T0" fmla="*/ 0 w 37"/>
                <a:gd name="T1" fmla="*/ 13 h 32"/>
                <a:gd name="T2" fmla="*/ 8 w 37"/>
                <a:gd name="T3" fmla="*/ 32 h 32"/>
                <a:gd name="T4" fmla="*/ 37 w 37"/>
                <a:gd name="T5" fmla="*/ 18 h 32"/>
                <a:gd name="T6" fmla="*/ 29 w 37"/>
                <a:gd name="T7" fmla="*/ 0 h 32"/>
                <a:gd name="T8" fmla="*/ 0 w 37"/>
                <a:gd name="T9" fmla="*/ 13 h 32"/>
              </a:gdLst>
              <a:ahLst/>
              <a:cxnLst>
                <a:cxn ang="0">
                  <a:pos x="T0" y="T1"/>
                </a:cxn>
                <a:cxn ang="0">
                  <a:pos x="T2" y="T3"/>
                </a:cxn>
                <a:cxn ang="0">
                  <a:pos x="T4" y="T5"/>
                </a:cxn>
                <a:cxn ang="0">
                  <a:pos x="T6" y="T7"/>
                </a:cxn>
                <a:cxn ang="0">
                  <a:pos x="T8" y="T9"/>
                </a:cxn>
              </a:cxnLst>
              <a:rect l="0" t="0" r="r" b="b"/>
              <a:pathLst>
                <a:path w="37" h="32">
                  <a:moveTo>
                    <a:pt x="0" y="13"/>
                  </a:moveTo>
                  <a:cubicBezTo>
                    <a:pt x="8" y="32"/>
                    <a:pt x="8" y="32"/>
                    <a:pt x="8" y="32"/>
                  </a:cubicBezTo>
                  <a:cubicBezTo>
                    <a:pt x="18" y="27"/>
                    <a:pt x="28" y="22"/>
                    <a:pt x="37" y="18"/>
                  </a:cubicBezTo>
                  <a:cubicBezTo>
                    <a:pt x="29" y="0"/>
                    <a:pt x="29" y="0"/>
                    <a:pt x="29" y="0"/>
                  </a:cubicBezTo>
                  <a:cubicBezTo>
                    <a:pt x="19" y="4"/>
                    <a:pt x="10" y="9"/>
                    <a:pt x="0" y="1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5"/>
            <p:cNvSpPr>
              <a:spLocks/>
            </p:cNvSpPr>
            <p:nvPr/>
          </p:nvSpPr>
          <p:spPr bwMode="auto">
            <a:xfrm>
              <a:off x="4186238" y="4051785"/>
              <a:ext cx="47625" cy="44450"/>
            </a:xfrm>
            <a:custGeom>
              <a:avLst/>
              <a:gdLst>
                <a:gd name="T0" fmla="*/ 12 w 38"/>
                <a:gd name="T1" fmla="*/ 34 h 34"/>
                <a:gd name="T2" fmla="*/ 38 w 38"/>
                <a:gd name="T3" fmla="*/ 17 h 34"/>
                <a:gd name="T4" fmla="*/ 28 w 38"/>
                <a:gd name="T5" fmla="*/ 0 h 34"/>
                <a:gd name="T6" fmla="*/ 0 w 38"/>
                <a:gd name="T7" fmla="*/ 18 h 34"/>
                <a:gd name="T8" fmla="*/ 12 w 38"/>
                <a:gd name="T9" fmla="*/ 34 h 34"/>
              </a:gdLst>
              <a:ahLst/>
              <a:cxnLst>
                <a:cxn ang="0">
                  <a:pos x="T0" y="T1"/>
                </a:cxn>
                <a:cxn ang="0">
                  <a:pos x="T2" y="T3"/>
                </a:cxn>
                <a:cxn ang="0">
                  <a:pos x="T4" y="T5"/>
                </a:cxn>
                <a:cxn ang="0">
                  <a:pos x="T6" y="T7"/>
                </a:cxn>
                <a:cxn ang="0">
                  <a:pos x="T8" y="T9"/>
                </a:cxn>
              </a:cxnLst>
              <a:rect l="0" t="0" r="r" b="b"/>
              <a:pathLst>
                <a:path w="38" h="34">
                  <a:moveTo>
                    <a:pt x="12" y="34"/>
                  </a:moveTo>
                  <a:cubicBezTo>
                    <a:pt x="20" y="28"/>
                    <a:pt x="29" y="22"/>
                    <a:pt x="38" y="17"/>
                  </a:cubicBezTo>
                  <a:cubicBezTo>
                    <a:pt x="28" y="0"/>
                    <a:pt x="28" y="0"/>
                    <a:pt x="28" y="0"/>
                  </a:cubicBezTo>
                  <a:cubicBezTo>
                    <a:pt x="18" y="6"/>
                    <a:pt x="9" y="12"/>
                    <a:pt x="0" y="18"/>
                  </a:cubicBezTo>
                  <a:lnTo>
                    <a:pt x="12" y="34"/>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6"/>
            <p:cNvSpPr>
              <a:spLocks/>
            </p:cNvSpPr>
            <p:nvPr/>
          </p:nvSpPr>
          <p:spPr bwMode="auto">
            <a:xfrm>
              <a:off x="4059238" y="4242285"/>
              <a:ext cx="25400" cy="14287"/>
            </a:xfrm>
            <a:custGeom>
              <a:avLst/>
              <a:gdLst>
                <a:gd name="T0" fmla="*/ 21 w 21"/>
                <a:gd name="T1" fmla="*/ 6 h 12"/>
                <a:gd name="T2" fmla="*/ 2 w 21"/>
                <a:gd name="T3" fmla="*/ 0 h 12"/>
                <a:gd name="T4" fmla="*/ 0 w 21"/>
                <a:gd name="T5" fmla="*/ 7 h 12"/>
                <a:gd name="T6" fmla="*/ 19 w 21"/>
                <a:gd name="T7" fmla="*/ 12 h 12"/>
                <a:gd name="T8" fmla="*/ 21 w 21"/>
                <a:gd name="T9" fmla="*/ 6 h 12"/>
              </a:gdLst>
              <a:ahLst/>
              <a:cxnLst>
                <a:cxn ang="0">
                  <a:pos x="T0" y="T1"/>
                </a:cxn>
                <a:cxn ang="0">
                  <a:pos x="T2" y="T3"/>
                </a:cxn>
                <a:cxn ang="0">
                  <a:pos x="T4" y="T5"/>
                </a:cxn>
                <a:cxn ang="0">
                  <a:pos x="T6" y="T7"/>
                </a:cxn>
                <a:cxn ang="0">
                  <a:pos x="T8" y="T9"/>
                </a:cxn>
              </a:cxnLst>
              <a:rect l="0" t="0" r="r" b="b"/>
              <a:pathLst>
                <a:path w="21" h="12">
                  <a:moveTo>
                    <a:pt x="21" y="6"/>
                  </a:moveTo>
                  <a:cubicBezTo>
                    <a:pt x="2" y="0"/>
                    <a:pt x="2" y="0"/>
                    <a:pt x="2" y="0"/>
                  </a:cubicBezTo>
                  <a:cubicBezTo>
                    <a:pt x="1" y="2"/>
                    <a:pt x="0" y="5"/>
                    <a:pt x="0" y="7"/>
                  </a:cubicBezTo>
                  <a:cubicBezTo>
                    <a:pt x="7" y="7"/>
                    <a:pt x="13" y="9"/>
                    <a:pt x="19" y="12"/>
                  </a:cubicBezTo>
                  <a:cubicBezTo>
                    <a:pt x="20" y="10"/>
                    <a:pt x="20" y="8"/>
                    <a:pt x="21"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8"/>
            <p:cNvSpPr>
              <a:spLocks/>
            </p:cNvSpPr>
            <p:nvPr/>
          </p:nvSpPr>
          <p:spPr bwMode="auto">
            <a:xfrm>
              <a:off x="4078288" y="4166085"/>
              <a:ext cx="42863" cy="47625"/>
            </a:xfrm>
            <a:custGeom>
              <a:avLst/>
              <a:gdLst>
                <a:gd name="T0" fmla="*/ 17 w 34"/>
                <a:gd name="T1" fmla="*/ 0 h 37"/>
                <a:gd name="T2" fmla="*/ 0 w 34"/>
                <a:gd name="T3" fmla="*/ 28 h 37"/>
                <a:gd name="T4" fmla="*/ 18 w 34"/>
                <a:gd name="T5" fmla="*/ 37 h 37"/>
                <a:gd name="T6" fmla="*/ 34 w 34"/>
                <a:gd name="T7" fmla="*/ 11 h 37"/>
                <a:gd name="T8" fmla="*/ 17 w 34"/>
                <a:gd name="T9" fmla="*/ 0 h 37"/>
              </a:gdLst>
              <a:ahLst/>
              <a:cxnLst>
                <a:cxn ang="0">
                  <a:pos x="T0" y="T1"/>
                </a:cxn>
                <a:cxn ang="0">
                  <a:pos x="T2" y="T3"/>
                </a:cxn>
                <a:cxn ang="0">
                  <a:pos x="T4" y="T5"/>
                </a:cxn>
                <a:cxn ang="0">
                  <a:pos x="T6" y="T7"/>
                </a:cxn>
                <a:cxn ang="0">
                  <a:pos x="T8" y="T9"/>
                </a:cxn>
              </a:cxnLst>
              <a:rect l="0" t="0" r="r" b="b"/>
              <a:pathLst>
                <a:path w="34" h="37">
                  <a:moveTo>
                    <a:pt x="17" y="0"/>
                  </a:moveTo>
                  <a:cubicBezTo>
                    <a:pt x="11" y="9"/>
                    <a:pt x="5" y="18"/>
                    <a:pt x="0" y="28"/>
                  </a:cubicBezTo>
                  <a:cubicBezTo>
                    <a:pt x="18" y="37"/>
                    <a:pt x="18" y="37"/>
                    <a:pt x="18" y="37"/>
                  </a:cubicBezTo>
                  <a:cubicBezTo>
                    <a:pt x="23" y="28"/>
                    <a:pt x="28" y="19"/>
                    <a:pt x="34" y="11"/>
                  </a:cubicBezTo>
                  <a:lnTo>
                    <a:pt x="17"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9"/>
            <p:cNvSpPr>
              <a:spLocks/>
            </p:cNvSpPr>
            <p:nvPr/>
          </p:nvSpPr>
          <p:spPr bwMode="auto">
            <a:xfrm>
              <a:off x="4333876" y="3986698"/>
              <a:ext cx="46038" cy="38100"/>
            </a:xfrm>
            <a:custGeom>
              <a:avLst/>
              <a:gdLst>
                <a:gd name="T0" fmla="*/ 13 w 37"/>
                <a:gd name="T1" fmla="*/ 5 h 29"/>
                <a:gd name="T2" fmla="*/ 0 w 37"/>
                <a:gd name="T3" fmla="*/ 10 h 29"/>
                <a:gd name="T4" fmla="*/ 7 w 37"/>
                <a:gd name="T5" fmla="*/ 29 h 29"/>
                <a:gd name="T6" fmla="*/ 19 w 37"/>
                <a:gd name="T7" fmla="*/ 25 h 29"/>
                <a:gd name="T8" fmla="*/ 37 w 37"/>
                <a:gd name="T9" fmla="*/ 19 h 29"/>
                <a:gd name="T10" fmla="*/ 31 w 37"/>
                <a:gd name="T11" fmla="*/ 0 h 29"/>
                <a:gd name="T12" fmla="*/ 13 w 37"/>
                <a:gd name="T13" fmla="*/ 5 h 29"/>
              </a:gdLst>
              <a:ahLst/>
              <a:cxnLst>
                <a:cxn ang="0">
                  <a:pos x="T0" y="T1"/>
                </a:cxn>
                <a:cxn ang="0">
                  <a:pos x="T2" y="T3"/>
                </a:cxn>
                <a:cxn ang="0">
                  <a:pos x="T4" y="T5"/>
                </a:cxn>
                <a:cxn ang="0">
                  <a:pos x="T6" y="T7"/>
                </a:cxn>
                <a:cxn ang="0">
                  <a:pos x="T8" y="T9"/>
                </a:cxn>
                <a:cxn ang="0">
                  <a:pos x="T10" y="T11"/>
                </a:cxn>
                <a:cxn ang="0">
                  <a:pos x="T12" y="T13"/>
                </a:cxn>
              </a:cxnLst>
              <a:rect l="0" t="0" r="r" b="b"/>
              <a:pathLst>
                <a:path w="37" h="29">
                  <a:moveTo>
                    <a:pt x="13" y="5"/>
                  </a:moveTo>
                  <a:cubicBezTo>
                    <a:pt x="9" y="7"/>
                    <a:pt x="5" y="8"/>
                    <a:pt x="0" y="10"/>
                  </a:cubicBezTo>
                  <a:cubicBezTo>
                    <a:pt x="7" y="29"/>
                    <a:pt x="7" y="29"/>
                    <a:pt x="7" y="29"/>
                  </a:cubicBezTo>
                  <a:cubicBezTo>
                    <a:pt x="11" y="27"/>
                    <a:pt x="15" y="26"/>
                    <a:pt x="19" y="25"/>
                  </a:cubicBezTo>
                  <a:cubicBezTo>
                    <a:pt x="25" y="23"/>
                    <a:pt x="31" y="21"/>
                    <a:pt x="37" y="19"/>
                  </a:cubicBezTo>
                  <a:cubicBezTo>
                    <a:pt x="31" y="0"/>
                    <a:pt x="31" y="0"/>
                    <a:pt x="31" y="0"/>
                  </a:cubicBezTo>
                  <a:cubicBezTo>
                    <a:pt x="25" y="2"/>
                    <a:pt x="19" y="4"/>
                    <a:pt x="13" y="5"/>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90"/>
            <p:cNvSpPr>
              <a:spLocks/>
            </p:cNvSpPr>
            <p:nvPr/>
          </p:nvSpPr>
          <p:spPr bwMode="auto">
            <a:xfrm>
              <a:off x="4411663" y="3966060"/>
              <a:ext cx="31750" cy="31750"/>
            </a:xfrm>
            <a:custGeom>
              <a:avLst/>
              <a:gdLst>
                <a:gd name="T0" fmla="*/ 0 w 25"/>
                <a:gd name="T1" fmla="*/ 6 h 25"/>
                <a:gd name="T2" fmla="*/ 7 w 25"/>
                <a:gd name="T3" fmla="*/ 25 h 25"/>
                <a:gd name="T4" fmla="*/ 25 w 25"/>
                <a:gd name="T5" fmla="*/ 18 h 25"/>
                <a:gd name="T6" fmla="*/ 18 w 25"/>
                <a:gd name="T7" fmla="*/ 0 h 25"/>
                <a:gd name="T8" fmla="*/ 0 w 25"/>
                <a:gd name="T9" fmla="*/ 6 h 25"/>
              </a:gdLst>
              <a:ahLst/>
              <a:cxnLst>
                <a:cxn ang="0">
                  <a:pos x="T0" y="T1"/>
                </a:cxn>
                <a:cxn ang="0">
                  <a:pos x="T2" y="T3"/>
                </a:cxn>
                <a:cxn ang="0">
                  <a:pos x="T4" y="T5"/>
                </a:cxn>
                <a:cxn ang="0">
                  <a:pos x="T6" y="T7"/>
                </a:cxn>
                <a:cxn ang="0">
                  <a:pos x="T8" y="T9"/>
                </a:cxn>
              </a:cxnLst>
              <a:rect l="0" t="0" r="r" b="b"/>
              <a:pathLst>
                <a:path w="25" h="25">
                  <a:moveTo>
                    <a:pt x="0" y="6"/>
                  </a:moveTo>
                  <a:cubicBezTo>
                    <a:pt x="7" y="25"/>
                    <a:pt x="7" y="25"/>
                    <a:pt x="7" y="25"/>
                  </a:cubicBezTo>
                  <a:cubicBezTo>
                    <a:pt x="13" y="23"/>
                    <a:pt x="19" y="21"/>
                    <a:pt x="25" y="18"/>
                  </a:cubicBezTo>
                  <a:cubicBezTo>
                    <a:pt x="21" y="13"/>
                    <a:pt x="19" y="6"/>
                    <a:pt x="18" y="0"/>
                  </a:cubicBezTo>
                  <a:cubicBezTo>
                    <a:pt x="12" y="2"/>
                    <a:pt x="6" y="4"/>
                    <a:pt x="0"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1"/>
            <p:cNvSpPr>
              <a:spLocks/>
            </p:cNvSpPr>
            <p:nvPr/>
          </p:nvSpPr>
          <p:spPr bwMode="auto">
            <a:xfrm>
              <a:off x="4040188" y="4405798"/>
              <a:ext cx="31750" cy="42862"/>
            </a:xfrm>
            <a:custGeom>
              <a:avLst/>
              <a:gdLst>
                <a:gd name="T0" fmla="*/ 4 w 24"/>
                <a:gd name="T1" fmla="*/ 34 h 34"/>
                <a:gd name="T2" fmla="*/ 24 w 24"/>
                <a:gd name="T3" fmla="*/ 30 h 34"/>
                <a:gd name="T4" fmla="*/ 20 w 24"/>
                <a:gd name="T5" fmla="*/ 0 h 34"/>
                <a:gd name="T6" fmla="*/ 0 w 24"/>
                <a:gd name="T7" fmla="*/ 1 h 34"/>
                <a:gd name="T8" fmla="*/ 4 w 24"/>
                <a:gd name="T9" fmla="*/ 34 h 34"/>
              </a:gdLst>
              <a:ahLst/>
              <a:cxnLst>
                <a:cxn ang="0">
                  <a:pos x="T0" y="T1"/>
                </a:cxn>
                <a:cxn ang="0">
                  <a:pos x="T2" y="T3"/>
                </a:cxn>
                <a:cxn ang="0">
                  <a:pos x="T4" y="T5"/>
                </a:cxn>
                <a:cxn ang="0">
                  <a:pos x="T6" y="T7"/>
                </a:cxn>
                <a:cxn ang="0">
                  <a:pos x="T8" y="T9"/>
                </a:cxn>
              </a:cxnLst>
              <a:rect l="0" t="0" r="r" b="b"/>
              <a:pathLst>
                <a:path w="24" h="34">
                  <a:moveTo>
                    <a:pt x="4" y="34"/>
                  </a:moveTo>
                  <a:cubicBezTo>
                    <a:pt x="24" y="30"/>
                    <a:pt x="24" y="30"/>
                    <a:pt x="24" y="30"/>
                  </a:cubicBezTo>
                  <a:cubicBezTo>
                    <a:pt x="22" y="20"/>
                    <a:pt x="21" y="10"/>
                    <a:pt x="20" y="0"/>
                  </a:cubicBezTo>
                  <a:cubicBezTo>
                    <a:pt x="0" y="1"/>
                    <a:pt x="0" y="1"/>
                    <a:pt x="0" y="1"/>
                  </a:cubicBezTo>
                  <a:cubicBezTo>
                    <a:pt x="1" y="12"/>
                    <a:pt x="2" y="23"/>
                    <a:pt x="4" y="3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2"/>
            <p:cNvSpPr>
              <a:spLocks/>
            </p:cNvSpPr>
            <p:nvPr/>
          </p:nvSpPr>
          <p:spPr bwMode="auto">
            <a:xfrm>
              <a:off x="4773613" y="3773973"/>
              <a:ext cx="47625" cy="44450"/>
            </a:xfrm>
            <a:custGeom>
              <a:avLst/>
              <a:gdLst>
                <a:gd name="T0" fmla="*/ 0 w 38"/>
                <a:gd name="T1" fmla="*/ 18 h 35"/>
                <a:gd name="T2" fmla="*/ 11 w 38"/>
                <a:gd name="T3" fmla="*/ 35 h 35"/>
                <a:gd name="T4" fmla="*/ 38 w 38"/>
                <a:gd name="T5" fmla="*/ 16 h 35"/>
                <a:gd name="T6" fmla="*/ 26 w 38"/>
                <a:gd name="T7" fmla="*/ 0 h 35"/>
                <a:gd name="T8" fmla="*/ 0 w 38"/>
                <a:gd name="T9" fmla="*/ 18 h 35"/>
              </a:gdLst>
              <a:ahLst/>
              <a:cxnLst>
                <a:cxn ang="0">
                  <a:pos x="T0" y="T1"/>
                </a:cxn>
                <a:cxn ang="0">
                  <a:pos x="T2" y="T3"/>
                </a:cxn>
                <a:cxn ang="0">
                  <a:pos x="T4" y="T5"/>
                </a:cxn>
                <a:cxn ang="0">
                  <a:pos x="T6" y="T7"/>
                </a:cxn>
                <a:cxn ang="0">
                  <a:pos x="T8" y="T9"/>
                </a:cxn>
              </a:cxnLst>
              <a:rect l="0" t="0" r="r" b="b"/>
              <a:pathLst>
                <a:path w="38" h="35">
                  <a:moveTo>
                    <a:pt x="0" y="18"/>
                  </a:moveTo>
                  <a:cubicBezTo>
                    <a:pt x="11" y="35"/>
                    <a:pt x="11" y="35"/>
                    <a:pt x="11" y="35"/>
                  </a:cubicBezTo>
                  <a:cubicBezTo>
                    <a:pt x="20" y="29"/>
                    <a:pt x="29" y="22"/>
                    <a:pt x="38" y="16"/>
                  </a:cubicBezTo>
                  <a:cubicBezTo>
                    <a:pt x="26" y="0"/>
                    <a:pt x="26" y="0"/>
                    <a:pt x="26" y="0"/>
                  </a:cubicBezTo>
                  <a:cubicBezTo>
                    <a:pt x="18" y="6"/>
                    <a:pt x="9" y="12"/>
                    <a:pt x="0" y="18"/>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32"/>
            <p:cNvSpPr>
              <a:spLocks/>
            </p:cNvSpPr>
            <p:nvPr/>
          </p:nvSpPr>
          <p:spPr bwMode="auto">
            <a:xfrm>
              <a:off x="3997326" y="4250223"/>
              <a:ext cx="119063" cy="119062"/>
            </a:xfrm>
            <a:custGeom>
              <a:avLst/>
              <a:gdLst>
                <a:gd name="T0" fmla="*/ 93 w 93"/>
                <a:gd name="T1" fmla="*/ 47 h 93"/>
                <a:gd name="T2" fmla="*/ 67 w 93"/>
                <a:gd name="T3" fmla="*/ 5 h 93"/>
                <a:gd name="T4" fmla="*/ 48 w 93"/>
                <a:gd name="T5" fmla="*/ 0 h 93"/>
                <a:gd name="T6" fmla="*/ 47 w 93"/>
                <a:gd name="T7" fmla="*/ 0 h 93"/>
                <a:gd name="T8" fmla="*/ 0 w 93"/>
                <a:gd name="T9" fmla="*/ 47 h 93"/>
                <a:gd name="T10" fmla="*/ 47 w 93"/>
                <a:gd name="T11" fmla="*/ 93 h 93"/>
                <a:gd name="T12" fmla="*/ 93 w 93"/>
                <a:gd name="T13" fmla="*/ 47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93" y="47"/>
                  </a:moveTo>
                  <a:cubicBezTo>
                    <a:pt x="93" y="28"/>
                    <a:pt x="83" y="12"/>
                    <a:pt x="67" y="5"/>
                  </a:cubicBezTo>
                  <a:cubicBezTo>
                    <a:pt x="61" y="2"/>
                    <a:pt x="55" y="0"/>
                    <a:pt x="48" y="0"/>
                  </a:cubicBezTo>
                  <a:cubicBezTo>
                    <a:pt x="47" y="0"/>
                    <a:pt x="47" y="0"/>
                    <a:pt x="47" y="0"/>
                  </a:cubicBezTo>
                  <a:cubicBezTo>
                    <a:pt x="21" y="0"/>
                    <a:pt x="0" y="21"/>
                    <a:pt x="0" y="47"/>
                  </a:cubicBezTo>
                  <a:cubicBezTo>
                    <a:pt x="0" y="72"/>
                    <a:pt x="21" y="93"/>
                    <a:pt x="47" y="93"/>
                  </a:cubicBezTo>
                  <a:cubicBezTo>
                    <a:pt x="73" y="93"/>
                    <a:pt x="93" y="72"/>
                    <a:pt x="9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33"/>
            <p:cNvSpPr>
              <a:spLocks/>
            </p:cNvSpPr>
            <p:nvPr/>
          </p:nvSpPr>
          <p:spPr bwMode="auto">
            <a:xfrm>
              <a:off x="4433888" y="3899385"/>
              <a:ext cx="117475" cy="119062"/>
            </a:xfrm>
            <a:custGeom>
              <a:avLst/>
              <a:gdLst>
                <a:gd name="T0" fmla="*/ 47 w 93"/>
                <a:gd name="T1" fmla="*/ 0 h 93"/>
                <a:gd name="T2" fmla="*/ 0 w 93"/>
                <a:gd name="T3" fmla="*/ 47 h 93"/>
                <a:gd name="T4" fmla="*/ 0 w 93"/>
                <a:gd name="T5" fmla="*/ 52 h 93"/>
                <a:gd name="T6" fmla="*/ 7 w 93"/>
                <a:gd name="T7" fmla="*/ 70 h 93"/>
                <a:gd name="T8" fmla="*/ 47 w 93"/>
                <a:gd name="T9" fmla="*/ 93 h 93"/>
                <a:gd name="T10" fmla="*/ 93 w 93"/>
                <a:gd name="T11" fmla="*/ 47 h 93"/>
                <a:gd name="T12" fmla="*/ 47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47" y="0"/>
                  </a:moveTo>
                  <a:cubicBezTo>
                    <a:pt x="21" y="0"/>
                    <a:pt x="0" y="21"/>
                    <a:pt x="0" y="47"/>
                  </a:cubicBezTo>
                  <a:cubicBezTo>
                    <a:pt x="0" y="48"/>
                    <a:pt x="0" y="50"/>
                    <a:pt x="0" y="52"/>
                  </a:cubicBezTo>
                  <a:cubicBezTo>
                    <a:pt x="1" y="58"/>
                    <a:pt x="3" y="65"/>
                    <a:pt x="7" y="70"/>
                  </a:cubicBezTo>
                  <a:cubicBezTo>
                    <a:pt x="15" y="84"/>
                    <a:pt x="30" y="93"/>
                    <a:pt x="47" y="93"/>
                  </a:cubicBezTo>
                  <a:cubicBezTo>
                    <a:pt x="72" y="93"/>
                    <a:pt x="93" y="72"/>
                    <a:pt x="93" y="47"/>
                  </a:cubicBezTo>
                  <a:cubicBezTo>
                    <a:pt x="93" y="21"/>
                    <a:pt x="72" y="0"/>
                    <a:pt x="47"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4"/>
            <p:cNvSpPr>
              <a:spLocks/>
            </p:cNvSpPr>
            <p:nvPr/>
          </p:nvSpPr>
          <p:spPr bwMode="auto">
            <a:xfrm>
              <a:off x="4987926" y="3507273"/>
              <a:ext cx="119063" cy="117475"/>
            </a:xfrm>
            <a:custGeom>
              <a:avLst/>
              <a:gdLst>
                <a:gd name="T0" fmla="*/ 65 w 93"/>
                <a:gd name="T1" fmla="*/ 4 h 93"/>
                <a:gd name="T2" fmla="*/ 46 w 93"/>
                <a:gd name="T3" fmla="*/ 0 h 93"/>
                <a:gd name="T4" fmla="*/ 0 w 93"/>
                <a:gd name="T5" fmla="*/ 47 h 93"/>
                <a:gd name="T6" fmla="*/ 46 w 93"/>
                <a:gd name="T7" fmla="*/ 93 h 93"/>
                <a:gd name="T8" fmla="*/ 93 w 93"/>
                <a:gd name="T9" fmla="*/ 47 h 93"/>
                <a:gd name="T10" fmla="*/ 81 w 93"/>
                <a:gd name="T11" fmla="*/ 16 h 93"/>
                <a:gd name="T12" fmla="*/ 65 w 93"/>
                <a:gd name="T13" fmla="*/ 4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65" y="4"/>
                  </a:moveTo>
                  <a:cubicBezTo>
                    <a:pt x="59" y="2"/>
                    <a:pt x="53" y="0"/>
                    <a:pt x="46" y="0"/>
                  </a:cubicBezTo>
                  <a:cubicBezTo>
                    <a:pt x="21" y="0"/>
                    <a:pt x="0" y="21"/>
                    <a:pt x="0" y="47"/>
                  </a:cubicBezTo>
                  <a:cubicBezTo>
                    <a:pt x="0" y="72"/>
                    <a:pt x="21" y="93"/>
                    <a:pt x="46" y="93"/>
                  </a:cubicBezTo>
                  <a:cubicBezTo>
                    <a:pt x="72" y="93"/>
                    <a:pt x="93" y="72"/>
                    <a:pt x="93" y="47"/>
                  </a:cubicBezTo>
                  <a:cubicBezTo>
                    <a:pt x="93" y="35"/>
                    <a:pt x="88" y="24"/>
                    <a:pt x="81" y="16"/>
                  </a:cubicBezTo>
                  <a:cubicBezTo>
                    <a:pt x="77" y="11"/>
                    <a:pt x="71" y="7"/>
                    <a:pt x="65" y="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4" name="Group 53"/>
          <p:cNvGrpSpPr/>
          <p:nvPr/>
        </p:nvGrpSpPr>
        <p:grpSpPr>
          <a:xfrm>
            <a:off x="4931489" y="2840195"/>
            <a:ext cx="403226" cy="1009649"/>
            <a:chOff x="5291138" y="3405673"/>
            <a:chExt cx="403226" cy="1009649"/>
          </a:xfrm>
        </p:grpSpPr>
        <p:sp>
          <p:nvSpPr>
            <p:cNvPr id="55" name="Freeform 93"/>
            <p:cNvSpPr>
              <a:spLocks/>
            </p:cNvSpPr>
            <p:nvPr/>
          </p:nvSpPr>
          <p:spPr bwMode="auto">
            <a:xfrm>
              <a:off x="5662613" y="3405673"/>
              <a:ext cx="30163" cy="44450"/>
            </a:xfrm>
            <a:custGeom>
              <a:avLst/>
              <a:gdLst>
                <a:gd name="T0" fmla="*/ 23 w 23"/>
                <a:gd name="T1" fmla="*/ 2 h 35"/>
                <a:gd name="T2" fmla="*/ 3 w 23"/>
                <a:gd name="T3" fmla="*/ 0 h 35"/>
                <a:gd name="T4" fmla="*/ 0 w 23"/>
                <a:gd name="T5" fmla="*/ 32 h 35"/>
                <a:gd name="T6" fmla="*/ 19 w 23"/>
                <a:gd name="T7" fmla="*/ 35 h 35"/>
                <a:gd name="T8" fmla="*/ 23 w 23"/>
                <a:gd name="T9" fmla="*/ 2 h 35"/>
              </a:gdLst>
              <a:ahLst/>
              <a:cxnLst>
                <a:cxn ang="0">
                  <a:pos x="T0" y="T1"/>
                </a:cxn>
                <a:cxn ang="0">
                  <a:pos x="T2" y="T3"/>
                </a:cxn>
                <a:cxn ang="0">
                  <a:pos x="T4" y="T5"/>
                </a:cxn>
                <a:cxn ang="0">
                  <a:pos x="T6" y="T7"/>
                </a:cxn>
                <a:cxn ang="0">
                  <a:pos x="T8" y="T9"/>
                </a:cxn>
              </a:cxnLst>
              <a:rect l="0" t="0" r="r" b="b"/>
              <a:pathLst>
                <a:path w="23" h="35">
                  <a:moveTo>
                    <a:pt x="23" y="2"/>
                  </a:moveTo>
                  <a:cubicBezTo>
                    <a:pt x="3" y="0"/>
                    <a:pt x="3" y="0"/>
                    <a:pt x="3" y="0"/>
                  </a:cubicBezTo>
                  <a:cubicBezTo>
                    <a:pt x="2" y="11"/>
                    <a:pt x="1" y="21"/>
                    <a:pt x="0" y="32"/>
                  </a:cubicBezTo>
                  <a:cubicBezTo>
                    <a:pt x="19" y="35"/>
                    <a:pt x="19" y="35"/>
                    <a:pt x="19" y="35"/>
                  </a:cubicBezTo>
                  <a:cubicBezTo>
                    <a:pt x="21" y="24"/>
                    <a:pt x="22" y="13"/>
                    <a:pt x="2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4"/>
            <p:cNvSpPr>
              <a:spLocks/>
            </p:cNvSpPr>
            <p:nvPr/>
          </p:nvSpPr>
          <p:spPr bwMode="auto">
            <a:xfrm>
              <a:off x="5486401" y="3942248"/>
              <a:ext cx="41275" cy="49212"/>
            </a:xfrm>
            <a:custGeom>
              <a:avLst/>
              <a:gdLst>
                <a:gd name="T0" fmla="*/ 0 w 33"/>
                <a:gd name="T1" fmla="*/ 28 h 38"/>
                <a:gd name="T2" fmla="*/ 17 w 33"/>
                <a:gd name="T3" fmla="*/ 38 h 38"/>
                <a:gd name="T4" fmla="*/ 33 w 33"/>
                <a:gd name="T5" fmla="*/ 10 h 38"/>
                <a:gd name="T6" fmla="*/ 15 w 33"/>
                <a:gd name="T7" fmla="*/ 0 h 38"/>
                <a:gd name="T8" fmla="*/ 0 w 33"/>
                <a:gd name="T9" fmla="*/ 28 h 38"/>
              </a:gdLst>
              <a:ahLst/>
              <a:cxnLst>
                <a:cxn ang="0">
                  <a:pos x="T0" y="T1"/>
                </a:cxn>
                <a:cxn ang="0">
                  <a:pos x="T2" y="T3"/>
                </a:cxn>
                <a:cxn ang="0">
                  <a:pos x="T4" y="T5"/>
                </a:cxn>
                <a:cxn ang="0">
                  <a:pos x="T6" y="T7"/>
                </a:cxn>
                <a:cxn ang="0">
                  <a:pos x="T8" y="T9"/>
                </a:cxn>
              </a:cxnLst>
              <a:rect l="0" t="0" r="r" b="b"/>
              <a:pathLst>
                <a:path w="33" h="38">
                  <a:moveTo>
                    <a:pt x="0" y="28"/>
                  </a:moveTo>
                  <a:cubicBezTo>
                    <a:pt x="17" y="38"/>
                    <a:pt x="17" y="38"/>
                    <a:pt x="17" y="38"/>
                  </a:cubicBezTo>
                  <a:cubicBezTo>
                    <a:pt x="22" y="29"/>
                    <a:pt x="28" y="20"/>
                    <a:pt x="33" y="10"/>
                  </a:cubicBezTo>
                  <a:cubicBezTo>
                    <a:pt x="15" y="0"/>
                    <a:pt x="15" y="0"/>
                    <a:pt x="15" y="0"/>
                  </a:cubicBezTo>
                  <a:cubicBezTo>
                    <a:pt x="10" y="10"/>
                    <a:pt x="5" y="19"/>
                    <a:pt x="0" y="28"/>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5"/>
            <p:cNvSpPr>
              <a:spLocks/>
            </p:cNvSpPr>
            <p:nvPr/>
          </p:nvSpPr>
          <p:spPr bwMode="auto">
            <a:xfrm>
              <a:off x="5524501" y="3872398"/>
              <a:ext cx="41275" cy="46037"/>
            </a:xfrm>
            <a:custGeom>
              <a:avLst/>
              <a:gdLst>
                <a:gd name="T0" fmla="*/ 0 w 32"/>
                <a:gd name="T1" fmla="*/ 28 h 37"/>
                <a:gd name="T2" fmla="*/ 18 w 32"/>
                <a:gd name="T3" fmla="*/ 37 h 37"/>
                <a:gd name="T4" fmla="*/ 32 w 32"/>
                <a:gd name="T5" fmla="*/ 8 h 37"/>
                <a:gd name="T6" fmla="*/ 13 w 32"/>
                <a:gd name="T7" fmla="*/ 0 h 37"/>
                <a:gd name="T8" fmla="*/ 0 w 32"/>
                <a:gd name="T9" fmla="*/ 28 h 37"/>
              </a:gdLst>
              <a:ahLst/>
              <a:cxnLst>
                <a:cxn ang="0">
                  <a:pos x="T0" y="T1"/>
                </a:cxn>
                <a:cxn ang="0">
                  <a:pos x="T2" y="T3"/>
                </a:cxn>
                <a:cxn ang="0">
                  <a:pos x="T4" y="T5"/>
                </a:cxn>
                <a:cxn ang="0">
                  <a:pos x="T6" y="T7"/>
                </a:cxn>
                <a:cxn ang="0">
                  <a:pos x="T8" y="T9"/>
                </a:cxn>
              </a:cxnLst>
              <a:rect l="0" t="0" r="r" b="b"/>
              <a:pathLst>
                <a:path w="32" h="37">
                  <a:moveTo>
                    <a:pt x="0" y="28"/>
                  </a:moveTo>
                  <a:cubicBezTo>
                    <a:pt x="18" y="37"/>
                    <a:pt x="18" y="37"/>
                    <a:pt x="18" y="37"/>
                  </a:cubicBezTo>
                  <a:cubicBezTo>
                    <a:pt x="22" y="28"/>
                    <a:pt x="27" y="18"/>
                    <a:pt x="32" y="8"/>
                  </a:cubicBezTo>
                  <a:cubicBezTo>
                    <a:pt x="13" y="0"/>
                    <a:pt x="13" y="0"/>
                    <a:pt x="13" y="0"/>
                  </a:cubicBezTo>
                  <a:cubicBezTo>
                    <a:pt x="9" y="9"/>
                    <a:pt x="4" y="19"/>
                    <a:pt x="0" y="28"/>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6"/>
            <p:cNvSpPr>
              <a:spLocks/>
            </p:cNvSpPr>
            <p:nvPr/>
          </p:nvSpPr>
          <p:spPr bwMode="auto">
            <a:xfrm>
              <a:off x="5586413" y="3719998"/>
              <a:ext cx="36513" cy="47625"/>
            </a:xfrm>
            <a:custGeom>
              <a:avLst/>
              <a:gdLst>
                <a:gd name="T0" fmla="*/ 19 w 29"/>
                <a:gd name="T1" fmla="*/ 37 h 37"/>
                <a:gd name="T2" fmla="*/ 29 w 29"/>
                <a:gd name="T3" fmla="*/ 7 h 37"/>
                <a:gd name="T4" fmla="*/ 10 w 29"/>
                <a:gd name="T5" fmla="*/ 0 h 37"/>
                <a:gd name="T6" fmla="*/ 0 w 29"/>
                <a:gd name="T7" fmla="*/ 30 h 37"/>
                <a:gd name="T8" fmla="*/ 19 w 29"/>
                <a:gd name="T9" fmla="*/ 37 h 37"/>
              </a:gdLst>
              <a:ahLst/>
              <a:cxnLst>
                <a:cxn ang="0">
                  <a:pos x="T0" y="T1"/>
                </a:cxn>
                <a:cxn ang="0">
                  <a:pos x="T2" y="T3"/>
                </a:cxn>
                <a:cxn ang="0">
                  <a:pos x="T4" y="T5"/>
                </a:cxn>
                <a:cxn ang="0">
                  <a:pos x="T6" y="T7"/>
                </a:cxn>
                <a:cxn ang="0">
                  <a:pos x="T8" y="T9"/>
                </a:cxn>
              </a:cxnLst>
              <a:rect l="0" t="0" r="r" b="b"/>
              <a:pathLst>
                <a:path w="29" h="37">
                  <a:moveTo>
                    <a:pt x="19" y="37"/>
                  </a:moveTo>
                  <a:cubicBezTo>
                    <a:pt x="22" y="27"/>
                    <a:pt x="26" y="17"/>
                    <a:pt x="29" y="7"/>
                  </a:cubicBezTo>
                  <a:cubicBezTo>
                    <a:pt x="10" y="0"/>
                    <a:pt x="10" y="0"/>
                    <a:pt x="10" y="0"/>
                  </a:cubicBezTo>
                  <a:cubicBezTo>
                    <a:pt x="7" y="10"/>
                    <a:pt x="3" y="21"/>
                    <a:pt x="0" y="30"/>
                  </a:cubicBezTo>
                  <a:lnTo>
                    <a:pt x="19" y="37"/>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7"/>
            <p:cNvSpPr>
              <a:spLocks/>
            </p:cNvSpPr>
            <p:nvPr/>
          </p:nvSpPr>
          <p:spPr bwMode="auto">
            <a:xfrm>
              <a:off x="5557838" y="3796198"/>
              <a:ext cx="39688" cy="47625"/>
            </a:xfrm>
            <a:custGeom>
              <a:avLst/>
              <a:gdLst>
                <a:gd name="T0" fmla="*/ 0 w 31"/>
                <a:gd name="T1" fmla="*/ 30 h 37"/>
                <a:gd name="T2" fmla="*/ 18 w 31"/>
                <a:gd name="T3" fmla="*/ 37 h 37"/>
                <a:gd name="T4" fmla="*/ 31 w 31"/>
                <a:gd name="T5" fmla="*/ 7 h 37"/>
                <a:gd name="T6" fmla="*/ 12 w 31"/>
                <a:gd name="T7" fmla="*/ 0 h 37"/>
                <a:gd name="T8" fmla="*/ 0 w 31"/>
                <a:gd name="T9" fmla="*/ 30 h 37"/>
              </a:gdLst>
              <a:ahLst/>
              <a:cxnLst>
                <a:cxn ang="0">
                  <a:pos x="T0" y="T1"/>
                </a:cxn>
                <a:cxn ang="0">
                  <a:pos x="T2" y="T3"/>
                </a:cxn>
                <a:cxn ang="0">
                  <a:pos x="T4" y="T5"/>
                </a:cxn>
                <a:cxn ang="0">
                  <a:pos x="T6" y="T7"/>
                </a:cxn>
                <a:cxn ang="0">
                  <a:pos x="T8" y="T9"/>
                </a:cxn>
              </a:cxnLst>
              <a:rect l="0" t="0" r="r" b="b"/>
              <a:pathLst>
                <a:path w="31" h="37">
                  <a:moveTo>
                    <a:pt x="0" y="30"/>
                  </a:moveTo>
                  <a:cubicBezTo>
                    <a:pt x="18" y="37"/>
                    <a:pt x="18" y="37"/>
                    <a:pt x="18" y="37"/>
                  </a:cubicBezTo>
                  <a:cubicBezTo>
                    <a:pt x="23" y="28"/>
                    <a:pt x="27" y="18"/>
                    <a:pt x="31" y="7"/>
                  </a:cubicBezTo>
                  <a:cubicBezTo>
                    <a:pt x="12" y="0"/>
                    <a:pt x="12" y="0"/>
                    <a:pt x="12" y="0"/>
                  </a:cubicBezTo>
                  <a:cubicBezTo>
                    <a:pt x="8" y="10"/>
                    <a:pt x="4" y="20"/>
                    <a:pt x="0" y="3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8"/>
            <p:cNvSpPr>
              <a:spLocks/>
            </p:cNvSpPr>
            <p:nvPr/>
          </p:nvSpPr>
          <p:spPr bwMode="auto">
            <a:xfrm>
              <a:off x="5297488" y="4369285"/>
              <a:ext cx="38100" cy="46037"/>
            </a:xfrm>
            <a:custGeom>
              <a:avLst/>
              <a:gdLst>
                <a:gd name="T0" fmla="*/ 0 w 29"/>
                <a:gd name="T1" fmla="*/ 5 h 37"/>
                <a:gd name="T2" fmla="*/ 10 w 29"/>
                <a:gd name="T3" fmla="*/ 37 h 37"/>
                <a:gd name="T4" fmla="*/ 29 w 29"/>
                <a:gd name="T5" fmla="*/ 29 h 37"/>
                <a:gd name="T6" fmla="*/ 19 w 29"/>
                <a:gd name="T7" fmla="*/ 0 h 37"/>
                <a:gd name="T8" fmla="*/ 0 w 29"/>
                <a:gd name="T9" fmla="*/ 5 h 37"/>
              </a:gdLst>
              <a:ahLst/>
              <a:cxnLst>
                <a:cxn ang="0">
                  <a:pos x="T0" y="T1"/>
                </a:cxn>
                <a:cxn ang="0">
                  <a:pos x="T2" y="T3"/>
                </a:cxn>
                <a:cxn ang="0">
                  <a:pos x="T4" y="T5"/>
                </a:cxn>
                <a:cxn ang="0">
                  <a:pos x="T6" y="T7"/>
                </a:cxn>
                <a:cxn ang="0">
                  <a:pos x="T8" y="T9"/>
                </a:cxn>
              </a:cxnLst>
              <a:rect l="0" t="0" r="r" b="b"/>
              <a:pathLst>
                <a:path w="29" h="37">
                  <a:moveTo>
                    <a:pt x="0" y="5"/>
                  </a:moveTo>
                  <a:cubicBezTo>
                    <a:pt x="2" y="15"/>
                    <a:pt x="6" y="26"/>
                    <a:pt x="10" y="37"/>
                  </a:cubicBezTo>
                  <a:cubicBezTo>
                    <a:pt x="29" y="29"/>
                    <a:pt x="29" y="29"/>
                    <a:pt x="29" y="29"/>
                  </a:cubicBezTo>
                  <a:cubicBezTo>
                    <a:pt x="25" y="19"/>
                    <a:pt x="22" y="10"/>
                    <a:pt x="19" y="0"/>
                  </a:cubicBezTo>
                  <a:lnTo>
                    <a:pt x="0" y="5"/>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9"/>
            <p:cNvSpPr>
              <a:spLocks/>
            </p:cNvSpPr>
            <p:nvPr/>
          </p:nvSpPr>
          <p:spPr bwMode="auto">
            <a:xfrm>
              <a:off x="5337176" y="4137510"/>
              <a:ext cx="44450" cy="47625"/>
            </a:xfrm>
            <a:custGeom>
              <a:avLst/>
              <a:gdLst>
                <a:gd name="T0" fmla="*/ 17 w 35"/>
                <a:gd name="T1" fmla="*/ 37 h 37"/>
                <a:gd name="T2" fmla="*/ 35 w 35"/>
                <a:gd name="T3" fmla="*/ 12 h 37"/>
                <a:gd name="T4" fmla="*/ 19 w 35"/>
                <a:gd name="T5" fmla="*/ 0 h 37"/>
                <a:gd name="T6" fmla="*/ 0 w 35"/>
                <a:gd name="T7" fmla="*/ 26 h 37"/>
                <a:gd name="T8" fmla="*/ 17 w 35"/>
                <a:gd name="T9" fmla="*/ 37 h 37"/>
              </a:gdLst>
              <a:ahLst/>
              <a:cxnLst>
                <a:cxn ang="0">
                  <a:pos x="T0" y="T1"/>
                </a:cxn>
                <a:cxn ang="0">
                  <a:pos x="T2" y="T3"/>
                </a:cxn>
                <a:cxn ang="0">
                  <a:pos x="T4" y="T5"/>
                </a:cxn>
                <a:cxn ang="0">
                  <a:pos x="T6" y="T7"/>
                </a:cxn>
                <a:cxn ang="0">
                  <a:pos x="T8" y="T9"/>
                </a:cxn>
              </a:cxnLst>
              <a:rect l="0" t="0" r="r" b="b"/>
              <a:pathLst>
                <a:path w="35" h="37">
                  <a:moveTo>
                    <a:pt x="17" y="37"/>
                  </a:moveTo>
                  <a:cubicBezTo>
                    <a:pt x="22" y="29"/>
                    <a:pt x="28" y="21"/>
                    <a:pt x="35" y="12"/>
                  </a:cubicBezTo>
                  <a:cubicBezTo>
                    <a:pt x="19" y="0"/>
                    <a:pt x="19" y="0"/>
                    <a:pt x="19" y="0"/>
                  </a:cubicBezTo>
                  <a:cubicBezTo>
                    <a:pt x="12" y="8"/>
                    <a:pt x="6" y="17"/>
                    <a:pt x="0" y="26"/>
                  </a:cubicBezTo>
                  <a:lnTo>
                    <a:pt x="17" y="37"/>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0"/>
            <p:cNvSpPr>
              <a:spLocks/>
            </p:cNvSpPr>
            <p:nvPr/>
          </p:nvSpPr>
          <p:spPr bwMode="auto">
            <a:xfrm>
              <a:off x="5635626" y="3566010"/>
              <a:ext cx="31750" cy="28575"/>
            </a:xfrm>
            <a:custGeom>
              <a:avLst/>
              <a:gdLst>
                <a:gd name="T0" fmla="*/ 0 w 24"/>
                <a:gd name="T1" fmla="*/ 18 h 23"/>
                <a:gd name="T2" fmla="*/ 19 w 24"/>
                <a:gd name="T3" fmla="*/ 23 h 23"/>
                <a:gd name="T4" fmla="*/ 24 w 24"/>
                <a:gd name="T5" fmla="*/ 4 h 23"/>
                <a:gd name="T6" fmla="*/ 4 w 24"/>
                <a:gd name="T7" fmla="*/ 0 h 23"/>
                <a:gd name="T8" fmla="*/ 0 w 24"/>
                <a:gd name="T9" fmla="*/ 18 h 23"/>
              </a:gdLst>
              <a:ahLst/>
              <a:cxnLst>
                <a:cxn ang="0">
                  <a:pos x="T0" y="T1"/>
                </a:cxn>
                <a:cxn ang="0">
                  <a:pos x="T2" y="T3"/>
                </a:cxn>
                <a:cxn ang="0">
                  <a:pos x="T4" y="T5"/>
                </a:cxn>
                <a:cxn ang="0">
                  <a:pos x="T6" y="T7"/>
                </a:cxn>
                <a:cxn ang="0">
                  <a:pos x="T8" y="T9"/>
                </a:cxn>
              </a:cxnLst>
              <a:rect l="0" t="0" r="r" b="b"/>
              <a:pathLst>
                <a:path w="24" h="23">
                  <a:moveTo>
                    <a:pt x="0" y="18"/>
                  </a:moveTo>
                  <a:cubicBezTo>
                    <a:pt x="7" y="18"/>
                    <a:pt x="13" y="20"/>
                    <a:pt x="19" y="23"/>
                  </a:cubicBezTo>
                  <a:cubicBezTo>
                    <a:pt x="21" y="16"/>
                    <a:pt x="22" y="10"/>
                    <a:pt x="24" y="4"/>
                  </a:cubicBezTo>
                  <a:cubicBezTo>
                    <a:pt x="4" y="0"/>
                    <a:pt x="4" y="0"/>
                    <a:pt x="4" y="0"/>
                  </a:cubicBezTo>
                  <a:cubicBezTo>
                    <a:pt x="3" y="6"/>
                    <a:pt x="1" y="12"/>
                    <a:pt x="0" y="18"/>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1"/>
            <p:cNvSpPr>
              <a:spLocks/>
            </p:cNvSpPr>
            <p:nvPr/>
          </p:nvSpPr>
          <p:spPr bwMode="auto">
            <a:xfrm>
              <a:off x="5300663" y="4207360"/>
              <a:ext cx="38100" cy="47625"/>
            </a:xfrm>
            <a:custGeom>
              <a:avLst/>
              <a:gdLst>
                <a:gd name="T0" fmla="*/ 0 w 30"/>
                <a:gd name="T1" fmla="*/ 32 h 37"/>
                <a:gd name="T2" fmla="*/ 20 w 30"/>
                <a:gd name="T3" fmla="*/ 37 h 37"/>
                <a:gd name="T4" fmla="*/ 30 w 30"/>
                <a:gd name="T5" fmla="*/ 9 h 37"/>
                <a:gd name="T6" fmla="*/ 12 w 30"/>
                <a:gd name="T7" fmla="*/ 0 h 37"/>
                <a:gd name="T8" fmla="*/ 0 w 30"/>
                <a:gd name="T9" fmla="*/ 32 h 37"/>
              </a:gdLst>
              <a:ahLst/>
              <a:cxnLst>
                <a:cxn ang="0">
                  <a:pos x="T0" y="T1"/>
                </a:cxn>
                <a:cxn ang="0">
                  <a:pos x="T2" y="T3"/>
                </a:cxn>
                <a:cxn ang="0">
                  <a:pos x="T4" y="T5"/>
                </a:cxn>
                <a:cxn ang="0">
                  <a:pos x="T6" y="T7"/>
                </a:cxn>
                <a:cxn ang="0">
                  <a:pos x="T8" y="T9"/>
                </a:cxn>
              </a:cxnLst>
              <a:rect l="0" t="0" r="r" b="b"/>
              <a:pathLst>
                <a:path w="30" h="37">
                  <a:moveTo>
                    <a:pt x="0" y="32"/>
                  </a:moveTo>
                  <a:cubicBezTo>
                    <a:pt x="20" y="37"/>
                    <a:pt x="20" y="37"/>
                    <a:pt x="20" y="37"/>
                  </a:cubicBezTo>
                  <a:cubicBezTo>
                    <a:pt x="22" y="28"/>
                    <a:pt x="26" y="18"/>
                    <a:pt x="30" y="9"/>
                  </a:cubicBezTo>
                  <a:cubicBezTo>
                    <a:pt x="12" y="0"/>
                    <a:pt x="12" y="0"/>
                    <a:pt x="12" y="0"/>
                  </a:cubicBezTo>
                  <a:cubicBezTo>
                    <a:pt x="8" y="11"/>
                    <a:pt x="3" y="21"/>
                    <a:pt x="0" y="3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02"/>
            <p:cNvSpPr>
              <a:spLocks/>
            </p:cNvSpPr>
            <p:nvPr/>
          </p:nvSpPr>
          <p:spPr bwMode="auto">
            <a:xfrm>
              <a:off x="5648326" y="3485048"/>
              <a:ext cx="33338" cy="44450"/>
            </a:xfrm>
            <a:custGeom>
              <a:avLst/>
              <a:gdLst>
                <a:gd name="T0" fmla="*/ 0 w 26"/>
                <a:gd name="T1" fmla="*/ 32 h 35"/>
                <a:gd name="T2" fmla="*/ 20 w 26"/>
                <a:gd name="T3" fmla="*/ 35 h 35"/>
                <a:gd name="T4" fmla="*/ 26 w 26"/>
                <a:gd name="T5" fmla="*/ 3 h 35"/>
                <a:gd name="T6" fmla="*/ 6 w 26"/>
                <a:gd name="T7" fmla="*/ 0 h 35"/>
                <a:gd name="T8" fmla="*/ 0 w 26"/>
                <a:gd name="T9" fmla="*/ 32 h 35"/>
              </a:gdLst>
              <a:ahLst/>
              <a:cxnLst>
                <a:cxn ang="0">
                  <a:pos x="T0" y="T1"/>
                </a:cxn>
                <a:cxn ang="0">
                  <a:pos x="T2" y="T3"/>
                </a:cxn>
                <a:cxn ang="0">
                  <a:pos x="T4" y="T5"/>
                </a:cxn>
                <a:cxn ang="0">
                  <a:pos x="T6" y="T7"/>
                </a:cxn>
                <a:cxn ang="0">
                  <a:pos x="T8" y="T9"/>
                </a:cxn>
              </a:cxnLst>
              <a:rect l="0" t="0" r="r" b="b"/>
              <a:pathLst>
                <a:path w="26" h="35">
                  <a:moveTo>
                    <a:pt x="0" y="32"/>
                  </a:moveTo>
                  <a:cubicBezTo>
                    <a:pt x="20" y="35"/>
                    <a:pt x="20" y="35"/>
                    <a:pt x="20" y="35"/>
                  </a:cubicBezTo>
                  <a:cubicBezTo>
                    <a:pt x="22" y="25"/>
                    <a:pt x="24" y="14"/>
                    <a:pt x="26" y="3"/>
                  </a:cubicBezTo>
                  <a:cubicBezTo>
                    <a:pt x="6" y="0"/>
                    <a:pt x="6" y="0"/>
                    <a:pt x="6" y="0"/>
                  </a:cubicBezTo>
                  <a:cubicBezTo>
                    <a:pt x="4" y="11"/>
                    <a:pt x="2" y="21"/>
                    <a:pt x="0" y="3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3"/>
            <p:cNvSpPr>
              <a:spLocks/>
            </p:cNvSpPr>
            <p:nvPr/>
          </p:nvSpPr>
          <p:spPr bwMode="auto">
            <a:xfrm>
              <a:off x="5457826" y="4012098"/>
              <a:ext cx="26988" cy="34925"/>
            </a:xfrm>
            <a:custGeom>
              <a:avLst/>
              <a:gdLst>
                <a:gd name="T0" fmla="*/ 6 w 22"/>
                <a:gd name="T1" fmla="*/ 0 h 27"/>
                <a:gd name="T2" fmla="*/ 0 w 22"/>
                <a:gd name="T3" fmla="*/ 8 h 27"/>
                <a:gd name="T4" fmla="*/ 11 w 22"/>
                <a:gd name="T5" fmla="*/ 27 h 27"/>
                <a:gd name="T6" fmla="*/ 22 w 22"/>
                <a:gd name="T7" fmla="*/ 11 h 27"/>
                <a:gd name="T8" fmla="*/ 6 w 22"/>
                <a:gd name="T9" fmla="*/ 0 h 27"/>
              </a:gdLst>
              <a:ahLst/>
              <a:cxnLst>
                <a:cxn ang="0">
                  <a:pos x="T0" y="T1"/>
                </a:cxn>
                <a:cxn ang="0">
                  <a:pos x="T2" y="T3"/>
                </a:cxn>
                <a:cxn ang="0">
                  <a:pos x="T4" y="T5"/>
                </a:cxn>
                <a:cxn ang="0">
                  <a:pos x="T6" y="T7"/>
                </a:cxn>
                <a:cxn ang="0">
                  <a:pos x="T8" y="T9"/>
                </a:cxn>
              </a:cxnLst>
              <a:rect l="0" t="0" r="r" b="b"/>
              <a:pathLst>
                <a:path w="22" h="27">
                  <a:moveTo>
                    <a:pt x="6" y="0"/>
                  </a:moveTo>
                  <a:cubicBezTo>
                    <a:pt x="4" y="2"/>
                    <a:pt x="2" y="5"/>
                    <a:pt x="0" y="8"/>
                  </a:cubicBezTo>
                  <a:cubicBezTo>
                    <a:pt x="5" y="13"/>
                    <a:pt x="9" y="20"/>
                    <a:pt x="11" y="27"/>
                  </a:cubicBezTo>
                  <a:cubicBezTo>
                    <a:pt x="15" y="22"/>
                    <a:pt x="19" y="16"/>
                    <a:pt x="22" y="11"/>
                  </a:cubicBezTo>
                  <a:lnTo>
                    <a:pt x="6"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04"/>
            <p:cNvSpPr>
              <a:spLocks/>
            </p:cNvSpPr>
            <p:nvPr/>
          </p:nvSpPr>
          <p:spPr bwMode="auto">
            <a:xfrm>
              <a:off x="5291138" y="4289910"/>
              <a:ext cx="25400" cy="42862"/>
            </a:xfrm>
            <a:custGeom>
              <a:avLst/>
              <a:gdLst>
                <a:gd name="T0" fmla="*/ 0 w 21"/>
                <a:gd name="T1" fmla="*/ 21 h 33"/>
                <a:gd name="T2" fmla="*/ 1 w 21"/>
                <a:gd name="T3" fmla="*/ 33 h 33"/>
                <a:gd name="T4" fmla="*/ 21 w 21"/>
                <a:gd name="T5" fmla="*/ 32 h 33"/>
                <a:gd name="T6" fmla="*/ 20 w 21"/>
                <a:gd name="T7" fmla="*/ 21 h 33"/>
                <a:gd name="T8" fmla="*/ 21 w 21"/>
                <a:gd name="T9" fmla="*/ 2 h 33"/>
                <a:gd name="T10" fmla="*/ 2 w 21"/>
                <a:gd name="T11" fmla="*/ 0 h 33"/>
                <a:gd name="T12" fmla="*/ 0 w 21"/>
                <a:gd name="T13" fmla="*/ 21 h 33"/>
              </a:gdLst>
              <a:ahLst/>
              <a:cxnLst>
                <a:cxn ang="0">
                  <a:pos x="T0" y="T1"/>
                </a:cxn>
                <a:cxn ang="0">
                  <a:pos x="T2" y="T3"/>
                </a:cxn>
                <a:cxn ang="0">
                  <a:pos x="T4" y="T5"/>
                </a:cxn>
                <a:cxn ang="0">
                  <a:pos x="T6" y="T7"/>
                </a:cxn>
                <a:cxn ang="0">
                  <a:pos x="T8" y="T9"/>
                </a:cxn>
                <a:cxn ang="0">
                  <a:pos x="T10" y="T11"/>
                </a:cxn>
                <a:cxn ang="0">
                  <a:pos x="T12" y="T13"/>
                </a:cxn>
              </a:cxnLst>
              <a:rect l="0" t="0" r="r" b="b"/>
              <a:pathLst>
                <a:path w="21" h="33">
                  <a:moveTo>
                    <a:pt x="0" y="21"/>
                  </a:moveTo>
                  <a:cubicBezTo>
                    <a:pt x="0" y="25"/>
                    <a:pt x="0" y="29"/>
                    <a:pt x="1" y="33"/>
                  </a:cubicBezTo>
                  <a:cubicBezTo>
                    <a:pt x="21" y="32"/>
                    <a:pt x="21" y="32"/>
                    <a:pt x="21" y="32"/>
                  </a:cubicBezTo>
                  <a:cubicBezTo>
                    <a:pt x="20" y="28"/>
                    <a:pt x="20" y="25"/>
                    <a:pt x="20" y="21"/>
                  </a:cubicBezTo>
                  <a:cubicBezTo>
                    <a:pt x="20" y="15"/>
                    <a:pt x="21" y="8"/>
                    <a:pt x="21" y="2"/>
                  </a:cubicBezTo>
                  <a:cubicBezTo>
                    <a:pt x="2" y="0"/>
                    <a:pt x="2" y="0"/>
                    <a:pt x="2" y="0"/>
                  </a:cubicBezTo>
                  <a:cubicBezTo>
                    <a:pt x="1" y="7"/>
                    <a:pt x="0" y="14"/>
                    <a:pt x="0" y="2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5"/>
            <p:cNvSpPr>
              <a:spLocks/>
            </p:cNvSpPr>
            <p:nvPr/>
          </p:nvSpPr>
          <p:spPr bwMode="auto">
            <a:xfrm>
              <a:off x="5575301" y="3588235"/>
              <a:ext cx="119063" cy="117475"/>
            </a:xfrm>
            <a:custGeom>
              <a:avLst/>
              <a:gdLst>
                <a:gd name="T0" fmla="*/ 46 w 93"/>
                <a:gd name="T1" fmla="*/ 0 h 93"/>
                <a:gd name="T2" fmla="*/ 0 w 93"/>
                <a:gd name="T3" fmla="*/ 46 h 93"/>
                <a:gd name="T4" fmla="*/ 46 w 93"/>
                <a:gd name="T5" fmla="*/ 93 h 93"/>
                <a:gd name="T6" fmla="*/ 93 w 93"/>
                <a:gd name="T7" fmla="*/ 46 h 93"/>
                <a:gd name="T8" fmla="*/ 67 w 93"/>
                <a:gd name="T9" fmla="*/ 5 h 93"/>
                <a:gd name="T10" fmla="*/ 48 w 93"/>
                <a:gd name="T11" fmla="*/ 0 h 93"/>
                <a:gd name="T12" fmla="*/ 46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46" y="0"/>
                  </a:moveTo>
                  <a:cubicBezTo>
                    <a:pt x="21" y="0"/>
                    <a:pt x="0" y="21"/>
                    <a:pt x="0" y="46"/>
                  </a:cubicBezTo>
                  <a:cubicBezTo>
                    <a:pt x="0" y="72"/>
                    <a:pt x="21" y="93"/>
                    <a:pt x="46" y="93"/>
                  </a:cubicBezTo>
                  <a:cubicBezTo>
                    <a:pt x="72" y="93"/>
                    <a:pt x="93" y="72"/>
                    <a:pt x="93" y="46"/>
                  </a:cubicBezTo>
                  <a:cubicBezTo>
                    <a:pt x="93" y="28"/>
                    <a:pt x="83" y="12"/>
                    <a:pt x="67" y="5"/>
                  </a:cubicBezTo>
                  <a:cubicBezTo>
                    <a:pt x="61" y="2"/>
                    <a:pt x="55" y="0"/>
                    <a:pt x="48" y="0"/>
                  </a:cubicBezTo>
                  <a:cubicBezTo>
                    <a:pt x="47" y="0"/>
                    <a:pt x="47" y="0"/>
                    <a:pt x="4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36"/>
            <p:cNvSpPr>
              <a:spLocks/>
            </p:cNvSpPr>
            <p:nvPr/>
          </p:nvSpPr>
          <p:spPr bwMode="auto">
            <a:xfrm>
              <a:off x="5356226" y="4005748"/>
              <a:ext cx="117475" cy="119062"/>
            </a:xfrm>
            <a:custGeom>
              <a:avLst/>
              <a:gdLst>
                <a:gd name="T0" fmla="*/ 47 w 93"/>
                <a:gd name="T1" fmla="*/ 0 h 93"/>
                <a:gd name="T2" fmla="*/ 0 w 93"/>
                <a:gd name="T3" fmla="*/ 46 h 93"/>
                <a:gd name="T4" fmla="*/ 47 w 93"/>
                <a:gd name="T5" fmla="*/ 93 h 93"/>
                <a:gd name="T6" fmla="*/ 93 w 93"/>
                <a:gd name="T7" fmla="*/ 46 h 93"/>
                <a:gd name="T8" fmla="*/ 91 w 93"/>
                <a:gd name="T9" fmla="*/ 32 h 93"/>
                <a:gd name="T10" fmla="*/ 80 w 93"/>
                <a:gd name="T11" fmla="*/ 13 h 93"/>
                <a:gd name="T12" fmla="*/ 47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47" y="0"/>
                  </a:moveTo>
                  <a:cubicBezTo>
                    <a:pt x="21" y="0"/>
                    <a:pt x="0" y="20"/>
                    <a:pt x="0" y="46"/>
                  </a:cubicBezTo>
                  <a:cubicBezTo>
                    <a:pt x="0" y="72"/>
                    <a:pt x="21" y="93"/>
                    <a:pt x="47" y="93"/>
                  </a:cubicBezTo>
                  <a:cubicBezTo>
                    <a:pt x="73" y="93"/>
                    <a:pt x="93" y="72"/>
                    <a:pt x="93" y="46"/>
                  </a:cubicBezTo>
                  <a:cubicBezTo>
                    <a:pt x="93" y="41"/>
                    <a:pt x="93" y="36"/>
                    <a:pt x="91" y="32"/>
                  </a:cubicBezTo>
                  <a:cubicBezTo>
                    <a:pt x="89" y="25"/>
                    <a:pt x="85" y="18"/>
                    <a:pt x="80" y="13"/>
                  </a:cubicBezTo>
                  <a:cubicBezTo>
                    <a:pt x="71" y="5"/>
                    <a:pt x="60" y="0"/>
                    <a:pt x="47"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9" name="Group 68"/>
          <p:cNvGrpSpPr/>
          <p:nvPr/>
        </p:nvGrpSpPr>
        <p:grpSpPr>
          <a:xfrm>
            <a:off x="6117352" y="2883057"/>
            <a:ext cx="384175" cy="947737"/>
            <a:chOff x="6477001" y="3448535"/>
            <a:chExt cx="384175" cy="947737"/>
          </a:xfrm>
        </p:grpSpPr>
        <p:sp>
          <p:nvSpPr>
            <p:cNvPr id="70" name="Freeform 105"/>
            <p:cNvSpPr>
              <a:spLocks/>
            </p:cNvSpPr>
            <p:nvPr/>
          </p:nvSpPr>
          <p:spPr bwMode="auto">
            <a:xfrm>
              <a:off x="6503988" y="3605698"/>
              <a:ext cx="25400" cy="17462"/>
            </a:xfrm>
            <a:custGeom>
              <a:avLst/>
              <a:gdLst>
                <a:gd name="T0" fmla="*/ 19 w 21"/>
                <a:gd name="T1" fmla="*/ 0 h 14"/>
                <a:gd name="T2" fmla="*/ 0 w 21"/>
                <a:gd name="T3" fmla="*/ 5 h 14"/>
                <a:gd name="T4" fmla="*/ 2 w 21"/>
                <a:gd name="T5" fmla="*/ 14 h 14"/>
                <a:gd name="T6" fmla="*/ 21 w 21"/>
                <a:gd name="T7" fmla="*/ 6 h 14"/>
                <a:gd name="T8" fmla="*/ 19 w 21"/>
                <a:gd name="T9" fmla="*/ 0 h 14"/>
              </a:gdLst>
              <a:ahLst/>
              <a:cxnLst>
                <a:cxn ang="0">
                  <a:pos x="T0" y="T1"/>
                </a:cxn>
                <a:cxn ang="0">
                  <a:pos x="T2" y="T3"/>
                </a:cxn>
                <a:cxn ang="0">
                  <a:pos x="T4" y="T5"/>
                </a:cxn>
                <a:cxn ang="0">
                  <a:pos x="T6" y="T7"/>
                </a:cxn>
                <a:cxn ang="0">
                  <a:pos x="T8" y="T9"/>
                </a:cxn>
              </a:cxnLst>
              <a:rect l="0" t="0" r="r" b="b"/>
              <a:pathLst>
                <a:path w="21" h="14">
                  <a:moveTo>
                    <a:pt x="19" y="0"/>
                  </a:moveTo>
                  <a:cubicBezTo>
                    <a:pt x="0" y="5"/>
                    <a:pt x="0" y="5"/>
                    <a:pt x="0" y="5"/>
                  </a:cubicBezTo>
                  <a:cubicBezTo>
                    <a:pt x="1" y="8"/>
                    <a:pt x="2" y="11"/>
                    <a:pt x="2" y="14"/>
                  </a:cubicBezTo>
                  <a:cubicBezTo>
                    <a:pt x="8" y="10"/>
                    <a:pt x="14" y="7"/>
                    <a:pt x="21" y="6"/>
                  </a:cubicBezTo>
                  <a:cubicBezTo>
                    <a:pt x="20" y="4"/>
                    <a:pt x="20"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6"/>
            <p:cNvSpPr>
              <a:spLocks/>
            </p:cNvSpPr>
            <p:nvPr/>
          </p:nvSpPr>
          <p:spPr bwMode="auto">
            <a:xfrm>
              <a:off x="6561138" y="3756510"/>
              <a:ext cx="38100" cy="47625"/>
            </a:xfrm>
            <a:custGeom>
              <a:avLst/>
              <a:gdLst>
                <a:gd name="T0" fmla="*/ 0 w 31"/>
                <a:gd name="T1" fmla="*/ 8 h 38"/>
                <a:gd name="T2" fmla="*/ 13 w 31"/>
                <a:gd name="T3" fmla="*/ 38 h 38"/>
                <a:gd name="T4" fmla="*/ 31 w 31"/>
                <a:gd name="T5" fmla="*/ 29 h 38"/>
                <a:gd name="T6" fmla="*/ 18 w 31"/>
                <a:gd name="T7" fmla="*/ 0 h 38"/>
                <a:gd name="T8" fmla="*/ 0 w 31"/>
                <a:gd name="T9" fmla="*/ 8 h 38"/>
              </a:gdLst>
              <a:ahLst/>
              <a:cxnLst>
                <a:cxn ang="0">
                  <a:pos x="T0" y="T1"/>
                </a:cxn>
                <a:cxn ang="0">
                  <a:pos x="T2" y="T3"/>
                </a:cxn>
                <a:cxn ang="0">
                  <a:pos x="T4" y="T5"/>
                </a:cxn>
                <a:cxn ang="0">
                  <a:pos x="T6" y="T7"/>
                </a:cxn>
                <a:cxn ang="0">
                  <a:pos x="T8" y="T9"/>
                </a:cxn>
              </a:cxnLst>
              <a:rect l="0" t="0" r="r" b="b"/>
              <a:pathLst>
                <a:path w="31" h="38">
                  <a:moveTo>
                    <a:pt x="0" y="8"/>
                  </a:moveTo>
                  <a:cubicBezTo>
                    <a:pt x="4" y="18"/>
                    <a:pt x="9" y="28"/>
                    <a:pt x="13" y="38"/>
                  </a:cubicBezTo>
                  <a:cubicBezTo>
                    <a:pt x="31" y="29"/>
                    <a:pt x="31" y="29"/>
                    <a:pt x="31" y="29"/>
                  </a:cubicBezTo>
                  <a:cubicBezTo>
                    <a:pt x="27" y="19"/>
                    <a:pt x="22" y="10"/>
                    <a:pt x="18" y="0"/>
                  </a:cubicBezTo>
                  <a:lnTo>
                    <a:pt x="0" y="8"/>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7"/>
            <p:cNvSpPr>
              <a:spLocks/>
            </p:cNvSpPr>
            <p:nvPr/>
          </p:nvSpPr>
          <p:spPr bwMode="auto">
            <a:xfrm>
              <a:off x="6596063" y="3827948"/>
              <a:ext cx="42863" cy="49212"/>
            </a:xfrm>
            <a:custGeom>
              <a:avLst/>
              <a:gdLst>
                <a:gd name="T0" fmla="*/ 0 w 33"/>
                <a:gd name="T1" fmla="*/ 9 h 38"/>
                <a:gd name="T2" fmla="*/ 15 w 33"/>
                <a:gd name="T3" fmla="*/ 38 h 38"/>
                <a:gd name="T4" fmla="*/ 33 w 33"/>
                <a:gd name="T5" fmla="*/ 28 h 38"/>
                <a:gd name="T6" fmla="*/ 18 w 33"/>
                <a:gd name="T7" fmla="*/ 0 h 38"/>
                <a:gd name="T8" fmla="*/ 0 w 33"/>
                <a:gd name="T9" fmla="*/ 9 h 38"/>
              </a:gdLst>
              <a:ahLst/>
              <a:cxnLst>
                <a:cxn ang="0">
                  <a:pos x="T0" y="T1"/>
                </a:cxn>
                <a:cxn ang="0">
                  <a:pos x="T2" y="T3"/>
                </a:cxn>
                <a:cxn ang="0">
                  <a:pos x="T4" y="T5"/>
                </a:cxn>
                <a:cxn ang="0">
                  <a:pos x="T6" y="T7"/>
                </a:cxn>
                <a:cxn ang="0">
                  <a:pos x="T8" y="T9"/>
                </a:cxn>
              </a:cxnLst>
              <a:rect l="0" t="0" r="r" b="b"/>
              <a:pathLst>
                <a:path w="33" h="38">
                  <a:moveTo>
                    <a:pt x="0" y="9"/>
                  </a:moveTo>
                  <a:cubicBezTo>
                    <a:pt x="5" y="19"/>
                    <a:pt x="10" y="28"/>
                    <a:pt x="15" y="38"/>
                  </a:cubicBezTo>
                  <a:cubicBezTo>
                    <a:pt x="33" y="28"/>
                    <a:pt x="33" y="28"/>
                    <a:pt x="33" y="28"/>
                  </a:cubicBezTo>
                  <a:cubicBezTo>
                    <a:pt x="27" y="19"/>
                    <a:pt x="22" y="9"/>
                    <a:pt x="18" y="0"/>
                  </a:cubicBezTo>
                  <a:lnTo>
                    <a:pt x="0" y="9"/>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8"/>
            <p:cNvSpPr>
              <a:spLocks/>
            </p:cNvSpPr>
            <p:nvPr/>
          </p:nvSpPr>
          <p:spPr bwMode="auto">
            <a:xfrm>
              <a:off x="6783388" y="4270860"/>
              <a:ext cx="30163" cy="42862"/>
            </a:xfrm>
            <a:custGeom>
              <a:avLst/>
              <a:gdLst>
                <a:gd name="T0" fmla="*/ 24 w 24"/>
                <a:gd name="T1" fmla="*/ 1 h 34"/>
                <a:gd name="T2" fmla="*/ 4 w 24"/>
                <a:gd name="T3" fmla="*/ 0 h 34"/>
                <a:gd name="T4" fmla="*/ 0 w 24"/>
                <a:gd name="T5" fmla="*/ 31 h 34"/>
                <a:gd name="T6" fmla="*/ 20 w 24"/>
                <a:gd name="T7" fmla="*/ 34 h 34"/>
                <a:gd name="T8" fmla="*/ 24 w 24"/>
                <a:gd name="T9" fmla="*/ 1 h 34"/>
              </a:gdLst>
              <a:ahLst/>
              <a:cxnLst>
                <a:cxn ang="0">
                  <a:pos x="T0" y="T1"/>
                </a:cxn>
                <a:cxn ang="0">
                  <a:pos x="T2" y="T3"/>
                </a:cxn>
                <a:cxn ang="0">
                  <a:pos x="T4" y="T5"/>
                </a:cxn>
                <a:cxn ang="0">
                  <a:pos x="T6" y="T7"/>
                </a:cxn>
                <a:cxn ang="0">
                  <a:pos x="T8" y="T9"/>
                </a:cxn>
              </a:cxnLst>
              <a:rect l="0" t="0" r="r" b="b"/>
              <a:pathLst>
                <a:path w="24" h="34">
                  <a:moveTo>
                    <a:pt x="24" y="1"/>
                  </a:moveTo>
                  <a:cubicBezTo>
                    <a:pt x="4" y="0"/>
                    <a:pt x="4" y="0"/>
                    <a:pt x="4" y="0"/>
                  </a:cubicBezTo>
                  <a:cubicBezTo>
                    <a:pt x="3" y="10"/>
                    <a:pt x="2" y="21"/>
                    <a:pt x="0" y="31"/>
                  </a:cubicBezTo>
                  <a:cubicBezTo>
                    <a:pt x="20" y="34"/>
                    <a:pt x="20" y="34"/>
                    <a:pt x="20" y="34"/>
                  </a:cubicBezTo>
                  <a:cubicBezTo>
                    <a:pt x="22" y="23"/>
                    <a:pt x="23" y="12"/>
                    <a:pt x="24"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9"/>
            <p:cNvSpPr>
              <a:spLocks/>
            </p:cNvSpPr>
            <p:nvPr/>
          </p:nvSpPr>
          <p:spPr bwMode="auto">
            <a:xfrm>
              <a:off x="6477001" y="3448535"/>
              <a:ext cx="26988" cy="41275"/>
            </a:xfrm>
            <a:custGeom>
              <a:avLst/>
              <a:gdLst>
                <a:gd name="T0" fmla="*/ 0 w 22"/>
                <a:gd name="T1" fmla="*/ 1 h 33"/>
                <a:gd name="T2" fmla="*/ 2 w 22"/>
                <a:gd name="T3" fmla="*/ 33 h 33"/>
                <a:gd name="T4" fmla="*/ 22 w 22"/>
                <a:gd name="T5" fmla="*/ 31 h 33"/>
                <a:gd name="T6" fmla="*/ 20 w 22"/>
                <a:gd name="T7" fmla="*/ 0 h 33"/>
                <a:gd name="T8" fmla="*/ 0 w 22"/>
                <a:gd name="T9" fmla="*/ 1 h 33"/>
              </a:gdLst>
              <a:ahLst/>
              <a:cxnLst>
                <a:cxn ang="0">
                  <a:pos x="T0" y="T1"/>
                </a:cxn>
                <a:cxn ang="0">
                  <a:pos x="T2" y="T3"/>
                </a:cxn>
                <a:cxn ang="0">
                  <a:pos x="T4" y="T5"/>
                </a:cxn>
                <a:cxn ang="0">
                  <a:pos x="T6" y="T7"/>
                </a:cxn>
                <a:cxn ang="0">
                  <a:pos x="T8" y="T9"/>
                </a:cxn>
              </a:cxnLst>
              <a:rect l="0" t="0" r="r" b="b"/>
              <a:pathLst>
                <a:path w="22" h="33">
                  <a:moveTo>
                    <a:pt x="0" y="1"/>
                  </a:moveTo>
                  <a:cubicBezTo>
                    <a:pt x="0" y="11"/>
                    <a:pt x="1" y="22"/>
                    <a:pt x="2" y="33"/>
                  </a:cubicBezTo>
                  <a:cubicBezTo>
                    <a:pt x="22" y="31"/>
                    <a:pt x="22" y="31"/>
                    <a:pt x="22" y="31"/>
                  </a:cubicBezTo>
                  <a:cubicBezTo>
                    <a:pt x="21" y="20"/>
                    <a:pt x="20" y="10"/>
                    <a:pt x="20" y="0"/>
                  </a:cubicBezTo>
                  <a:lnTo>
                    <a:pt x="0" y="1"/>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0"/>
            <p:cNvSpPr>
              <a:spLocks/>
            </p:cNvSpPr>
            <p:nvPr/>
          </p:nvSpPr>
          <p:spPr bwMode="auto">
            <a:xfrm>
              <a:off x="6484938" y="3527910"/>
              <a:ext cx="31750" cy="44450"/>
            </a:xfrm>
            <a:custGeom>
              <a:avLst/>
              <a:gdLst>
                <a:gd name="T0" fmla="*/ 0 w 26"/>
                <a:gd name="T1" fmla="*/ 3 h 35"/>
                <a:gd name="T2" fmla="*/ 7 w 26"/>
                <a:gd name="T3" fmla="*/ 35 h 35"/>
                <a:gd name="T4" fmla="*/ 26 w 26"/>
                <a:gd name="T5" fmla="*/ 31 h 35"/>
                <a:gd name="T6" fmla="*/ 20 w 26"/>
                <a:gd name="T7" fmla="*/ 0 h 35"/>
                <a:gd name="T8" fmla="*/ 0 w 26"/>
                <a:gd name="T9" fmla="*/ 3 h 35"/>
              </a:gdLst>
              <a:ahLst/>
              <a:cxnLst>
                <a:cxn ang="0">
                  <a:pos x="T0" y="T1"/>
                </a:cxn>
                <a:cxn ang="0">
                  <a:pos x="T2" y="T3"/>
                </a:cxn>
                <a:cxn ang="0">
                  <a:pos x="T4" y="T5"/>
                </a:cxn>
                <a:cxn ang="0">
                  <a:pos x="T6" y="T7"/>
                </a:cxn>
                <a:cxn ang="0">
                  <a:pos x="T8" y="T9"/>
                </a:cxn>
              </a:cxnLst>
              <a:rect l="0" t="0" r="r" b="b"/>
              <a:pathLst>
                <a:path w="26" h="35">
                  <a:moveTo>
                    <a:pt x="0" y="3"/>
                  </a:moveTo>
                  <a:cubicBezTo>
                    <a:pt x="2" y="14"/>
                    <a:pt x="4" y="25"/>
                    <a:pt x="7" y="35"/>
                  </a:cubicBezTo>
                  <a:cubicBezTo>
                    <a:pt x="26" y="31"/>
                    <a:pt x="26" y="31"/>
                    <a:pt x="26" y="31"/>
                  </a:cubicBezTo>
                  <a:cubicBezTo>
                    <a:pt x="24" y="21"/>
                    <a:pt x="22" y="10"/>
                    <a:pt x="20" y="0"/>
                  </a:cubicBezTo>
                  <a:lnTo>
                    <a:pt x="0" y="3"/>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1"/>
            <p:cNvSpPr>
              <a:spLocks/>
            </p:cNvSpPr>
            <p:nvPr/>
          </p:nvSpPr>
          <p:spPr bwMode="auto">
            <a:xfrm>
              <a:off x="6677026" y="3967648"/>
              <a:ext cx="44450" cy="49212"/>
            </a:xfrm>
            <a:custGeom>
              <a:avLst/>
              <a:gdLst>
                <a:gd name="T0" fmla="*/ 35 w 35"/>
                <a:gd name="T1" fmla="*/ 27 h 38"/>
                <a:gd name="T2" fmla="*/ 17 w 35"/>
                <a:gd name="T3" fmla="*/ 0 h 38"/>
                <a:gd name="T4" fmla="*/ 0 w 35"/>
                <a:gd name="T5" fmla="*/ 11 h 38"/>
                <a:gd name="T6" fmla="*/ 18 w 35"/>
                <a:gd name="T7" fmla="*/ 38 h 38"/>
                <a:gd name="T8" fmla="*/ 35 w 35"/>
                <a:gd name="T9" fmla="*/ 27 h 38"/>
              </a:gdLst>
              <a:ahLst/>
              <a:cxnLst>
                <a:cxn ang="0">
                  <a:pos x="T0" y="T1"/>
                </a:cxn>
                <a:cxn ang="0">
                  <a:pos x="T2" y="T3"/>
                </a:cxn>
                <a:cxn ang="0">
                  <a:pos x="T4" y="T5"/>
                </a:cxn>
                <a:cxn ang="0">
                  <a:pos x="T6" y="T7"/>
                </a:cxn>
                <a:cxn ang="0">
                  <a:pos x="T8" y="T9"/>
                </a:cxn>
              </a:cxnLst>
              <a:rect l="0" t="0" r="r" b="b"/>
              <a:pathLst>
                <a:path w="35" h="38">
                  <a:moveTo>
                    <a:pt x="35" y="27"/>
                  </a:moveTo>
                  <a:cubicBezTo>
                    <a:pt x="29" y="18"/>
                    <a:pt x="23" y="9"/>
                    <a:pt x="17" y="0"/>
                  </a:cubicBezTo>
                  <a:cubicBezTo>
                    <a:pt x="0" y="11"/>
                    <a:pt x="0" y="11"/>
                    <a:pt x="0" y="11"/>
                  </a:cubicBezTo>
                  <a:cubicBezTo>
                    <a:pt x="6" y="20"/>
                    <a:pt x="12" y="29"/>
                    <a:pt x="18" y="38"/>
                  </a:cubicBezTo>
                  <a:lnTo>
                    <a:pt x="35" y="27"/>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2"/>
            <p:cNvSpPr>
              <a:spLocks/>
            </p:cNvSpPr>
            <p:nvPr/>
          </p:nvSpPr>
          <p:spPr bwMode="auto">
            <a:xfrm>
              <a:off x="6767513" y="4350235"/>
              <a:ext cx="34925" cy="46037"/>
            </a:xfrm>
            <a:custGeom>
              <a:avLst/>
              <a:gdLst>
                <a:gd name="T0" fmla="*/ 0 w 27"/>
                <a:gd name="T1" fmla="*/ 31 h 36"/>
                <a:gd name="T2" fmla="*/ 19 w 27"/>
                <a:gd name="T3" fmla="*/ 36 h 36"/>
                <a:gd name="T4" fmla="*/ 27 w 27"/>
                <a:gd name="T5" fmla="*/ 4 h 36"/>
                <a:gd name="T6" fmla="*/ 7 w 27"/>
                <a:gd name="T7" fmla="*/ 0 h 36"/>
                <a:gd name="T8" fmla="*/ 0 w 27"/>
                <a:gd name="T9" fmla="*/ 31 h 36"/>
              </a:gdLst>
              <a:ahLst/>
              <a:cxnLst>
                <a:cxn ang="0">
                  <a:pos x="T0" y="T1"/>
                </a:cxn>
                <a:cxn ang="0">
                  <a:pos x="T2" y="T3"/>
                </a:cxn>
                <a:cxn ang="0">
                  <a:pos x="T4" y="T5"/>
                </a:cxn>
                <a:cxn ang="0">
                  <a:pos x="T6" y="T7"/>
                </a:cxn>
                <a:cxn ang="0">
                  <a:pos x="T8" y="T9"/>
                </a:cxn>
              </a:cxnLst>
              <a:rect l="0" t="0" r="r" b="b"/>
              <a:pathLst>
                <a:path w="27" h="36">
                  <a:moveTo>
                    <a:pt x="0" y="31"/>
                  </a:moveTo>
                  <a:cubicBezTo>
                    <a:pt x="19" y="36"/>
                    <a:pt x="19" y="36"/>
                    <a:pt x="19" y="36"/>
                  </a:cubicBezTo>
                  <a:cubicBezTo>
                    <a:pt x="22" y="25"/>
                    <a:pt x="25" y="15"/>
                    <a:pt x="27" y="4"/>
                  </a:cubicBezTo>
                  <a:cubicBezTo>
                    <a:pt x="7" y="0"/>
                    <a:pt x="7" y="0"/>
                    <a:pt x="7" y="0"/>
                  </a:cubicBezTo>
                  <a:cubicBezTo>
                    <a:pt x="5" y="10"/>
                    <a:pt x="3" y="20"/>
                    <a:pt x="0" y="3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3"/>
            <p:cNvSpPr>
              <a:spLocks/>
            </p:cNvSpPr>
            <p:nvPr/>
          </p:nvSpPr>
          <p:spPr bwMode="auto">
            <a:xfrm>
              <a:off x="6635751" y="3899385"/>
              <a:ext cx="41275" cy="49212"/>
            </a:xfrm>
            <a:custGeom>
              <a:avLst/>
              <a:gdLst>
                <a:gd name="T0" fmla="*/ 0 w 33"/>
                <a:gd name="T1" fmla="*/ 10 h 38"/>
                <a:gd name="T2" fmla="*/ 16 w 33"/>
                <a:gd name="T3" fmla="*/ 38 h 38"/>
                <a:gd name="T4" fmla="*/ 33 w 33"/>
                <a:gd name="T5" fmla="*/ 27 h 38"/>
                <a:gd name="T6" fmla="*/ 17 w 33"/>
                <a:gd name="T7" fmla="*/ 0 h 38"/>
                <a:gd name="T8" fmla="*/ 0 w 33"/>
                <a:gd name="T9" fmla="*/ 10 h 38"/>
              </a:gdLst>
              <a:ahLst/>
              <a:cxnLst>
                <a:cxn ang="0">
                  <a:pos x="T0" y="T1"/>
                </a:cxn>
                <a:cxn ang="0">
                  <a:pos x="T2" y="T3"/>
                </a:cxn>
                <a:cxn ang="0">
                  <a:pos x="T4" y="T5"/>
                </a:cxn>
                <a:cxn ang="0">
                  <a:pos x="T6" y="T7"/>
                </a:cxn>
                <a:cxn ang="0">
                  <a:pos x="T8" y="T9"/>
                </a:cxn>
              </a:cxnLst>
              <a:rect l="0" t="0" r="r" b="b"/>
              <a:pathLst>
                <a:path w="33" h="38">
                  <a:moveTo>
                    <a:pt x="0" y="10"/>
                  </a:moveTo>
                  <a:cubicBezTo>
                    <a:pt x="5" y="19"/>
                    <a:pt x="11" y="28"/>
                    <a:pt x="16" y="38"/>
                  </a:cubicBezTo>
                  <a:cubicBezTo>
                    <a:pt x="33" y="27"/>
                    <a:pt x="33" y="27"/>
                    <a:pt x="33" y="27"/>
                  </a:cubicBezTo>
                  <a:cubicBezTo>
                    <a:pt x="28" y="18"/>
                    <a:pt x="22" y="9"/>
                    <a:pt x="17" y="0"/>
                  </a:cubicBezTo>
                  <a:lnTo>
                    <a:pt x="0" y="1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4"/>
            <p:cNvSpPr>
              <a:spLocks/>
            </p:cNvSpPr>
            <p:nvPr/>
          </p:nvSpPr>
          <p:spPr bwMode="auto">
            <a:xfrm>
              <a:off x="6723063" y="4035910"/>
              <a:ext cx="44450" cy="47625"/>
            </a:xfrm>
            <a:custGeom>
              <a:avLst/>
              <a:gdLst>
                <a:gd name="T0" fmla="*/ 16 w 35"/>
                <a:gd name="T1" fmla="*/ 0 h 38"/>
                <a:gd name="T2" fmla="*/ 0 w 35"/>
                <a:gd name="T3" fmla="*/ 12 h 38"/>
                <a:gd name="T4" fmla="*/ 16 w 35"/>
                <a:gd name="T5" fmla="*/ 35 h 38"/>
                <a:gd name="T6" fmla="*/ 18 w 35"/>
                <a:gd name="T7" fmla="*/ 38 h 38"/>
                <a:gd name="T8" fmla="*/ 35 w 35"/>
                <a:gd name="T9" fmla="*/ 27 h 38"/>
                <a:gd name="T10" fmla="*/ 32 w 35"/>
                <a:gd name="T11" fmla="*/ 23 h 38"/>
                <a:gd name="T12" fmla="*/ 16 w 35"/>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35" h="38">
                  <a:moveTo>
                    <a:pt x="16" y="0"/>
                  </a:moveTo>
                  <a:cubicBezTo>
                    <a:pt x="0" y="12"/>
                    <a:pt x="0" y="12"/>
                    <a:pt x="0" y="12"/>
                  </a:cubicBezTo>
                  <a:cubicBezTo>
                    <a:pt x="5" y="20"/>
                    <a:pt x="11" y="27"/>
                    <a:pt x="16" y="35"/>
                  </a:cubicBezTo>
                  <a:cubicBezTo>
                    <a:pt x="17" y="36"/>
                    <a:pt x="17" y="37"/>
                    <a:pt x="18" y="38"/>
                  </a:cubicBezTo>
                  <a:cubicBezTo>
                    <a:pt x="35" y="27"/>
                    <a:pt x="35" y="27"/>
                    <a:pt x="35" y="27"/>
                  </a:cubicBezTo>
                  <a:cubicBezTo>
                    <a:pt x="34" y="26"/>
                    <a:pt x="33" y="24"/>
                    <a:pt x="32" y="23"/>
                  </a:cubicBezTo>
                  <a:cubicBezTo>
                    <a:pt x="27" y="16"/>
                    <a:pt x="22" y="8"/>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5"/>
            <p:cNvSpPr>
              <a:spLocks/>
            </p:cNvSpPr>
            <p:nvPr/>
          </p:nvSpPr>
          <p:spPr bwMode="auto">
            <a:xfrm>
              <a:off x="6765926" y="4107348"/>
              <a:ext cx="34925" cy="39687"/>
            </a:xfrm>
            <a:custGeom>
              <a:avLst/>
              <a:gdLst>
                <a:gd name="T0" fmla="*/ 18 w 28"/>
                <a:gd name="T1" fmla="*/ 0 h 32"/>
                <a:gd name="T2" fmla="*/ 0 w 28"/>
                <a:gd name="T3" fmla="*/ 8 h 32"/>
                <a:gd name="T4" fmla="*/ 8 w 28"/>
                <a:gd name="T5" fmla="*/ 32 h 32"/>
                <a:gd name="T6" fmla="*/ 28 w 28"/>
                <a:gd name="T7" fmla="*/ 27 h 32"/>
                <a:gd name="T8" fmla="*/ 18 w 28"/>
                <a:gd name="T9" fmla="*/ 0 h 32"/>
              </a:gdLst>
              <a:ahLst/>
              <a:cxnLst>
                <a:cxn ang="0">
                  <a:pos x="T0" y="T1"/>
                </a:cxn>
                <a:cxn ang="0">
                  <a:pos x="T2" y="T3"/>
                </a:cxn>
                <a:cxn ang="0">
                  <a:pos x="T4" y="T5"/>
                </a:cxn>
                <a:cxn ang="0">
                  <a:pos x="T6" y="T7"/>
                </a:cxn>
                <a:cxn ang="0">
                  <a:pos x="T8" y="T9"/>
                </a:cxn>
              </a:cxnLst>
              <a:rect l="0" t="0" r="r" b="b"/>
              <a:pathLst>
                <a:path w="28" h="32">
                  <a:moveTo>
                    <a:pt x="18" y="0"/>
                  </a:moveTo>
                  <a:cubicBezTo>
                    <a:pt x="0" y="8"/>
                    <a:pt x="0" y="8"/>
                    <a:pt x="0" y="8"/>
                  </a:cubicBezTo>
                  <a:cubicBezTo>
                    <a:pt x="3" y="16"/>
                    <a:pt x="6" y="24"/>
                    <a:pt x="8" y="32"/>
                  </a:cubicBezTo>
                  <a:cubicBezTo>
                    <a:pt x="14" y="29"/>
                    <a:pt x="21" y="27"/>
                    <a:pt x="28" y="27"/>
                  </a:cubicBezTo>
                  <a:cubicBezTo>
                    <a:pt x="25" y="18"/>
                    <a:pt x="22" y="9"/>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37"/>
            <p:cNvSpPr>
              <a:spLocks/>
            </p:cNvSpPr>
            <p:nvPr/>
          </p:nvSpPr>
          <p:spPr bwMode="auto">
            <a:xfrm>
              <a:off x="6481763" y="3612048"/>
              <a:ext cx="117475" cy="119062"/>
            </a:xfrm>
            <a:custGeom>
              <a:avLst/>
              <a:gdLst>
                <a:gd name="T0" fmla="*/ 46 w 93"/>
                <a:gd name="T1" fmla="*/ 0 h 93"/>
                <a:gd name="T2" fmla="*/ 38 w 93"/>
                <a:gd name="T3" fmla="*/ 1 h 93"/>
                <a:gd name="T4" fmla="*/ 19 w 93"/>
                <a:gd name="T5" fmla="*/ 9 h 93"/>
                <a:gd name="T6" fmla="*/ 0 w 93"/>
                <a:gd name="T7" fmla="*/ 47 h 93"/>
                <a:gd name="T8" fmla="*/ 46 w 93"/>
                <a:gd name="T9" fmla="*/ 93 h 93"/>
                <a:gd name="T10" fmla="*/ 93 w 93"/>
                <a:gd name="T11" fmla="*/ 47 h 93"/>
                <a:gd name="T12" fmla="*/ 46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46" y="0"/>
                  </a:moveTo>
                  <a:cubicBezTo>
                    <a:pt x="43" y="0"/>
                    <a:pt x="41" y="1"/>
                    <a:pt x="38" y="1"/>
                  </a:cubicBezTo>
                  <a:cubicBezTo>
                    <a:pt x="31" y="2"/>
                    <a:pt x="25" y="5"/>
                    <a:pt x="19" y="9"/>
                  </a:cubicBezTo>
                  <a:cubicBezTo>
                    <a:pt x="7" y="17"/>
                    <a:pt x="0" y="31"/>
                    <a:pt x="0" y="47"/>
                  </a:cubicBezTo>
                  <a:cubicBezTo>
                    <a:pt x="0" y="72"/>
                    <a:pt x="20" y="93"/>
                    <a:pt x="46" y="93"/>
                  </a:cubicBezTo>
                  <a:cubicBezTo>
                    <a:pt x="72" y="93"/>
                    <a:pt x="93" y="72"/>
                    <a:pt x="93" y="47"/>
                  </a:cubicBezTo>
                  <a:cubicBezTo>
                    <a:pt x="93" y="21"/>
                    <a:pt x="72" y="0"/>
                    <a:pt x="4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38"/>
            <p:cNvSpPr>
              <a:spLocks/>
            </p:cNvSpPr>
            <p:nvPr/>
          </p:nvSpPr>
          <p:spPr bwMode="auto">
            <a:xfrm>
              <a:off x="6742113" y="4140685"/>
              <a:ext cx="119063" cy="119062"/>
            </a:xfrm>
            <a:custGeom>
              <a:avLst/>
              <a:gdLst>
                <a:gd name="T0" fmla="*/ 93 w 93"/>
                <a:gd name="T1" fmla="*/ 47 h 93"/>
                <a:gd name="T2" fmla="*/ 46 w 93"/>
                <a:gd name="T3" fmla="*/ 0 h 93"/>
                <a:gd name="T4" fmla="*/ 46 w 93"/>
                <a:gd name="T5" fmla="*/ 0 h 93"/>
                <a:gd name="T6" fmla="*/ 26 w 93"/>
                <a:gd name="T7" fmla="*/ 5 h 93"/>
                <a:gd name="T8" fmla="*/ 0 w 93"/>
                <a:gd name="T9" fmla="*/ 47 h 93"/>
                <a:gd name="T10" fmla="*/ 46 w 93"/>
                <a:gd name="T11" fmla="*/ 93 h 93"/>
                <a:gd name="T12" fmla="*/ 93 w 93"/>
                <a:gd name="T13" fmla="*/ 47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93" y="47"/>
                  </a:moveTo>
                  <a:cubicBezTo>
                    <a:pt x="93" y="21"/>
                    <a:pt x="72" y="0"/>
                    <a:pt x="46" y="0"/>
                  </a:cubicBezTo>
                  <a:cubicBezTo>
                    <a:pt x="46" y="0"/>
                    <a:pt x="46" y="0"/>
                    <a:pt x="46" y="0"/>
                  </a:cubicBezTo>
                  <a:cubicBezTo>
                    <a:pt x="39" y="0"/>
                    <a:pt x="32" y="2"/>
                    <a:pt x="26" y="5"/>
                  </a:cubicBezTo>
                  <a:cubicBezTo>
                    <a:pt x="11" y="12"/>
                    <a:pt x="0" y="28"/>
                    <a:pt x="0" y="47"/>
                  </a:cubicBezTo>
                  <a:cubicBezTo>
                    <a:pt x="0" y="72"/>
                    <a:pt x="21" y="93"/>
                    <a:pt x="46" y="93"/>
                  </a:cubicBezTo>
                  <a:cubicBezTo>
                    <a:pt x="72" y="93"/>
                    <a:pt x="93" y="72"/>
                    <a:pt x="93" y="4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3" name="Group 82"/>
          <p:cNvGrpSpPr/>
          <p:nvPr/>
        </p:nvGrpSpPr>
        <p:grpSpPr>
          <a:xfrm>
            <a:off x="6714252" y="2810032"/>
            <a:ext cx="1044575" cy="963612"/>
            <a:chOff x="7073901" y="3375510"/>
            <a:chExt cx="1044575" cy="963612"/>
          </a:xfrm>
        </p:grpSpPr>
        <p:sp>
          <p:nvSpPr>
            <p:cNvPr id="84" name="Freeform 116"/>
            <p:cNvSpPr>
              <a:spLocks/>
            </p:cNvSpPr>
            <p:nvPr/>
          </p:nvSpPr>
          <p:spPr bwMode="auto">
            <a:xfrm>
              <a:off x="7778751" y="3846998"/>
              <a:ext cx="23813" cy="31750"/>
            </a:xfrm>
            <a:custGeom>
              <a:avLst/>
              <a:gdLst>
                <a:gd name="T0" fmla="*/ 8 w 19"/>
                <a:gd name="T1" fmla="*/ 25 h 25"/>
                <a:gd name="T2" fmla="*/ 19 w 19"/>
                <a:gd name="T3" fmla="*/ 8 h 25"/>
                <a:gd name="T4" fmla="*/ 6 w 19"/>
                <a:gd name="T5" fmla="*/ 0 h 25"/>
                <a:gd name="T6" fmla="*/ 0 w 19"/>
                <a:gd name="T7" fmla="*/ 20 h 25"/>
                <a:gd name="T8" fmla="*/ 8 w 19"/>
                <a:gd name="T9" fmla="*/ 25 h 25"/>
              </a:gdLst>
              <a:ahLst/>
              <a:cxnLst>
                <a:cxn ang="0">
                  <a:pos x="T0" y="T1"/>
                </a:cxn>
                <a:cxn ang="0">
                  <a:pos x="T2" y="T3"/>
                </a:cxn>
                <a:cxn ang="0">
                  <a:pos x="T4" y="T5"/>
                </a:cxn>
                <a:cxn ang="0">
                  <a:pos x="T6" y="T7"/>
                </a:cxn>
                <a:cxn ang="0">
                  <a:pos x="T8" y="T9"/>
                </a:cxn>
              </a:cxnLst>
              <a:rect l="0" t="0" r="r" b="b"/>
              <a:pathLst>
                <a:path w="19" h="25">
                  <a:moveTo>
                    <a:pt x="8" y="25"/>
                  </a:moveTo>
                  <a:cubicBezTo>
                    <a:pt x="19" y="8"/>
                    <a:pt x="19" y="8"/>
                    <a:pt x="19" y="8"/>
                  </a:cubicBezTo>
                  <a:cubicBezTo>
                    <a:pt x="15" y="6"/>
                    <a:pt x="10" y="3"/>
                    <a:pt x="6" y="0"/>
                  </a:cubicBezTo>
                  <a:cubicBezTo>
                    <a:pt x="5" y="7"/>
                    <a:pt x="3" y="14"/>
                    <a:pt x="0" y="20"/>
                  </a:cubicBezTo>
                  <a:cubicBezTo>
                    <a:pt x="2" y="21"/>
                    <a:pt x="5" y="23"/>
                    <a:pt x="8" y="25"/>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7"/>
            <p:cNvSpPr>
              <a:spLocks/>
            </p:cNvSpPr>
            <p:nvPr/>
          </p:nvSpPr>
          <p:spPr bwMode="auto">
            <a:xfrm>
              <a:off x="7521576" y="3788260"/>
              <a:ext cx="44450" cy="28575"/>
            </a:xfrm>
            <a:custGeom>
              <a:avLst/>
              <a:gdLst>
                <a:gd name="T0" fmla="*/ 0 w 35"/>
                <a:gd name="T1" fmla="*/ 20 h 23"/>
                <a:gd name="T2" fmla="*/ 33 w 35"/>
                <a:gd name="T3" fmla="*/ 23 h 23"/>
                <a:gd name="T4" fmla="*/ 35 w 35"/>
                <a:gd name="T5" fmla="*/ 4 h 23"/>
                <a:gd name="T6" fmla="*/ 3 w 35"/>
                <a:gd name="T7" fmla="*/ 0 h 23"/>
                <a:gd name="T8" fmla="*/ 0 w 35"/>
                <a:gd name="T9" fmla="*/ 20 h 23"/>
              </a:gdLst>
              <a:ahLst/>
              <a:cxnLst>
                <a:cxn ang="0">
                  <a:pos x="T0" y="T1"/>
                </a:cxn>
                <a:cxn ang="0">
                  <a:pos x="T2" y="T3"/>
                </a:cxn>
                <a:cxn ang="0">
                  <a:pos x="T4" y="T5"/>
                </a:cxn>
                <a:cxn ang="0">
                  <a:pos x="T6" y="T7"/>
                </a:cxn>
                <a:cxn ang="0">
                  <a:pos x="T8" y="T9"/>
                </a:cxn>
              </a:cxnLst>
              <a:rect l="0" t="0" r="r" b="b"/>
              <a:pathLst>
                <a:path w="35" h="23">
                  <a:moveTo>
                    <a:pt x="0" y="20"/>
                  </a:moveTo>
                  <a:cubicBezTo>
                    <a:pt x="11" y="21"/>
                    <a:pt x="22" y="22"/>
                    <a:pt x="33" y="23"/>
                  </a:cubicBezTo>
                  <a:cubicBezTo>
                    <a:pt x="35" y="4"/>
                    <a:pt x="35" y="4"/>
                    <a:pt x="35" y="4"/>
                  </a:cubicBezTo>
                  <a:cubicBezTo>
                    <a:pt x="24" y="3"/>
                    <a:pt x="13" y="1"/>
                    <a:pt x="3" y="0"/>
                  </a:cubicBezTo>
                  <a:lnTo>
                    <a:pt x="0" y="2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18"/>
            <p:cNvSpPr>
              <a:spLocks/>
            </p:cNvSpPr>
            <p:nvPr/>
          </p:nvSpPr>
          <p:spPr bwMode="auto">
            <a:xfrm>
              <a:off x="7820026" y="3881923"/>
              <a:ext cx="47625" cy="46037"/>
            </a:xfrm>
            <a:custGeom>
              <a:avLst/>
              <a:gdLst>
                <a:gd name="T0" fmla="*/ 24 w 37"/>
                <a:gd name="T1" fmla="*/ 36 h 36"/>
                <a:gd name="T2" fmla="*/ 37 w 37"/>
                <a:gd name="T3" fmla="*/ 21 h 36"/>
                <a:gd name="T4" fmla="*/ 13 w 37"/>
                <a:gd name="T5" fmla="*/ 0 h 36"/>
                <a:gd name="T6" fmla="*/ 0 w 37"/>
                <a:gd name="T7" fmla="*/ 15 h 36"/>
                <a:gd name="T8" fmla="*/ 24 w 37"/>
                <a:gd name="T9" fmla="*/ 36 h 36"/>
              </a:gdLst>
              <a:ahLst/>
              <a:cxnLst>
                <a:cxn ang="0">
                  <a:pos x="T0" y="T1"/>
                </a:cxn>
                <a:cxn ang="0">
                  <a:pos x="T2" y="T3"/>
                </a:cxn>
                <a:cxn ang="0">
                  <a:pos x="T4" y="T5"/>
                </a:cxn>
                <a:cxn ang="0">
                  <a:pos x="T6" y="T7"/>
                </a:cxn>
                <a:cxn ang="0">
                  <a:pos x="T8" y="T9"/>
                </a:cxn>
              </a:cxnLst>
              <a:rect l="0" t="0" r="r" b="b"/>
              <a:pathLst>
                <a:path w="37" h="36">
                  <a:moveTo>
                    <a:pt x="24" y="36"/>
                  </a:moveTo>
                  <a:cubicBezTo>
                    <a:pt x="37" y="21"/>
                    <a:pt x="37" y="21"/>
                    <a:pt x="37" y="21"/>
                  </a:cubicBezTo>
                  <a:cubicBezTo>
                    <a:pt x="29" y="14"/>
                    <a:pt x="21" y="7"/>
                    <a:pt x="13" y="0"/>
                  </a:cubicBezTo>
                  <a:cubicBezTo>
                    <a:pt x="0" y="15"/>
                    <a:pt x="0" y="15"/>
                    <a:pt x="0" y="15"/>
                  </a:cubicBezTo>
                  <a:cubicBezTo>
                    <a:pt x="8" y="22"/>
                    <a:pt x="16" y="29"/>
                    <a:pt x="24" y="3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19"/>
            <p:cNvSpPr>
              <a:spLocks/>
            </p:cNvSpPr>
            <p:nvPr/>
          </p:nvSpPr>
          <p:spPr bwMode="auto">
            <a:xfrm>
              <a:off x="7362826" y="3743810"/>
              <a:ext cx="47625" cy="39687"/>
            </a:xfrm>
            <a:custGeom>
              <a:avLst/>
              <a:gdLst>
                <a:gd name="T0" fmla="*/ 0 w 37"/>
                <a:gd name="T1" fmla="*/ 19 h 31"/>
                <a:gd name="T2" fmla="*/ 30 w 37"/>
                <a:gd name="T3" fmla="*/ 31 h 31"/>
                <a:gd name="T4" fmla="*/ 37 w 37"/>
                <a:gd name="T5" fmla="*/ 12 h 31"/>
                <a:gd name="T6" fmla="*/ 8 w 37"/>
                <a:gd name="T7" fmla="*/ 0 h 31"/>
                <a:gd name="T8" fmla="*/ 0 w 37"/>
                <a:gd name="T9" fmla="*/ 19 h 31"/>
              </a:gdLst>
              <a:ahLst/>
              <a:cxnLst>
                <a:cxn ang="0">
                  <a:pos x="T0" y="T1"/>
                </a:cxn>
                <a:cxn ang="0">
                  <a:pos x="T2" y="T3"/>
                </a:cxn>
                <a:cxn ang="0">
                  <a:pos x="T4" y="T5"/>
                </a:cxn>
                <a:cxn ang="0">
                  <a:pos x="T6" y="T7"/>
                </a:cxn>
                <a:cxn ang="0">
                  <a:pos x="T8" y="T9"/>
                </a:cxn>
              </a:cxnLst>
              <a:rect l="0" t="0" r="r" b="b"/>
              <a:pathLst>
                <a:path w="37" h="31">
                  <a:moveTo>
                    <a:pt x="0" y="19"/>
                  </a:moveTo>
                  <a:cubicBezTo>
                    <a:pt x="10" y="23"/>
                    <a:pt x="20" y="27"/>
                    <a:pt x="30" y="31"/>
                  </a:cubicBezTo>
                  <a:cubicBezTo>
                    <a:pt x="37" y="12"/>
                    <a:pt x="37" y="12"/>
                    <a:pt x="37" y="12"/>
                  </a:cubicBezTo>
                  <a:cubicBezTo>
                    <a:pt x="27" y="8"/>
                    <a:pt x="18" y="4"/>
                    <a:pt x="8" y="0"/>
                  </a:cubicBezTo>
                  <a:lnTo>
                    <a:pt x="0" y="19"/>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20"/>
            <p:cNvSpPr>
              <a:spLocks/>
            </p:cNvSpPr>
            <p:nvPr/>
          </p:nvSpPr>
          <p:spPr bwMode="auto">
            <a:xfrm>
              <a:off x="8013701" y="4142273"/>
              <a:ext cx="41275" cy="49212"/>
            </a:xfrm>
            <a:custGeom>
              <a:avLst/>
              <a:gdLst>
                <a:gd name="T0" fmla="*/ 32 w 32"/>
                <a:gd name="T1" fmla="*/ 29 h 38"/>
                <a:gd name="T2" fmla="*/ 18 w 32"/>
                <a:gd name="T3" fmla="*/ 0 h 38"/>
                <a:gd name="T4" fmla="*/ 0 w 32"/>
                <a:gd name="T5" fmla="*/ 9 h 38"/>
                <a:gd name="T6" fmla="*/ 14 w 32"/>
                <a:gd name="T7" fmla="*/ 38 h 38"/>
                <a:gd name="T8" fmla="*/ 32 w 32"/>
                <a:gd name="T9" fmla="*/ 29 h 38"/>
              </a:gdLst>
              <a:ahLst/>
              <a:cxnLst>
                <a:cxn ang="0">
                  <a:pos x="T0" y="T1"/>
                </a:cxn>
                <a:cxn ang="0">
                  <a:pos x="T2" y="T3"/>
                </a:cxn>
                <a:cxn ang="0">
                  <a:pos x="T4" y="T5"/>
                </a:cxn>
                <a:cxn ang="0">
                  <a:pos x="T6" y="T7"/>
                </a:cxn>
                <a:cxn ang="0">
                  <a:pos x="T8" y="T9"/>
                </a:cxn>
              </a:cxnLst>
              <a:rect l="0" t="0" r="r" b="b"/>
              <a:pathLst>
                <a:path w="32" h="38">
                  <a:moveTo>
                    <a:pt x="32" y="29"/>
                  </a:moveTo>
                  <a:cubicBezTo>
                    <a:pt x="28" y="19"/>
                    <a:pt x="23" y="10"/>
                    <a:pt x="18" y="0"/>
                  </a:cubicBezTo>
                  <a:cubicBezTo>
                    <a:pt x="0" y="9"/>
                    <a:pt x="0" y="9"/>
                    <a:pt x="0" y="9"/>
                  </a:cubicBezTo>
                  <a:cubicBezTo>
                    <a:pt x="5" y="19"/>
                    <a:pt x="10" y="28"/>
                    <a:pt x="14" y="38"/>
                  </a:cubicBezTo>
                  <a:lnTo>
                    <a:pt x="32" y="29"/>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21"/>
            <p:cNvSpPr>
              <a:spLocks/>
            </p:cNvSpPr>
            <p:nvPr/>
          </p:nvSpPr>
          <p:spPr bwMode="auto">
            <a:xfrm>
              <a:off x="7974013" y="4070835"/>
              <a:ext cx="42863" cy="49212"/>
            </a:xfrm>
            <a:custGeom>
              <a:avLst/>
              <a:gdLst>
                <a:gd name="T0" fmla="*/ 0 w 33"/>
                <a:gd name="T1" fmla="*/ 10 h 38"/>
                <a:gd name="T2" fmla="*/ 16 w 33"/>
                <a:gd name="T3" fmla="*/ 38 h 38"/>
                <a:gd name="T4" fmla="*/ 33 w 33"/>
                <a:gd name="T5" fmla="*/ 28 h 38"/>
                <a:gd name="T6" fmla="*/ 17 w 33"/>
                <a:gd name="T7" fmla="*/ 0 h 38"/>
                <a:gd name="T8" fmla="*/ 0 w 33"/>
                <a:gd name="T9" fmla="*/ 10 h 38"/>
              </a:gdLst>
              <a:ahLst/>
              <a:cxnLst>
                <a:cxn ang="0">
                  <a:pos x="T0" y="T1"/>
                </a:cxn>
                <a:cxn ang="0">
                  <a:pos x="T2" y="T3"/>
                </a:cxn>
                <a:cxn ang="0">
                  <a:pos x="T4" y="T5"/>
                </a:cxn>
                <a:cxn ang="0">
                  <a:pos x="T6" y="T7"/>
                </a:cxn>
                <a:cxn ang="0">
                  <a:pos x="T8" y="T9"/>
                </a:cxn>
              </a:cxnLst>
              <a:rect l="0" t="0" r="r" b="b"/>
              <a:pathLst>
                <a:path w="33" h="38">
                  <a:moveTo>
                    <a:pt x="0" y="10"/>
                  </a:moveTo>
                  <a:cubicBezTo>
                    <a:pt x="5" y="19"/>
                    <a:pt x="11" y="28"/>
                    <a:pt x="16" y="38"/>
                  </a:cubicBezTo>
                  <a:cubicBezTo>
                    <a:pt x="33" y="28"/>
                    <a:pt x="33" y="28"/>
                    <a:pt x="33" y="28"/>
                  </a:cubicBezTo>
                  <a:cubicBezTo>
                    <a:pt x="28" y="18"/>
                    <a:pt x="23" y="9"/>
                    <a:pt x="17" y="0"/>
                  </a:cubicBezTo>
                  <a:lnTo>
                    <a:pt x="0" y="1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22"/>
            <p:cNvSpPr>
              <a:spLocks/>
            </p:cNvSpPr>
            <p:nvPr/>
          </p:nvSpPr>
          <p:spPr bwMode="auto">
            <a:xfrm>
              <a:off x="7878763" y="3939073"/>
              <a:ext cx="46038" cy="47625"/>
            </a:xfrm>
            <a:custGeom>
              <a:avLst/>
              <a:gdLst>
                <a:gd name="T0" fmla="*/ 20 w 36"/>
                <a:gd name="T1" fmla="*/ 37 h 37"/>
                <a:gd name="T2" fmla="*/ 36 w 36"/>
                <a:gd name="T3" fmla="*/ 24 h 37"/>
                <a:gd name="T4" fmla="*/ 14 w 36"/>
                <a:gd name="T5" fmla="*/ 0 h 37"/>
                <a:gd name="T6" fmla="*/ 0 w 36"/>
                <a:gd name="T7" fmla="*/ 13 h 37"/>
                <a:gd name="T8" fmla="*/ 20 w 36"/>
                <a:gd name="T9" fmla="*/ 37 h 37"/>
              </a:gdLst>
              <a:ahLst/>
              <a:cxnLst>
                <a:cxn ang="0">
                  <a:pos x="T0" y="T1"/>
                </a:cxn>
                <a:cxn ang="0">
                  <a:pos x="T2" y="T3"/>
                </a:cxn>
                <a:cxn ang="0">
                  <a:pos x="T4" y="T5"/>
                </a:cxn>
                <a:cxn ang="0">
                  <a:pos x="T6" y="T7"/>
                </a:cxn>
                <a:cxn ang="0">
                  <a:pos x="T8" y="T9"/>
                </a:cxn>
              </a:cxnLst>
              <a:rect l="0" t="0" r="r" b="b"/>
              <a:pathLst>
                <a:path w="36" h="37">
                  <a:moveTo>
                    <a:pt x="20" y="37"/>
                  </a:moveTo>
                  <a:cubicBezTo>
                    <a:pt x="36" y="24"/>
                    <a:pt x="36" y="24"/>
                    <a:pt x="36" y="24"/>
                  </a:cubicBezTo>
                  <a:cubicBezTo>
                    <a:pt x="29" y="16"/>
                    <a:pt x="21" y="7"/>
                    <a:pt x="14" y="0"/>
                  </a:cubicBezTo>
                  <a:cubicBezTo>
                    <a:pt x="0" y="13"/>
                    <a:pt x="0" y="13"/>
                    <a:pt x="0" y="13"/>
                  </a:cubicBezTo>
                  <a:cubicBezTo>
                    <a:pt x="6" y="21"/>
                    <a:pt x="13" y="29"/>
                    <a:pt x="20" y="3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23"/>
            <p:cNvSpPr>
              <a:spLocks/>
            </p:cNvSpPr>
            <p:nvPr/>
          </p:nvSpPr>
          <p:spPr bwMode="auto">
            <a:xfrm>
              <a:off x="7129463" y="3527910"/>
              <a:ext cx="38100" cy="39687"/>
            </a:xfrm>
            <a:custGeom>
              <a:avLst/>
              <a:gdLst>
                <a:gd name="T0" fmla="*/ 18 w 30"/>
                <a:gd name="T1" fmla="*/ 0 h 32"/>
                <a:gd name="T2" fmla="*/ 0 w 30"/>
                <a:gd name="T3" fmla="*/ 9 h 32"/>
                <a:gd name="T4" fmla="*/ 13 w 30"/>
                <a:gd name="T5" fmla="*/ 32 h 32"/>
                <a:gd name="T6" fmla="*/ 30 w 30"/>
                <a:gd name="T7" fmla="*/ 23 h 32"/>
                <a:gd name="T8" fmla="*/ 18 w 30"/>
                <a:gd name="T9" fmla="*/ 0 h 32"/>
              </a:gdLst>
              <a:ahLst/>
              <a:cxnLst>
                <a:cxn ang="0">
                  <a:pos x="T0" y="T1"/>
                </a:cxn>
                <a:cxn ang="0">
                  <a:pos x="T2" y="T3"/>
                </a:cxn>
                <a:cxn ang="0">
                  <a:pos x="T4" y="T5"/>
                </a:cxn>
                <a:cxn ang="0">
                  <a:pos x="T6" y="T7"/>
                </a:cxn>
                <a:cxn ang="0">
                  <a:pos x="T8" y="T9"/>
                </a:cxn>
              </a:cxnLst>
              <a:rect l="0" t="0" r="r" b="b"/>
              <a:pathLst>
                <a:path w="30" h="32">
                  <a:moveTo>
                    <a:pt x="18" y="0"/>
                  </a:moveTo>
                  <a:cubicBezTo>
                    <a:pt x="0" y="9"/>
                    <a:pt x="0" y="9"/>
                    <a:pt x="0" y="9"/>
                  </a:cubicBezTo>
                  <a:cubicBezTo>
                    <a:pt x="4" y="17"/>
                    <a:pt x="8" y="24"/>
                    <a:pt x="13" y="32"/>
                  </a:cubicBezTo>
                  <a:cubicBezTo>
                    <a:pt x="18" y="28"/>
                    <a:pt x="24" y="24"/>
                    <a:pt x="30" y="23"/>
                  </a:cubicBezTo>
                  <a:cubicBezTo>
                    <a:pt x="26" y="15"/>
                    <a:pt x="22" y="8"/>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24"/>
            <p:cNvSpPr>
              <a:spLocks/>
            </p:cNvSpPr>
            <p:nvPr/>
          </p:nvSpPr>
          <p:spPr bwMode="auto">
            <a:xfrm>
              <a:off x="8080376" y="4293085"/>
              <a:ext cx="38100" cy="46037"/>
            </a:xfrm>
            <a:custGeom>
              <a:avLst/>
              <a:gdLst>
                <a:gd name="T0" fmla="*/ 29 w 29"/>
                <a:gd name="T1" fmla="*/ 30 h 37"/>
                <a:gd name="T2" fmla="*/ 18 w 29"/>
                <a:gd name="T3" fmla="*/ 0 h 37"/>
                <a:gd name="T4" fmla="*/ 0 w 29"/>
                <a:gd name="T5" fmla="*/ 7 h 37"/>
                <a:gd name="T6" fmla="*/ 11 w 29"/>
                <a:gd name="T7" fmla="*/ 37 h 37"/>
                <a:gd name="T8" fmla="*/ 29 w 29"/>
                <a:gd name="T9" fmla="*/ 30 h 37"/>
              </a:gdLst>
              <a:ahLst/>
              <a:cxnLst>
                <a:cxn ang="0">
                  <a:pos x="T0" y="T1"/>
                </a:cxn>
                <a:cxn ang="0">
                  <a:pos x="T2" y="T3"/>
                </a:cxn>
                <a:cxn ang="0">
                  <a:pos x="T4" y="T5"/>
                </a:cxn>
                <a:cxn ang="0">
                  <a:pos x="T6" y="T7"/>
                </a:cxn>
                <a:cxn ang="0">
                  <a:pos x="T8" y="T9"/>
                </a:cxn>
              </a:cxnLst>
              <a:rect l="0" t="0" r="r" b="b"/>
              <a:pathLst>
                <a:path w="29" h="37">
                  <a:moveTo>
                    <a:pt x="29" y="30"/>
                  </a:moveTo>
                  <a:cubicBezTo>
                    <a:pt x="26" y="20"/>
                    <a:pt x="22" y="10"/>
                    <a:pt x="18" y="0"/>
                  </a:cubicBezTo>
                  <a:cubicBezTo>
                    <a:pt x="0" y="7"/>
                    <a:pt x="0" y="7"/>
                    <a:pt x="0" y="7"/>
                  </a:cubicBezTo>
                  <a:cubicBezTo>
                    <a:pt x="3" y="17"/>
                    <a:pt x="7" y="27"/>
                    <a:pt x="11" y="37"/>
                  </a:cubicBezTo>
                  <a:lnTo>
                    <a:pt x="29" y="3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25"/>
            <p:cNvSpPr>
              <a:spLocks/>
            </p:cNvSpPr>
            <p:nvPr/>
          </p:nvSpPr>
          <p:spPr bwMode="auto">
            <a:xfrm>
              <a:off x="7929563" y="4002573"/>
              <a:ext cx="42863" cy="49212"/>
            </a:xfrm>
            <a:custGeom>
              <a:avLst/>
              <a:gdLst>
                <a:gd name="T0" fmla="*/ 0 w 34"/>
                <a:gd name="T1" fmla="*/ 12 h 38"/>
                <a:gd name="T2" fmla="*/ 18 w 34"/>
                <a:gd name="T3" fmla="*/ 38 h 38"/>
                <a:gd name="T4" fmla="*/ 34 w 34"/>
                <a:gd name="T5" fmla="*/ 27 h 38"/>
                <a:gd name="T6" fmla="*/ 16 w 34"/>
                <a:gd name="T7" fmla="*/ 0 h 38"/>
                <a:gd name="T8" fmla="*/ 0 w 34"/>
                <a:gd name="T9" fmla="*/ 12 h 38"/>
              </a:gdLst>
              <a:ahLst/>
              <a:cxnLst>
                <a:cxn ang="0">
                  <a:pos x="T0" y="T1"/>
                </a:cxn>
                <a:cxn ang="0">
                  <a:pos x="T2" y="T3"/>
                </a:cxn>
                <a:cxn ang="0">
                  <a:pos x="T4" y="T5"/>
                </a:cxn>
                <a:cxn ang="0">
                  <a:pos x="T6" y="T7"/>
                </a:cxn>
                <a:cxn ang="0">
                  <a:pos x="T8" y="T9"/>
                </a:cxn>
              </a:cxnLst>
              <a:rect l="0" t="0" r="r" b="b"/>
              <a:pathLst>
                <a:path w="34" h="38">
                  <a:moveTo>
                    <a:pt x="0" y="12"/>
                  </a:moveTo>
                  <a:cubicBezTo>
                    <a:pt x="6" y="20"/>
                    <a:pt x="12" y="29"/>
                    <a:pt x="18" y="38"/>
                  </a:cubicBezTo>
                  <a:cubicBezTo>
                    <a:pt x="34" y="27"/>
                    <a:pt x="34" y="27"/>
                    <a:pt x="34" y="27"/>
                  </a:cubicBezTo>
                  <a:cubicBezTo>
                    <a:pt x="28" y="17"/>
                    <a:pt x="22" y="8"/>
                    <a:pt x="16" y="0"/>
                  </a:cubicBezTo>
                  <a:lnTo>
                    <a:pt x="0" y="12"/>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26"/>
            <p:cNvSpPr>
              <a:spLocks/>
            </p:cNvSpPr>
            <p:nvPr/>
          </p:nvSpPr>
          <p:spPr bwMode="auto">
            <a:xfrm>
              <a:off x="7442201" y="3770798"/>
              <a:ext cx="44450" cy="34925"/>
            </a:xfrm>
            <a:custGeom>
              <a:avLst/>
              <a:gdLst>
                <a:gd name="T0" fmla="*/ 0 w 35"/>
                <a:gd name="T1" fmla="*/ 20 h 27"/>
                <a:gd name="T2" fmla="*/ 31 w 35"/>
                <a:gd name="T3" fmla="*/ 27 h 27"/>
                <a:gd name="T4" fmla="*/ 35 w 35"/>
                <a:gd name="T5" fmla="*/ 8 h 27"/>
                <a:gd name="T6" fmla="*/ 5 w 35"/>
                <a:gd name="T7" fmla="*/ 0 h 27"/>
                <a:gd name="T8" fmla="*/ 0 w 35"/>
                <a:gd name="T9" fmla="*/ 20 h 27"/>
              </a:gdLst>
              <a:ahLst/>
              <a:cxnLst>
                <a:cxn ang="0">
                  <a:pos x="T0" y="T1"/>
                </a:cxn>
                <a:cxn ang="0">
                  <a:pos x="T2" y="T3"/>
                </a:cxn>
                <a:cxn ang="0">
                  <a:pos x="T4" y="T5"/>
                </a:cxn>
                <a:cxn ang="0">
                  <a:pos x="T6" y="T7"/>
                </a:cxn>
                <a:cxn ang="0">
                  <a:pos x="T8" y="T9"/>
                </a:cxn>
              </a:cxnLst>
              <a:rect l="0" t="0" r="r" b="b"/>
              <a:pathLst>
                <a:path w="35" h="27">
                  <a:moveTo>
                    <a:pt x="0" y="20"/>
                  </a:moveTo>
                  <a:cubicBezTo>
                    <a:pt x="10" y="22"/>
                    <a:pt x="21" y="25"/>
                    <a:pt x="31" y="27"/>
                  </a:cubicBezTo>
                  <a:cubicBezTo>
                    <a:pt x="35" y="8"/>
                    <a:pt x="35" y="8"/>
                    <a:pt x="35" y="8"/>
                  </a:cubicBezTo>
                  <a:cubicBezTo>
                    <a:pt x="25" y="5"/>
                    <a:pt x="15" y="3"/>
                    <a:pt x="5" y="0"/>
                  </a:cubicBezTo>
                  <a:lnTo>
                    <a:pt x="0" y="2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27"/>
            <p:cNvSpPr>
              <a:spLocks/>
            </p:cNvSpPr>
            <p:nvPr/>
          </p:nvSpPr>
          <p:spPr bwMode="auto">
            <a:xfrm>
              <a:off x="7604126" y="3796198"/>
              <a:ext cx="42863" cy="25400"/>
            </a:xfrm>
            <a:custGeom>
              <a:avLst/>
              <a:gdLst>
                <a:gd name="T0" fmla="*/ 1 w 34"/>
                <a:gd name="T1" fmla="*/ 0 h 21"/>
                <a:gd name="T2" fmla="*/ 0 w 34"/>
                <a:gd name="T3" fmla="*/ 20 h 21"/>
                <a:gd name="T4" fmla="*/ 11 w 34"/>
                <a:gd name="T5" fmla="*/ 20 h 21"/>
                <a:gd name="T6" fmla="*/ 31 w 34"/>
                <a:gd name="T7" fmla="*/ 21 h 21"/>
                <a:gd name="T8" fmla="*/ 34 w 34"/>
                <a:gd name="T9" fmla="*/ 2 h 21"/>
                <a:gd name="T10" fmla="*/ 11 w 34"/>
                <a:gd name="T11" fmla="*/ 0 h 21"/>
                <a:gd name="T12" fmla="*/ 1 w 3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4" h="21">
                  <a:moveTo>
                    <a:pt x="1" y="0"/>
                  </a:moveTo>
                  <a:cubicBezTo>
                    <a:pt x="0" y="20"/>
                    <a:pt x="0" y="20"/>
                    <a:pt x="0" y="20"/>
                  </a:cubicBezTo>
                  <a:cubicBezTo>
                    <a:pt x="4" y="20"/>
                    <a:pt x="7" y="20"/>
                    <a:pt x="11" y="20"/>
                  </a:cubicBezTo>
                  <a:cubicBezTo>
                    <a:pt x="18" y="20"/>
                    <a:pt x="24" y="21"/>
                    <a:pt x="31" y="21"/>
                  </a:cubicBezTo>
                  <a:cubicBezTo>
                    <a:pt x="34" y="2"/>
                    <a:pt x="34" y="2"/>
                    <a:pt x="34" y="2"/>
                  </a:cubicBezTo>
                  <a:cubicBezTo>
                    <a:pt x="26" y="1"/>
                    <a:pt x="19" y="0"/>
                    <a:pt x="11" y="0"/>
                  </a:cubicBezTo>
                  <a:cubicBezTo>
                    <a:pt x="8" y="0"/>
                    <a:pt x="4" y="0"/>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28"/>
            <p:cNvSpPr>
              <a:spLocks/>
            </p:cNvSpPr>
            <p:nvPr/>
          </p:nvSpPr>
          <p:spPr bwMode="auto">
            <a:xfrm>
              <a:off x="7097713" y="3453298"/>
              <a:ext cx="38100" cy="47625"/>
            </a:xfrm>
            <a:custGeom>
              <a:avLst/>
              <a:gdLst>
                <a:gd name="T0" fmla="*/ 0 w 30"/>
                <a:gd name="T1" fmla="*/ 7 h 37"/>
                <a:gd name="T2" fmla="*/ 12 w 30"/>
                <a:gd name="T3" fmla="*/ 37 h 37"/>
                <a:gd name="T4" fmla="*/ 30 w 30"/>
                <a:gd name="T5" fmla="*/ 29 h 37"/>
                <a:gd name="T6" fmla="*/ 19 w 30"/>
                <a:gd name="T7" fmla="*/ 0 h 37"/>
                <a:gd name="T8" fmla="*/ 0 w 30"/>
                <a:gd name="T9" fmla="*/ 7 h 37"/>
              </a:gdLst>
              <a:ahLst/>
              <a:cxnLst>
                <a:cxn ang="0">
                  <a:pos x="T0" y="T1"/>
                </a:cxn>
                <a:cxn ang="0">
                  <a:pos x="T2" y="T3"/>
                </a:cxn>
                <a:cxn ang="0">
                  <a:pos x="T4" y="T5"/>
                </a:cxn>
                <a:cxn ang="0">
                  <a:pos x="T6" y="T7"/>
                </a:cxn>
                <a:cxn ang="0">
                  <a:pos x="T8" y="T9"/>
                </a:cxn>
              </a:cxnLst>
              <a:rect l="0" t="0" r="r" b="b"/>
              <a:pathLst>
                <a:path w="30" h="37">
                  <a:moveTo>
                    <a:pt x="0" y="7"/>
                  </a:moveTo>
                  <a:cubicBezTo>
                    <a:pt x="4" y="17"/>
                    <a:pt x="8" y="27"/>
                    <a:pt x="12" y="37"/>
                  </a:cubicBezTo>
                  <a:cubicBezTo>
                    <a:pt x="30" y="29"/>
                    <a:pt x="30" y="29"/>
                    <a:pt x="30" y="29"/>
                  </a:cubicBezTo>
                  <a:cubicBezTo>
                    <a:pt x="26" y="20"/>
                    <a:pt x="22" y="10"/>
                    <a:pt x="19" y="0"/>
                  </a:cubicBezTo>
                  <a:lnTo>
                    <a:pt x="0" y="7"/>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29"/>
            <p:cNvSpPr>
              <a:spLocks/>
            </p:cNvSpPr>
            <p:nvPr/>
          </p:nvSpPr>
          <p:spPr bwMode="auto">
            <a:xfrm>
              <a:off x="7073901" y="3375510"/>
              <a:ext cx="36513" cy="47625"/>
            </a:xfrm>
            <a:custGeom>
              <a:avLst/>
              <a:gdLst>
                <a:gd name="T0" fmla="*/ 0 w 28"/>
                <a:gd name="T1" fmla="*/ 5 h 37"/>
                <a:gd name="T2" fmla="*/ 9 w 28"/>
                <a:gd name="T3" fmla="*/ 37 h 37"/>
                <a:gd name="T4" fmla="*/ 28 w 28"/>
                <a:gd name="T5" fmla="*/ 31 h 37"/>
                <a:gd name="T6" fmla="*/ 20 w 28"/>
                <a:gd name="T7" fmla="*/ 0 h 37"/>
                <a:gd name="T8" fmla="*/ 0 w 28"/>
                <a:gd name="T9" fmla="*/ 5 h 37"/>
              </a:gdLst>
              <a:ahLst/>
              <a:cxnLst>
                <a:cxn ang="0">
                  <a:pos x="T0" y="T1"/>
                </a:cxn>
                <a:cxn ang="0">
                  <a:pos x="T2" y="T3"/>
                </a:cxn>
                <a:cxn ang="0">
                  <a:pos x="T4" y="T5"/>
                </a:cxn>
                <a:cxn ang="0">
                  <a:pos x="T6" y="T7"/>
                </a:cxn>
                <a:cxn ang="0">
                  <a:pos x="T8" y="T9"/>
                </a:cxn>
              </a:cxnLst>
              <a:rect l="0" t="0" r="r" b="b"/>
              <a:pathLst>
                <a:path w="28" h="37">
                  <a:moveTo>
                    <a:pt x="0" y="5"/>
                  </a:moveTo>
                  <a:cubicBezTo>
                    <a:pt x="3" y="16"/>
                    <a:pt x="6" y="27"/>
                    <a:pt x="9" y="37"/>
                  </a:cubicBezTo>
                  <a:cubicBezTo>
                    <a:pt x="28" y="31"/>
                    <a:pt x="28" y="31"/>
                    <a:pt x="28" y="31"/>
                  </a:cubicBezTo>
                  <a:cubicBezTo>
                    <a:pt x="25" y="21"/>
                    <a:pt x="22" y="11"/>
                    <a:pt x="20" y="0"/>
                  </a:cubicBezTo>
                  <a:lnTo>
                    <a:pt x="0" y="5"/>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0"/>
            <p:cNvSpPr>
              <a:spLocks/>
            </p:cNvSpPr>
            <p:nvPr/>
          </p:nvSpPr>
          <p:spPr bwMode="auto">
            <a:xfrm>
              <a:off x="7289801" y="3705710"/>
              <a:ext cx="47625" cy="44450"/>
            </a:xfrm>
            <a:custGeom>
              <a:avLst/>
              <a:gdLst>
                <a:gd name="T0" fmla="*/ 37 w 37"/>
                <a:gd name="T1" fmla="*/ 16 h 34"/>
                <a:gd name="T2" fmla="*/ 11 w 37"/>
                <a:gd name="T3" fmla="*/ 0 h 34"/>
                <a:gd name="T4" fmla="*/ 0 w 37"/>
                <a:gd name="T5" fmla="*/ 16 h 34"/>
                <a:gd name="T6" fmla="*/ 28 w 37"/>
                <a:gd name="T7" fmla="*/ 34 h 34"/>
                <a:gd name="T8" fmla="*/ 37 w 37"/>
                <a:gd name="T9" fmla="*/ 16 h 34"/>
              </a:gdLst>
              <a:ahLst/>
              <a:cxnLst>
                <a:cxn ang="0">
                  <a:pos x="T0" y="T1"/>
                </a:cxn>
                <a:cxn ang="0">
                  <a:pos x="T2" y="T3"/>
                </a:cxn>
                <a:cxn ang="0">
                  <a:pos x="T4" y="T5"/>
                </a:cxn>
                <a:cxn ang="0">
                  <a:pos x="T6" y="T7"/>
                </a:cxn>
                <a:cxn ang="0">
                  <a:pos x="T8" y="T9"/>
                </a:cxn>
              </a:cxnLst>
              <a:rect l="0" t="0" r="r" b="b"/>
              <a:pathLst>
                <a:path w="37" h="34">
                  <a:moveTo>
                    <a:pt x="37" y="16"/>
                  </a:moveTo>
                  <a:cubicBezTo>
                    <a:pt x="28" y="11"/>
                    <a:pt x="20" y="6"/>
                    <a:pt x="11" y="0"/>
                  </a:cubicBezTo>
                  <a:cubicBezTo>
                    <a:pt x="0" y="16"/>
                    <a:pt x="0" y="16"/>
                    <a:pt x="0" y="16"/>
                  </a:cubicBezTo>
                  <a:cubicBezTo>
                    <a:pt x="9" y="23"/>
                    <a:pt x="18" y="28"/>
                    <a:pt x="28" y="34"/>
                  </a:cubicBezTo>
                  <a:lnTo>
                    <a:pt x="37" y="16"/>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31"/>
            <p:cNvSpPr>
              <a:spLocks/>
            </p:cNvSpPr>
            <p:nvPr/>
          </p:nvSpPr>
          <p:spPr bwMode="auto">
            <a:xfrm>
              <a:off x="7224713" y="3654910"/>
              <a:ext cx="47625" cy="47625"/>
            </a:xfrm>
            <a:custGeom>
              <a:avLst/>
              <a:gdLst>
                <a:gd name="T0" fmla="*/ 25 w 37"/>
                <a:gd name="T1" fmla="*/ 37 h 37"/>
                <a:gd name="T2" fmla="*/ 37 w 37"/>
                <a:gd name="T3" fmla="*/ 21 h 37"/>
                <a:gd name="T4" fmla="*/ 14 w 37"/>
                <a:gd name="T5" fmla="*/ 0 h 37"/>
                <a:gd name="T6" fmla="*/ 0 w 37"/>
                <a:gd name="T7" fmla="*/ 14 h 37"/>
                <a:gd name="T8" fmla="*/ 25 w 37"/>
                <a:gd name="T9" fmla="*/ 37 h 37"/>
              </a:gdLst>
              <a:ahLst/>
              <a:cxnLst>
                <a:cxn ang="0">
                  <a:pos x="T0" y="T1"/>
                </a:cxn>
                <a:cxn ang="0">
                  <a:pos x="T2" y="T3"/>
                </a:cxn>
                <a:cxn ang="0">
                  <a:pos x="T4" y="T5"/>
                </a:cxn>
                <a:cxn ang="0">
                  <a:pos x="T6" y="T7"/>
                </a:cxn>
                <a:cxn ang="0">
                  <a:pos x="T8" y="T9"/>
                </a:cxn>
              </a:cxnLst>
              <a:rect l="0" t="0" r="r" b="b"/>
              <a:pathLst>
                <a:path w="37" h="37">
                  <a:moveTo>
                    <a:pt x="25" y="37"/>
                  </a:moveTo>
                  <a:cubicBezTo>
                    <a:pt x="37" y="21"/>
                    <a:pt x="37" y="21"/>
                    <a:pt x="37" y="21"/>
                  </a:cubicBezTo>
                  <a:cubicBezTo>
                    <a:pt x="29" y="15"/>
                    <a:pt x="22" y="8"/>
                    <a:pt x="14" y="0"/>
                  </a:cubicBezTo>
                  <a:cubicBezTo>
                    <a:pt x="0" y="14"/>
                    <a:pt x="0" y="14"/>
                    <a:pt x="0" y="14"/>
                  </a:cubicBezTo>
                  <a:cubicBezTo>
                    <a:pt x="8" y="22"/>
                    <a:pt x="16" y="30"/>
                    <a:pt x="25" y="3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39"/>
            <p:cNvSpPr>
              <a:spLocks/>
            </p:cNvSpPr>
            <p:nvPr/>
          </p:nvSpPr>
          <p:spPr bwMode="auto">
            <a:xfrm>
              <a:off x="7124701" y="3553310"/>
              <a:ext cx="119063" cy="119062"/>
            </a:xfrm>
            <a:custGeom>
              <a:avLst/>
              <a:gdLst>
                <a:gd name="T0" fmla="*/ 47 w 93"/>
                <a:gd name="T1" fmla="*/ 0 h 93"/>
                <a:gd name="T2" fmla="*/ 34 w 93"/>
                <a:gd name="T3" fmla="*/ 2 h 93"/>
                <a:gd name="T4" fmla="*/ 17 w 93"/>
                <a:gd name="T5" fmla="*/ 11 h 93"/>
                <a:gd name="T6" fmla="*/ 0 w 93"/>
                <a:gd name="T7" fmla="*/ 46 h 93"/>
                <a:gd name="T8" fmla="*/ 47 w 93"/>
                <a:gd name="T9" fmla="*/ 93 h 93"/>
                <a:gd name="T10" fmla="*/ 93 w 93"/>
                <a:gd name="T11" fmla="*/ 46 h 93"/>
                <a:gd name="T12" fmla="*/ 47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47" y="0"/>
                  </a:moveTo>
                  <a:cubicBezTo>
                    <a:pt x="42" y="0"/>
                    <a:pt x="38" y="0"/>
                    <a:pt x="34" y="2"/>
                  </a:cubicBezTo>
                  <a:cubicBezTo>
                    <a:pt x="28" y="3"/>
                    <a:pt x="22" y="7"/>
                    <a:pt x="17" y="11"/>
                  </a:cubicBezTo>
                  <a:cubicBezTo>
                    <a:pt x="7" y="19"/>
                    <a:pt x="0" y="32"/>
                    <a:pt x="0" y="46"/>
                  </a:cubicBezTo>
                  <a:cubicBezTo>
                    <a:pt x="0" y="72"/>
                    <a:pt x="21" y="93"/>
                    <a:pt x="47" y="93"/>
                  </a:cubicBezTo>
                  <a:cubicBezTo>
                    <a:pt x="72" y="93"/>
                    <a:pt x="93" y="72"/>
                    <a:pt x="93" y="46"/>
                  </a:cubicBezTo>
                  <a:cubicBezTo>
                    <a:pt x="93" y="21"/>
                    <a:pt x="72" y="0"/>
                    <a:pt x="47"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40"/>
            <p:cNvSpPr>
              <a:spLocks/>
            </p:cNvSpPr>
            <p:nvPr/>
          </p:nvSpPr>
          <p:spPr bwMode="auto">
            <a:xfrm>
              <a:off x="7667626" y="3781910"/>
              <a:ext cx="119063" cy="117475"/>
            </a:xfrm>
            <a:custGeom>
              <a:avLst/>
              <a:gdLst>
                <a:gd name="T0" fmla="*/ 87 w 93"/>
                <a:gd name="T1" fmla="*/ 71 h 93"/>
                <a:gd name="T2" fmla="*/ 93 w 93"/>
                <a:gd name="T3" fmla="*/ 51 h 93"/>
                <a:gd name="T4" fmla="*/ 93 w 93"/>
                <a:gd name="T5" fmla="*/ 47 h 93"/>
                <a:gd name="T6" fmla="*/ 47 w 93"/>
                <a:gd name="T7" fmla="*/ 0 h 93"/>
                <a:gd name="T8" fmla="*/ 0 w 93"/>
                <a:gd name="T9" fmla="*/ 47 h 93"/>
                <a:gd name="T10" fmla="*/ 47 w 93"/>
                <a:gd name="T11" fmla="*/ 93 h 93"/>
                <a:gd name="T12" fmla="*/ 87 w 93"/>
                <a:gd name="T13" fmla="*/ 71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87" y="71"/>
                  </a:moveTo>
                  <a:cubicBezTo>
                    <a:pt x="90" y="65"/>
                    <a:pt x="92" y="58"/>
                    <a:pt x="93" y="51"/>
                  </a:cubicBezTo>
                  <a:cubicBezTo>
                    <a:pt x="93" y="50"/>
                    <a:pt x="93" y="48"/>
                    <a:pt x="93" y="47"/>
                  </a:cubicBezTo>
                  <a:cubicBezTo>
                    <a:pt x="93" y="21"/>
                    <a:pt x="72" y="0"/>
                    <a:pt x="47" y="0"/>
                  </a:cubicBezTo>
                  <a:cubicBezTo>
                    <a:pt x="21" y="0"/>
                    <a:pt x="0" y="21"/>
                    <a:pt x="0" y="47"/>
                  </a:cubicBezTo>
                  <a:cubicBezTo>
                    <a:pt x="0" y="72"/>
                    <a:pt x="21" y="93"/>
                    <a:pt x="47" y="93"/>
                  </a:cubicBezTo>
                  <a:cubicBezTo>
                    <a:pt x="64" y="93"/>
                    <a:pt x="78" y="84"/>
                    <a:pt x="87" y="7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141"/>
            <p:cNvSpPr>
              <a:spLocks noChangeArrowheads="1"/>
            </p:cNvSpPr>
            <p:nvPr/>
          </p:nvSpPr>
          <p:spPr bwMode="auto">
            <a:xfrm>
              <a:off x="7997826" y="4186723"/>
              <a:ext cx="119063" cy="119062"/>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1" name="TextBox 150">
            <a:extLst>
              <a:ext uri="{FF2B5EF4-FFF2-40B4-BE49-F238E27FC236}">
                <a16:creationId xmlns:a16="http://schemas.microsoft.com/office/drawing/2014/main" id="{5FED2019-9943-7010-1EC7-3CF02E5AB155}"/>
              </a:ext>
            </a:extLst>
          </p:cNvPr>
          <p:cNvSpPr txBox="1"/>
          <p:nvPr/>
        </p:nvSpPr>
        <p:spPr>
          <a:xfrm>
            <a:off x="4191714" y="4741639"/>
            <a:ext cx="3018821" cy="784830"/>
          </a:xfrm>
          <a:prstGeom prst="rect">
            <a:avLst/>
          </a:prstGeom>
          <a:noFill/>
        </p:spPr>
        <p:txBody>
          <a:bodyPr wrap="square">
            <a:spAutoFit/>
          </a:bodyPr>
          <a:lstStyle/>
          <a:p>
            <a:pPr algn="ctr" rtl="0">
              <a:spcBef>
                <a:spcPts val="1000"/>
              </a:spcBef>
              <a:spcAft>
                <a:spcPts val="0"/>
              </a:spcAft>
            </a:pPr>
            <a:r>
              <a:rPr lang="en-US" sz="1500" b="0" i="0" u="none" strike="noStrike" dirty="0">
                <a:solidFill>
                  <a:srgbClr val="000000"/>
                </a:solidFill>
                <a:effectLst/>
                <a:latin typeface="Arial" panose="020B0604020202020204" pitchFamily="34" charset="0"/>
              </a:rPr>
              <a:t>This can be circumvented if the company can plan for such conditions beforehand.</a:t>
            </a:r>
            <a:endParaRPr lang="en-US" sz="1500" b="0" dirty="0">
              <a:effectLst/>
            </a:endParaRPr>
          </a:p>
        </p:txBody>
      </p:sp>
      <p:sp>
        <p:nvSpPr>
          <p:cNvPr id="10" name="TextBox 9">
            <a:extLst>
              <a:ext uri="{FF2B5EF4-FFF2-40B4-BE49-F238E27FC236}">
                <a16:creationId xmlns:a16="http://schemas.microsoft.com/office/drawing/2014/main" id="{5EB2FD4F-4712-F169-45D4-278C4A1BB676}"/>
              </a:ext>
            </a:extLst>
          </p:cNvPr>
          <p:cNvSpPr txBox="1"/>
          <p:nvPr/>
        </p:nvSpPr>
        <p:spPr>
          <a:xfrm>
            <a:off x="4169464" y="1684930"/>
            <a:ext cx="2926353" cy="898764"/>
          </a:xfrm>
          <a:prstGeom prst="rect">
            <a:avLst/>
          </a:prstGeom>
          <a:noFill/>
        </p:spPr>
        <p:txBody>
          <a:bodyPr wrap="square">
            <a:spAutoFit/>
          </a:bodyPr>
          <a:lstStyle/>
          <a:p>
            <a:pPr algn="ctr"/>
            <a:r>
              <a:rPr lang="en-US" sz="1300" b="0" i="0" u="none" strike="noStrike" dirty="0">
                <a:solidFill>
                  <a:srgbClr val="000000"/>
                </a:solidFill>
                <a:effectLst/>
                <a:latin typeface="Arial" panose="020B0604020202020204" pitchFamily="34" charset="0"/>
              </a:rPr>
              <a:t>Every year, delivery operations and customer demand are heavily impacted by rainy weather conditions. </a:t>
            </a:r>
            <a:endParaRPr lang="th-TH" sz="1300" dirty="0"/>
          </a:p>
        </p:txBody>
      </p:sp>
    </p:spTree>
    <p:extLst>
      <p:ext uri="{BB962C8B-B14F-4D97-AF65-F5344CB8AC3E}">
        <p14:creationId xmlns:p14="http://schemas.microsoft.com/office/powerpoint/2010/main" val="338460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up)">
                                      <p:cBhvr>
                                        <p:cTn id="13" dur="500"/>
                                        <p:tgtEl>
                                          <p:spTgt spid="33"/>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up)">
                                      <p:cBhvr>
                                        <p:cTn id="17" dur="500"/>
                                        <p:tgtEl>
                                          <p:spTgt spid="54"/>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up)">
                                      <p:cBhvr>
                                        <p:cTn id="21" dur="500"/>
                                        <p:tgtEl>
                                          <p:spTgt spid="69"/>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up)">
                                      <p:cBhvr>
                                        <p:cTn id="2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Aim</a:t>
            </a:r>
          </a:p>
        </p:txBody>
      </p:sp>
      <p:sp>
        <p:nvSpPr>
          <p:cNvPr id="3" name="Slide Number Placeholder 2"/>
          <p:cNvSpPr>
            <a:spLocks noGrp="1"/>
          </p:cNvSpPr>
          <p:nvPr>
            <p:ph type="sldNum" sz="quarter" idx="12"/>
          </p:nvPr>
        </p:nvSpPr>
        <p:spPr/>
        <p:txBody>
          <a:bodyPr/>
          <a:lstStyle/>
          <a:p>
            <a:fld id="{F3481812-CA6E-4CF7-A597-B03BE0D22F0C}" type="slidenum">
              <a:rPr lang="en-GB" smtClean="0"/>
              <a:pPr/>
              <a:t>4</a:t>
            </a:fld>
            <a:endParaRPr lang="en-GB"/>
          </a:p>
        </p:txBody>
      </p:sp>
      <p:sp>
        <p:nvSpPr>
          <p:cNvPr id="4" name="Freeform 3"/>
          <p:cNvSpPr>
            <a:spLocks/>
          </p:cNvSpPr>
          <p:nvPr/>
        </p:nvSpPr>
        <p:spPr bwMode="auto">
          <a:xfrm>
            <a:off x="2554618" y="4994186"/>
            <a:ext cx="649288" cy="649287"/>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 name="Freeform 4"/>
          <p:cNvSpPr>
            <a:spLocks/>
          </p:cNvSpPr>
          <p:nvPr/>
        </p:nvSpPr>
        <p:spPr bwMode="auto">
          <a:xfrm>
            <a:off x="1916443" y="4235361"/>
            <a:ext cx="998538" cy="996950"/>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Freeform 5"/>
          <p:cNvSpPr>
            <a:spLocks/>
          </p:cNvSpPr>
          <p:nvPr/>
        </p:nvSpPr>
        <p:spPr bwMode="auto">
          <a:xfrm>
            <a:off x="844881" y="1949361"/>
            <a:ext cx="1619250" cy="1617662"/>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 name="Freeform 6"/>
          <p:cNvSpPr>
            <a:spLocks/>
          </p:cNvSpPr>
          <p:nvPr/>
        </p:nvSpPr>
        <p:spPr bwMode="auto">
          <a:xfrm>
            <a:off x="2191081" y="1415962"/>
            <a:ext cx="1174750" cy="1174750"/>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7"/>
          <p:cNvSpPr>
            <a:spLocks/>
          </p:cNvSpPr>
          <p:nvPr/>
        </p:nvSpPr>
        <p:spPr bwMode="auto">
          <a:xfrm>
            <a:off x="3208669" y="2098587"/>
            <a:ext cx="649288" cy="649287"/>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Freeform 8"/>
          <p:cNvSpPr>
            <a:spLocks/>
          </p:cNvSpPr>
          <p:nvPr/>
        </p:nvSpPr>
        <p:spPr bwMode="auto">
          <a:xfrm>
            <a:off x="2156157" y="2636748"/>
            <a:ext cx="1862137" cy="1860550"/>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10" name="Group 9"/>
          <p:cNvGrpSpPr/>
          <p:nvPr/>
        </p:nvGrpSpPr>
        <p:grpSpPr>
          <a:xfrm>
            <a:off x="589294" y="3692437"/>
            <a:ext cx="1309688" cy="260349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Freeform 12"/>
          <p:cNvSpPr>
            <a:spLocks/>
          </p:cNvSpPr>
          <p:nvPr/>
        </p:nvSpPr>
        <p:spPr bwMode="auto">
          <a:xfrm>
            <a:off x="2403807" y="2884399"/>
            <a:ext cx="1366838" cy="136525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0"/>
          <p:cNvSpPr>
            <a:spLocks/>
          </p:cNvSpPr>
          <p:nvPr/>
        </p:nvSpPr>
        <p:spPr bwMode="auto">
          <a:xfrm>
            <a:off x="1075069" y="2179549"/>
            <a:ext cx="1158875" cy="1157287"/>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8"/>
          <p:cNvSpPr>
            <a:spLocks/>
          </p:cNvSpPr>
          <p:nvPr/>
        </p:nvSpPr>
        <p:spPr bwMode="auto">
          <a:xfrm>
            <a:off x="2391107" y="1615987"/>
            <a:ext cx="776288" cy="776287"/>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6"/>
          <p:cNvSpPr>
            <a:spLocks/>
          </p:cNvSpPr>
          <p:nvPr/>
        </p:nvSpPr>
        <p:spPr bwMode="auto">
          <a:xfrm>
            <a:off x="2129169" y="4448086"/>
            <a:ext cx="573088" cy="573087"/>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6"/>
          <p:cNvSpPr>
            <a:spLocks noEditPoints="1"/>
          </p:cNvSpPr>
          <p:nvPr/>
        </p:nvSpPr>
        <p:spPr bwMode="auto">
          <a:xfrm>
            <a:off x="2745119" y="5195799"/>
            <a:ext cx="260350" cy="242887"/>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p:cNvSpPr>
            <a:spLocks noEditPoints="1"/>
          </p:cNvSpPr>
          <p:nvPr/>
        </p:nvSpPr>
        <p:spPr bwMode="auto">
          <a:xfrm>
            <a:off x="3399169" y="2301787"/>
            <a:ext cx="260350" cy="242887"/>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20"/>
          <p:cNvSpPr>
            <a:spLocks noChangeArrowheads="1"/>
          </p:cNvSpPr>
          <p:nvPr/>
        </p:nvSpPr>
        <p:spPr bwMode="auto">
          <a:xfrm>
            <a:off x="1495757" y="2600237"/>
            <a:ext cx="315913" cy="315912"/>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21"/>
          <p:cNvSpPr>
            <a:spLocks noChangeArrowheads="1"/>
          </p:cNvSpPr>
          <p:nvPr/>
        </p:nvSpPr>
        <p:spPr bwMode="auto">
          <a:xfrm>
            <a:off x="2914982" y="3384462"/>
            <a:ext cx="363538" cy="365125"/>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Oval 22"/>
          <p:cNvSpPr>
            <a:spLocks noChangeArrowheads="1"/>
          </p:cNvSpPr>
          <p:nvPr/>
        </p:nvSpPr>
        <p:spPr bwMode="auto">
          <a:xfrm>
            <a:off x="2673682" y="1898562"/>
            <a:ext cx="214313" cy="21431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3"/>
          <p:cNvSpPr>
            <a:spLocks noChangeArrowheads="1"/>
          </p:cNvSpPr>
          <p:nvPr/>
        </p:nvSpPr>
        <p:spPr bwMode="auto">
          <a:xfrm>
            <a:off x="2306969" y="4629061"/>
            <a:ext cx="214313" cy="212725"/>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5" name="Group 24"/>
          <p:cNvGrpSpPr/>
          <p:nvPr/>
        </p:nvGrpSpPr>
        <p:grpSpPr>
          <a:xfrm>
            <a:off x="9827504" y="2643892"/>
            <a:ext cx="1519615" cy="2427287"/>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9" name="Group 98"/>
          <p:cNvGrpSpPr/>
          <p:nvPr/>
        </p:nvGrpSpPr>
        <p:grpSpPr>
          <a:xfrm>
            <a:off x="4163361" y="2690069"/>
            <a:ext cx="6147837" cy="1938992"/>
            <a:chOff x="8476699" y="2401503"/>
            <a:chExt cx="6147837" cy="1938992"/>
          </a:xfrm>
        </p:grpSpPr>
        <p:sp>
          <p:nvSpPr>
            <p:cNvPr id="100" name="TextBox 99"/>
            <p:cNvSpPr txBox="1"/>
            <p:nvPr/>
          </p:nvSpPr>
          <p:spPr>
            <a:xfrm>
              <a:off x="8476699" y="2401503"/>
              <a:ext cx="6147837" cy="1938992"/>
            </a:xfrm>
            <a:prstGeom prst="rect">
              <a:avLst/>
            </a:prstGeom>
            <a:noFill/>
          </p:spPr>
          <p:txBody>
            <a:bodyPr wrap="none" rtlCol="0">
              <a:spAutoFit/>
            </a:bodyPr>
            <a:lstStyle/>
            <a:p>
              <a:pPr rtl="0">
                <a:spcBef>
                  <a:spcPts val="0"/>
                </a:spcBef>
                <a:spcAft>
                  <a:spcPts val="1200"/>
                </a:spcAft>
              </a:pPr>
              <a:r>
                <a:rPr lang="en-US" sz="1800" b="0" i="0" u="none" strike="noStrike" dirty="0">
                  <a:solidFill>
                    <a:srgbClr val="000000"/>
                  </a:solidFill>
                  <a:effectLst/>
                  <a:latin typeface="Arial" panose="020B0604020202020204" pitchFamily="34" charset="0"/>
                </a:rPr>
                <a:t>This project aims to analyze the monthly weather patterns </a:t>
              </a:r>
            </a:p>
            <a:p>
              <a:pPr rtl="0">
                <a:spcBef>
                  <a:spcPts val="0"/>
                </a:spcBef>
                <a:spcAft>
                  <a:spcPts val="1200"/>
                </a:spcAft>
              </a:pPr>
              <a:r>
                <a:rPr lang="en-US" sz="1800" b="0" i="0" u="none" strike="noStrike" dirty="0">
                  <a:solidFill>
                    <a:srgbClr val="000000"/>
                  </a:solidFill>
                  <a:effectLst/>
                  <a:latin typeface="Arial" panose="020B0604020202020204" pitchFamily="34" charset="0"/>
                </a:rPr>
                <a:t>over the year to allow the operations team to better plan </a:t>
              </a:r>
            </a:p>
            <a:p>
              <a:pPr rtl="0">
                <a:spcBef>
                  <a:spcPts val="0"/>
                </a:spcBef>
                <a:spcAft>
                  <a:spcPts val="1200"/>
                </a:spcAft>
              </a:pPr>
              <a:r>
                <a:rPr lang="en-US" sz="1800" b="0" i="0" u="none" strike="noStrike" dirty="0">
                  <a:solidFill>
                    <a:srgbClr val="000000"/>
                  </a:solidFill>
                  <a:effectLst/>
                  <a:latin typeface="Arial" panose="020B0604020202020204" pitchFamily="34" charset="0"/>
                </a:rPr>
                <a:t>and allocate resources during the rainy seasons.</a:t>
              </a:r>
              <a:endParaRPr lang="en-US" b="0" dirty="0">
                <a:effectLst/>
              </a:endParaRPr>
            </a:p>
            <a:p>
              <a:br>
                <a:rPr lang="en-US" dirty="0"/>
              </a:br>
              <a:endParaRPr lang="en-GB" b="1" dirty="0"/>
            </a:p>
          </p:txBody>
        </p:sp>
        <p:sp>
          <p:nvSpPr>
            <p:cNvPr id="101" name="Rectangle 100"/>
            <p:cNvSpPr/>
            <p:nvPr/>
          </p:nvSpPr>
          <p:spPr>
            <a:xfrm>
              <a:off x="8676119" y="2479916"/>
              <a:ext cx="3378732" cy="276999"/>
            </a:xfrm>
            <a:prstGeom prst="rect">
              <a:avLst/>
            </a:prstGeom>
          </p:spPr>
          <p:txBody>
            <a:bodyPr wrap="square">
              <a:spAutoFit/>
            </a:bodyPr>
            <a:lstStyle/>
            <a:p>
              <a:endParaRPr lang="en-GB" sz="1200" dirty="0"/>
            </a:p>
          </p:txBody>
        </p:sp>
      </p:grpSp>
    </p:spTree>
    <p:extLst>
      <p:ext uri="{BB962C8B-B14F-4D97-AF65-F5344CB8AC3E}">
        <p14:creationId xmlns:p14="http://schemas.microsoft.com/office/powerpoint/2010/main" val="131943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12" presetClass="entr" presetSubtype="8" fill="hold" nodeType="afterEffect">
                                  <p:stCondLst>
                                    <p:cond delay="0"/>
                                  </p:stCondLst>
                                  <p:childTnLst>
                                    <p:set>
                                      <p:cBhvr>
                                        <p:cTn id="110" dur="1" fill="hold">
                                          <p:stCondLst>
                                            <p:cond delay="0"/>
                                          </p:stCondLst>
                                        </p:cTn>
                                        <p:tgtEl>
                                          <p:spTgt spid="99"/>
                                        </p:tgtEl>
                                        <p:attrNameLst>
                                          <p:attrName>style.visibility</p:attrName>
                                        </p:attrNameLst>
                                      </p:cBhvr>
                                      <p:to>
                                        <p:strVal val="visible"/>
                                      </p:to>
                                    </p:set>
                                    <p:anim calcmode="lin" valueType="num">
                                      <p:cBhvr additive="base">
                                        <p:cTn id="111" dur="500"/>
                                        <p:tgtEl>
                                          <p:spTgt spid="99"/>
                                        </p:tgtEl>
                                        <p:attrNameLst>
                                          <p:attrName>ppt_x</p:attrName>
                                        </p:attrNameLst>
                                      </p:cBhvr>
                                      <p:tavLst>
                                        <p:tav tm="0">
                                          <p:val>
                                            <p:strVal val="#ppt_x-#ppt_w*1.125000"/>
                                          </p:val>
                                        </p:tav>
                                        <p:tav tm="100000">
                                          <p:val>
                                            <p:strVal val="#ppt_x"/>
                                          </p:val>
                                        </p:tav>
                                      </p:tavLst>
                                    </p:anim>
                                    <p:animEffect transition="in" filter="wipe(right)">
                                      <p:cBhvr>
                                        <p:cTn id="112"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a:t>
            </a:r>
          </a:p>
        </p:txBody>
      </p:sp>
      <p:sp>
        <p:nvSpPr>
          <p:cNvPr id="3" name="Slide Number Placeholder 2"/>
          <p:cNvSpPr>
            <a:spLocks noGrp="1"/>
          </p:cNvSpPr>
          <p:nvPr>
            <p:ph type="sldNum" sz="quarter" idx="12"/>
          </p:nvPr>
        </p:nvSpPr>
        <p:spPr/>
        <p:txBody>
          <a:bodyPr/>
          <a:lstStyle/>
          <a:p>
            <a:fld id="{F3481812-CA6E-4CF7-A597-B03BE0D22F0C}" type="slidenum">
              <a:rPr lang="en-GB" smtClean="0"/>
              <a:pPr/>
              <a:t>5</a:t>
            </a:fld>
            <a:endParaRPr lang="en-GB"/>
          </a:p>
        </p:txBody>
      </p:sp>
      <p:grpSp>
        <p:nvGrpSpPr>
          <p:cNvPr id="68" name="Group 67"/>
          <p:cNvGrpSpPr/>
          <p:nvPr/>
        </p:nvGrpSpPr>
        <p:grpSpPr>
          <a:xfrm>
            <a:off x="1269925" y="1469639"/>
            <a:ext cx="4583972" cy="4855246"/>
            <a:chOff x="950284" y="2059774"/>
            <a:chExt cx="3788406" cy="4012600"/>
          </a:xfrm>
        </p:grpSpPr>
        <p:sp>
          <p:nvSpPr>
            <p:cNvPr id="6" name="Freeform 5"/>
            <p:cNvSpPr>
              <a:spLocks/>
            </p:cNvSpPr>
            <p:nvPr/>
          </p:nvSpPr>
          <p:spPr bwMode="auto">
            <a:xfrm>
              <a:off x="1863217" y="5309576"/>
              <a:ext cx="843589" cy="762798"/>
            </a:xfrm>
            <a:custGeom>
              <a:avLst/>
              <a:gdLst>
                <a:gd name="T0" fmla="*/ 1253 w 1253"/>
                <a:gd name="T1" fmla="*/ 1133 h 1133"/>
                <a:gd name="T2" fmla="*/ 0 w 1253"/>
                <a:gd name="T3" fmla="*/ 1133 h 1133"/>
                <a:gd name="T4" fmla="*/ 151 w 1253"/>
                <a:gd name="T5" fmla="*/ 0 h 1133"/>
                <a:gd name="T6" fmla="*/ 1102 w 1253"/>
                <a:gd name="T7" fmla="*/ 0 h 1133"/>
                <a:gd name="T8" fmla="*/ 1253 w 1253"/>
                <a:gd name="T9" fmla="*/ 1133 h 1133"/>
              </a:gdLst>
              <a:ahLst/>
              <a:cxnLst>
                <a:cxn ang="0">
                  <a:pos x="T0" y="T1"/>
                </a:cxn>
                <a:cxn ang="0">
                  <a:pos x="T2" y="T3"/>
                </a:cxn>
                <a:cxn ang="0">
                  <a:pos x="T4" y="T5"/>
                </a:cxn>
                <a:cxn ang="0">
                  <a:pos x="T6" y="T7"/>
                </a:cxn>
                <a:cxn ang="0">
                  <a:pos x="T8" y="T9"/>
                </a:cxn>
              </a:cxnLst>
              <a:rect l="0" t="0" r="r" b="b"/>
              <a:pathLst>
                <a:path w="1253" h="1133">
                  <a:moveTo>
                    <a:pt x="1253" y="1133"/>
                  </a:moveTo>
                  <a:lnTo>
                    <a:pt x="0" y="1133"/>
                  </a:lnTo>
                  <a:lnTo>
                    <a:pt x="151" y="0"/>
                  </a:lnTo>
                  <a:lnTo>
                    <a:pt x="1102" y="0"/>
                  </a:lnTo>
                  <a:lnTo>
                    <a:pt x="1253" y="113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6"/>
            <p:cNvSpPr>
              <a:spLocks/>
            </p:cNvSpPr>
            <p:nvPr/>
          </p:nvSpPr>
          <p:spPr bwMode="auto">
            <a:xfrm>
              <a:off x="1894860" y="5309576"/>
              <a:ext cx="778283" cy="517733"/>
            </a:xfrm>
            <a:custGeom>
              <a:avLst/>
              <a:gdLst>
                <a:gd name="T0" fmla="*/ 1156 w 1156"/>
                <a:gd name="T1" fmla="*/ 769 h 769"/>
                <a:gd name="T2" fmla="*/ 1055 w 1156"/>
                <a:gd name="T3" fmla="*/ 0 h 769"/>
                <a:gd name="T4" fmla="*/ 104 w 1156"/>
                <a:gd name="T5" fmla="*/ 0 h 769"/>
                <a:gd name="T6" fmla="*/ 0 w 1156"/>
                <a:gd name="T7" fmla="*/ 769 h 769"/>
                <a:gd name="T8" fmla="*/ 1156 w 1156"/>
                <a:gd name="T9" fmla="*/ 769 h 769"/>
              </a:gdLst>
              <a:ahLst/>
              <a:cxnLst>
                <a:cxn ang="0">
                  <a:pos x="T0" y="T1"/>
                </a:cxn>
                <a:cxn ang="0">
                  <a:pos x="T2" y="T3"/>
                </a:cxn>
                <a:cxn ang="0">
                  <a:pos x="T4" y="T5"/>
                </a:cxn>
                <a:cxn ang="0">
                  <a:pos x="T6" y="T7"/>
                </a:cxn>
                <a:cxn ang="0">
                  <a:pos x="T8" y="T9"/>
                </a:cxn>
              </a:cxnLst>
              <a:rect l="0" t="0" r="r" b="b"/>
              <a:pathLst>
                <a:path w="1156" h="769">
                  <a:moveTo>
                    <a:pt x="1156" y="769"/>
                  </a:moveTo>
                  <a:lnTo>
                    <a:pt x="1055" y="0"/>
                  </a:lnTo>
                  <a:lnTo>
                    <a:pt x="104" y="0"/>
                  </a:lnTo>
                  <a:lnTo>
                    <a:pt x="0" y="769"/>
                  </a:lnTo>
                  <a:lnTo>
                    <a:pt x="1156" y="76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7"/>
            <p:cNvSpPr>
              <a:spLocks/>
            </p:cNvSpPr>
            <p:nvPr/>
          </p:nvSpPr>
          <p:spPr bwMode="auto">
            <a:xfrm>
              <a:off x="950284" y="3625092"/>
              <a:ext cx="2668783" cy="1956479"/>
            </a:xfrm>
            <a:custGeom>
              <a:avLst/>
              <a:gdLst>
                <a:gd name="T0" fmla="*/ 1676 w 1676"/>
                <a:gd name="T1" fmla="*/ 1196 h 1229"/>
                <a:gd name="T2" fmla="*/ 1643 w 1676"/>
                <a:gd name="T3" fmla="*/ 1229 h 1229"/>
                <a:gd name="T4" fmla="*/ 33 w 1676"/>
                <a:gd name="T5" fmla="*/ 1229 h 1229"/>
                <a:gd name="T6" fmla="*/ 0 w 1676"/>
                <a:gd name="T7" fmla="*/ 1196 h 1229"/>
                <a:gd name="T8" fmla="*/ 0 w 1676"/>
                <a:gd name="T9" fmla="*/ 32 h 1229"/>
                <a:gd name="T10" fmla="*/ 33 w 1676"/>
                <a:gd name="T11" fmla="*/ 0 h 1229"/>
                <a:gd name="T12" fmla="*/ 1643 w 1676"/>
                <a:gd name="T13" fmla="*/ 0 h 1229"/>
                <a:gd name="T14" fmla="*/ 1676 w 1676"/>
                <a:gd name="T15" fmla="*/ 32 h 1229"/>
                <a:gd name="T16" fmla="*/ 1676 w 1676"/>
                <a:gd name="T17" fmla="*/ 1196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6" h="1229">
                  <a:moveTo>
                    <a:pt x="1676" y="1196"/>
                  </a:moveTo>
                  <a:cubicBezTo>
                    <a:pt x="1676" y="1214"/>
                    <a:pt x="1661" y="1229"/>
                    <a:pt x="1643" y="1229"/>
                  </a:cubicBezTo>
                  <a:cubicBezTo>
                    <a:pt x="33" y="1229"/>
                    <a:pt x="33" y="1229"/>
                    <a:pt x="33" y="1229"/>
                  </a:cubicBezTo>
                  <a:cubicBezTo>
                    <a:pt x="15" y="1229"/>
                    <a:pt x="0" y="1214"/>
                    <a:pt x="0" y="1196"/>
                  </a:cubicBezTo>
                  <a:cubicBezTo>
                    <a:pt x="0" y="32"/>
                    <a:pt x="0" y="32"/>
                    <a:pt x="0" y="32"/>
                  </a:cubicBezTo>
                  <a:cubicBezTo>
                    <a:pt x="0" y="15"/>
                    <a:pt x="15" y="0"/>
                    <a:pt x="33" y="0"/>
                  </a:cubicBezTo>
                  <a:cubicBezTo>
                    <a:pt x="1643" y="0"/>
                    <a:pt x="1643" y="0"/>
                    <a:pt x="1643" y="0"/>
                  </a:cubicBezTo>
                  <a:cubicBezTo>
                    <a:pt x="1661" y="0"/>
                    <a:pt x="1676" y="15"/>
                    <a:pt x="1676" y="32"/>
                  </a:cubicBezTo>
                  <a:lnTo>
                    <a:pt x="1676" y="119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8"/>
            <p:cNvSpPr>
              <a:spLocks/>
            </p:cNvSpPr>
            <p:nvPr/>
          </p:nvSpPr>
          <p:spPr bwMode="auto">
            <a:xfrm>
              <a:off x="950284" y="5232825"/>
              <a:ext cx="2668783" cy="348746"/>
            </a:xfrm>
            <a:custGeom>
              <a:avLst/>
              <a:gdLst>
                <a:gd name="T0" fmla="*/ 0 w 1676"/>
                <a:gd name="T1" fmla="*/ 0 h 219"/>
                <a:gd name="T2" fmla="*/ 0 w 1676"/>
                <a:gd name="T3" fmla="*/ 186 h 219"/>
                <a:gd name="T4" fmla="*/ 33 w 1676"/>
                <a:gd name="T5" fmla="*/ 219 h 219"/>
                <a:gd name="T6" fmla="*/ 1643 w 1676"/>
                <a:gd name="T7" fmla="*/ 219 h 219"/>
                <a:gd name="T8" fmla="*/ 1676 w 1676"/>
                <a:gd name="T9" fmla="*/ 186 h 219"/>
                <a:gd name="T10" fmla="*/ 1676 w 1676"/>
                <a:gd name="T11" fmla="*/ 0 h 219"/>
                <a:gd name="T12" fmla="*/ 0 w 1676"/>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676" h="219">
                  <a:moveTo>
                    <a:pt x="0" y="0"/>
                  </a:moveTo>
                  <a:cubicBezTo>
                    <a:pt x="0" y="186"/>
                    <a:pt x="0" y="186"/>
                    <a:pt x="0" y="186"/>
                  </a:cubicBezTo>
                  <a:cubicBezTo>
                    <a:pt x="0" y="204"/>
                    <a:pt x="15" y="219"/>
                    <a:pt x="33" y="219"/>
                  </a:cubicBezTo>
                  <a:cubicBezTo>
                    <a:pt x="1643" y="219"/>
                    <a:pt x="1643" y="219"/>
                    <a:pt x="1643" y="219"/>
                  </a:cubicBezTo>
                  <a:cubicBezTo>
                    <a:pt x="1661" y="219"/>
                    <a:pt x="1676" y="204"/>
                    <a:pt x="1676" y="186"/>
                  </a:cubicBezTo>
                  <a:cubicBezTo>
                    <a:pt x="1676" y="0"/>
                    <a:pt x="1676" y="0"/>
                    <a:pt x="1676" y="0"/>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9"/>
            <p:cNvSpPr>
              <a:spLocks noChangeArrowheads="1"/>
            </p:cNvSpPr>
            <p:nvPr/>
          </p:nvSpPr>
          <p:spPr bwMode="auto">
            <a:xfrm>
              <a:off x="1074836" y="3722041"/>
              <a:ext cx="2420352" cy="151078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Freeform 10"/>
            <p:cNvSpPr>
              <a:spLocks/>
            </p:cNvSpPr>
            <p:nvPr/>
          </p:nvSpPr>
          <p:spPr bwMode="auto">
            <a:xfrm>
              <a:off x="1709715" y="6025919"/>
              <a:ext cx="1149920" cy="46455"/>
            </a:xfrm>
            <a:custGeom>
              <a:avLst/>
              <a:gdLst>
                <a:gd name="T0" fmla="*/ 693 w 722"/>
                <a:gd name="T1" fmla="*/ 0 h 29"/>
                <a:gd name="T2" fmla="*/ 29 w 722"/>
                <a:gd name="T3" fmla="*/ 0 h 29"/>
                <a:gd name="T4" fmla="*/ 0 w 722"/>
                <a:gd name="T5" fmla="*/ 29 h 29"/>
                <a:gd name="T6" fmla="*/ 722 w 722"/>
                <a:gd name="T7" fmla="*/ 29 h 29"/>
                <a:gd name="T8" fmla="*/ 693 w 722"/>
                <a:gd name="T9" fmla="*/ 0 h 29"/>
              </a:gdLst>
              <a:ahLst/>
              <a:cxnLst>
                <a:cxn ang="0">
                  <a:pos x="T0" y="T1"/>
                </a:cxn>
                <a:cxn ang="0">
                  <a:pos x="T2" y="T3"/>
                </a:cxn>
                <a:cxn ang="0">
                  <a:pos x="T4" y="T5"/>
                </a:cxn>
                <a:cxn ang="0">
                  <a:pos x="T6" y="T7"/>
                </a:cxn>
                <a:cxn ang="0">
                  <a:pos x="T8" y="T9"/>
                </a:cxn>
              </a:cxnLst>
              <a:rect l="0" t="0" r="r" b="b"/>
              <a:pathLst>
                <a:path w="722" h="29">
                  <a:moveTo>
                    <a:pt x="693" y="0"/>
                  </a:moveTo>
                  <a:cubicBezTo>
                    <a:pt x="29" y="0"/>
                    <a:pt x="29" y="0"/>
                    <a:pt x="29" y="0"/>
                  </a:cubicBezTo>
                  <a:cubicBezTo>
                    <a:pt x="13" y="0"/>
                    <a:pt x="0" y="13"/>
                    <a:pt x="0" y="29"/>
                  </a:cubicBezTo>
                  <a:cubicBezTo>
                    <a:pt x="722" y="29"/>
                    <a:pt x="722" y="29"/>
                    <a:pt x="722" y="29"/>
                  </a:cubicBezTo>
                  <a:cubicBezTo>
                    <a:pt x="722" y="13"/>
                    <a:pt x="709" y="0"/>
                    <a:pt x="693" y="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1"/>
            <p:cNvSpPr>
              <a:spLocks noEditPoints="1"/>
            </p:cNvSpPr>
            <p:nvPr/>
          </p:nvSpPr>
          <p:spPr bwMode="auto">
            <a:xfrm>
              <a:off x="1017920" y="4095878"/>
              <a:ext cx="2542885" cy="1136454"/>
            </a:xfrm>
            <a:custGeom>
              <a:avLst/>
              <a:gdLst>
                <a:gd name="T0" fmla="*/ 1533 w 1597"/>
                <a:gd name="T1" fmla="*/ 472 h 714"/>
                <a:gd name="T2" fmla="*/ 1534 w 1597"/>
                <a:gd name="T3" fmla="*/ 459 h 714"/>
                <a:gd name="T4" fmla="*/ 1396 w 1597"/>
                <a:gd name="T5" fmla="*/ 328 h 714"/>
                <a:gd name="T6" fmla="*/ 1285 w 1597"/>
                <a:gd name="T7" fmla="*/ 381 h 714"/>
                <a:gd name="T8" fmla="*/ 1266 w 1597"/>
                <a:gd name="T9" fmla="*/ 376 h 714"/>
                <a:gd name="T10" fmla="*/ 1107 w 1597"/>
                <a:gd name="T11" fmla="*/ 238 h 714"/>
                <a:gd name="T12" fmla="*/ 1008 w 1597"/>
                <a:gd name="T13" fmla="*/ 271 h 714"/>
                <a:gd name="T14" fmla="*/ 896 w 1597"/>
                <a:gd name="T15" fmla="*/ 208 h 714"/>
                <a:gd name="T16" fmla="*/ 846 w 1597"/>
                <a:gd name="T17" fmla="*/ 218 h 714"/>
                <a:gd name="T18" fmla="*/ 707 w 1597"/>
                <a:gd name="T19" fmla="*/ 107 h 714"/>
                <a:gd name="T20" fmla="*/ 690 w 1597"/>
                <a:gd name="T21" fmla="*/ 108 h 714"/>
                <a:gd name="T22" fmla="*/ 575 w 1597"/>
                <a:gd name="T23" fmla="*/ 0 h 714"/>
                <a:gd name="T24" fmla="*/ 472 w 1597"/>
                <a:gd name="T25" fmla="*/ 61 h 714"/>
                <a:gd name="T26" fmla="*/ 460 w 1597"/>
                <a:gd name="T27" fmla="*/ 59 h 714"/>
                <a:gd name="T28" fmla="*/ 400 w 1597"/>
                <a:gd name="T29" fmla="*/ 116 h 714"/>
                <a:gd name="T30" fmla="*/ 402 w 1597"/>
                <a:gd name="T31" fmla="*/ 133 h 714"/>
                <a:gd name="T32" fmla="*/ 333 w 1597"/>
                <a:gd name="T33" fmla="*/ 210 h 714"/>
                <a:gd name="T34" fmla="*/ 311 w 1597"/>
                <a:gd name="T35" fmla="*/ 208 h 714"/>
                <a:gd name="T36" fmla="*/ 213 w 1597"/>
                <a:gd name="T37" fmla="*/ 286 h 714"/>
                <a:gd name="T38" fmla="*/ 109 w 1597"/>
                <a:gd name="T39" fmla="*/ 437 h 714"/>
                <a:gd name="T40" fmla="*/ 109 w 1597"/>
                <a:gd name="T41" fmla="*/ 451 h 714"/>
                <a:gd name="T42" fmla="*/ 0 w 1597"/>
                <a:gd name="T43" fmla="*/ 633 h 714"/>
                <a:gd name="T44" fmla="*/ 17 w 1597"/>
                <a:gd name="T45" fmla="*/ 714 h 714"/>
                <a:gd name="T46" fmla="*/ 1546 w 1597"/>
                <a:gd name="T47" fmla="*/ 714 h 714"/>
                <a:gd name="T48" fmla="*/ 1597 w 1597"/>
                <a:gd name="T49" fmla="*/ 598 h 714"/>
                <a:gd name="T50" fmla="*/ 1533 w 1597"/>
                <a:gd name="T51" fmla="*/ 472 h 714"/>
                <a:gd name="T52" fmla="*/ 581 w 1597"/>
                <a:gd name="T53" fmla="*/ 390 h 714"/>
                <a:gd name="T54" fmla="*/ 564 w 1597"/>
                <a:gd name="T55" fmla="*/ 356 h 714"/>
                <a:gd name="T56" fmla="*/ 595 w 1597"/>
                <a:gd name="T57" fmla="*/ 319 h 714"/>
                <a:gd name="T58" fmla="*/ 615 w 1597"/>
                <a:gd name="T59" fmla="*/ 340 h 714"/>
                <a:gd name="T60" fmla="*/ 609 w 1597"/>
                <a:gd name="T61" fmla="*/ 376 h 714"/>
                <a:gd name="T62" fmla="*/ 610 w 1597"/>
                <a:gd name="T63" fmla="*/ 382 h 714"/>
                <a:gd name="T64" fmla="*/ 581 w 1597"/>
                <a:gd name="T65" fmla="*/ 39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7" h="714">
                  <a:moveTo>
                    <a:pt x="1533" y="472"/>
                  </a:moveTo>
                  <a:cubicBezTo>
                    <a:pt x="1534" y="468"/>
                    <a:pt x="1534" y="463"/>
                    <a:pt x="1534" y="459"/>
                  </a:cubicBezTo>
                  <a:cubicBezTo>
                    <a:pt x="1534" y="386"/>
                    <a:pt x="1472" y="328"/>
                    <a:pt x="1396" y="328"/>
                  </a:cubicBezTo>
                  <a:cubicBezTo>
                    <a:pt x="1350" y="328"/>
                    <a:pt x="1310" y="349"/>
                    <a:pt x="1285" y="381"/>
                  </a:cubicBezTo>
                  <a:cubicBezTo>
                    <a:pt x="1279" y="379"/>
                    <a:pt x="1273" y="377"/>
                    <a:pt x="1266" y="376"/>
                  </a:cubicBezTo>
                  <a:cubicBezTo>
                    <a:pt x="1259" y="299"/>
                    <a:pt x="1190" y="238"/>
                    <a:pt x="1107" y="238"/>
                  </a:cubicBezTo>
                  <a:cubicBezTo>
                    <a:pt x="1069" y="238"/>
                    <a:pt x="1035" y="251"/>
                    <a:pt x="1008" y="271"/>
                  </a:cubicBezTo>
                  <a:cubicBezTo>
                    <a:pt x="986" y="233"/>
                    <a:pt x="945" y="208"/>
                    <a:pt x="896" y="208"/>
                  </a:cubicBezTo>
                  <a:cubicBezTo>
                    <a:pt x="878" y="208"/>
                    <a:pt x="861" y="211"/>
                    <a:pt x="846" y="218"/>
                  </a:cubicBezTo>
                  <a:cubicBezTo>
                    <a:pt x="835" y="155"/>
                    <a:pt x="777" y="107"/>
                    <a:pt x="707" y="107"/>
                  </a:cubicBezTo>
                  <a:cubicBezTo>
                    <a:pt x="702" y="107"/>
                    <a:pt x="696" y="107"/>
                    <a:pt x="690" y="108"/>
                  </a:cubicBezTo>
                  <a:cubicBezTo>
                    <a:pt x="690" y="48"/>
                    <a:pt x="638" y="0"/>
                    <a:pt x="575" y="0"/>
                  </a:cubicBezTo>
                  <a:cubicBezTo>
                    <a:pt x="530" y="0"/>
                    <a:pt x="491" y="25"/>
                    <a:pt x="472" y="61"/>
                  </a:cubicBezTo>
                  <a:cubicBezTo>
                    <a:pt x="468" y="60"/>
                    <a:pt x="464" y="59"/>
                    <a:pt x="460" y="59"/>
                  </a:cubicBezTo>
                  <a:cubicBezTo>
                    <a:pt x="427" y="59"/>
                    <a:pt x="400" y="85"/>
                    <a:pt x="400" y="116"/>
                  </a:cubicBezTo>
                  <a:cubicBezTo>
                    <a:pt x="400" y="122"/>
                    <a:pt x="401" y="127"/>
                    <a:pt x="402" y="133"/>
                  </a:cubicBezTo>
                  <a:cubicBezTo>
                    <a:pt x="370" y="149"/>
                    <a:pt x="345" y="177"/>
                    <a:pt x="333" y="210"/>
                  </a:cubicBezTo>
                  <a:cubicBezTo>
                    <a:pt x="326" y="209"/>
                    <a:pt x="319" y="208"/>
                    <a:pt x="311" y="208"/>
                  </a:cubicBezTo>
                  <a:cubicBezTo>
                    <a:pt x="262" y="208"/>
                    <a:pt x="221" y="242"/>
                    <a:pt x="213" y="286"/>
                  </a:cubicBezTo>
                  <a:cubicBezTo>
                    <a:pt x="151" y="312"/>
                    <a:pt x="109" y="370"/>
                    <a:pt x="109" y="437"/>
                  </a:cubicBezTo>
                  <a:cubicBezTo>
                    <a:pt x="109" y="442"/>
                    <a:pt x="109" y="446"/>
                    <a:pt x="109" y="451"/>
                  </a:cubicBezTo>
                  <a:cubicBezTo>
                    <a:pt x="44" y="488"/>
                    <a:pt x="0" y="555"/>
                    <a:pt x="0" y="633"/>
                  </a:cubicBezTo>
                  <a:cubicBezTo>
                    <a:pt x="0" y="661"/>
                    <a:pt x="6" y="689"/>
                    <a:pt x="17" y="714"/>
                  </a:cubicBezTo>
                  <a:cubicBezTo>
                    <a:pt x="1546" y="714"/>
                    <a:pt x="1546" y="714"/>
                    <a:pt x="1546" y="714"/>
                  </a:cubicBezTo>
                  <a:cubicBezTo>
                    <a:pt x="1578" y="684"/>
                    <a:pt x="1597" y="644"/>
                    <a:pt x="1597" y="598"/>
                  </a:cubicBezTo>
                  <a:cubicBezTo>
                    <a:pt x="1597" y="547"/>
                    <a:pt x="1572" y="502"/>
                    <a:pt x="1533" y="472"/>
                  </a:cubicBezTo>
                  <a:close/>
                  <a:moveTo>
                    <a:pt x="581" y="390"/>
                  </a:moveTo>
                  <a:cubicBezTo>
                    <a:pt x="578" y="377"/>
                    <a:pt x="572" y="365"/>
                    <a:pt x="564" y="356"/>
                  </a:cubicBezTo>
                  <a:cubicBezTo>
                    <a:pt x="576" y="345"/>
                    <a:pt x="587" y="333"/>
                    <a:pt x="595" y="319"/>
                  </a:cubicBezTo>
                  <a:cubicBezTo>
                    <a:pt x="601" y="327"/>
                    <a:pt x="608" y="334"/>
                    <a:pt x="615" y="340"/>
                  </a:cubicBezTo>
                  <a:cubicBezTo>
                    <a:pt x="611" y="351"/>
                    <a:pt x="609" y="363"/>
                    <a:pt x="609" y="376"/>
                  </a:cubicBezTo>
                  <a:cubicBezTo>
                    <a:pt x="609" y="378"/>
                    <a:pt x="610" y="380"/>
                    <a:pt x="610" y="382"/>
                  </a:cubicBezTo>
                  <a:cubicBezTo>
                    <a:pt x="600" y="384"/>
                    <a:pt x="590" y="386"/>
                    <a:pt x="581" y="390"/>
                  </a:cubicBez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12"/>
            <p:cNvSpPr>
              <a:spLocks/>
            </p:cNvSpPr>
            <p:nvPr/>
          </p:nvSpPr>
          <p:spPr bwMode="auto">
            <a:xfrm>
              <a:off x="1810030" y="3099280"/>
              <a:ext cx="1890500" cy="1993508"/>
            </a:xfrm>
            <a:custGeom>
              <a:avLst/>
              <a:gdLst>
                <a:gd name="T0" fmla="*/ 1060 w 1187"/>
                <a:gd name="T1" fmla="*/ 0 h 1252"/>
                <a:gd name="T2" fmla="*/ 832 w 1187"/>
                <a:gd name="T3" fmla="*/ 228 h 1252"/>
                <a:gd name="T4" fmla="*/ 729 w 1187"/>
                <a:gd name="T5" fmla="*/ 312 h 1252"/>
                <a:gd name="T6" fmla="*/ 512 w 1187"/>
                <a:gd name="T7" fmla="*/ 432 h 1252"/>
                <a:gd name="T8" fmla="*/ 342 w 1187"/>
                <a:gd name="T9" fmla="*/ 509 h 1252"/>
                <a:gd name="T10" fmla="*/ 222 w 1187"/>
                <a:gd name="T11" fmla="*/ 568 h 1252"/>
                <a:gd name="T12" fmla="*/ 141 w 1187"/>
                <a:gd name="T13" fmla="*/ 619 h 1252"/>
                <a:gd name="T14" fmla="*/ 88 w 1187"/>
                <a:gd name="T15" fmla="*/ 664 h 1252"/>
                <a:gd name="T16" fmla="*/ 53 w 1187"/>
                <a:gd name="T17" fmla="*/ 704 h 1252"/>
                <a:gd name="T18" fmla="*/ 14 w 1187"/>
                <a:gd name="T19" fmla="*/ 777 h 1252"/>
                <a:gd name="T20" fmla="*/ 0 w 1187"/>
                <a:gd name="T21" fmla="*/ 862 h 1252"/>
                <a:gd name="T22" fmla="*/ 15 w 1187"/>
                <a:gd name="T23" fmla="*/ 954 h 1252"/>
                <a:gd name="T24" fmla="*/ 84 w 1187"/>
                <a:gd name="T25" fmla="*/ 1095 h 1252"/>
                <a:gd name="T26" fmla="*/ 210 w 1187"/>
                <a:gd name="T27" fmla="*/ 1252 h 1252"/>
                <a:gd name="T28" fmla="*/ 342 w 1187"/>
                <a:gd name="T29" fmla="*/ 1129 h 1252"/>
                <a:gd name="T30" fmla="*/ 263 w 1187"/>
                <a:gd name="T31" fmla="*/ 1036 h 1252"/>
                <a:gd name="T32" fmla="*/ 197 w 1187"/>
                <a:gd name="T33" fmla="*/ 929 h 1252"/>
                <a:gd name="T34" fmla="*/ 184 w 1187"/>
                <a:gd name="T35" fmla="*/ 890 h 1252"/>
                <a:gd name="T36" fmla="*/ 180 w 1187"/>
                <a:gd name="T37" fmla="*/ 862 h 1252"/>
                <a:gd name="T38" fmla="*/ 183 w 1187"/>
                <a:gd name="T39" fmla="*/ 841 h 1252"/>
                <a:gd name="T40" fmla="*/ 191 w 1187"/>
                <a:gd name="T41" fmla="*/ 822 h 1252"/>
                <a:gd name="T42" fmla="*/ 204 w 1187"/>
                <a:gd name="T43" fmla="*/ 803 h 1252"/>
                <a:gd name="T44" fmla="*/ 249 w 1187"/>
                <a:gd name="T45" fmla="*/ 763 h 1252"/>
                <a:gd name="T46" fmla="*/ 309 w 1187"/>
                <a:gd name="T47" fmla="*/ 726 h 1252"/>
                <a:gd name="T48" fmla="*/ 451 w 1187"/>
                <a:gd name="T49" fmla="*/ 657 h 1252"/>
                <a:gd name="T50" fmla="*/ 707 w 1187"/>
                <a:gd name="T51" fmla="*/ 535 h 1252"/>
                <a:gd name="T52" fmla="*/ 838 w 1187"/>
                <a:gd name="T53" fmla="*/ 456 h 1252"/>
                <a:gd name="T54" fmla="*/ 959 w 1187"/>
                <a:gd name="T55" fmla="*/ 355 h 1252"/>
                <a:gd name="T56" fmla="*/ 1152 w 1187"/>
                <a:gd name="T57" fmla="*/ 162 h 1252"/>
                <a:gd name="T58" fmla="*/ 1181 w 1187"/>
                <a:gd name="T59" fmla="*/ 133 h 1252"/>
                <a:gd name="T60" fmla="*/ 1187 w 1187"/>
                <a:gd name="T61" fmla="*/ 127 h 1252"/>
                <a:gd name="T62" fmla="*/ 1060 w 1187"/>
                <a:gd name="T63" fmla="*/ 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1252">
                  <a:moveTo>
                    <a:pt x="1060" y="0"/>
                  </a:moveTo>
                  <a:cubicBezTo>
                    <a:pt x="1060" y="0"/>
                    <a:pt x="1043" y="16"/>
                    <a:pt x="832" y="228"/>
                  </a:cubicBezTo>
                  <a:cubicBezTo>
                    <a:pt x="801" y="258"/>
                    <a:pt x="766" y="286"/>
                    <a:pt x="729" y="312"/>
                  </a:cubicBezTo>
                  <a:cubicBezTo>
                    <a:pt x="663" y="358"/>
                    <a:pt x="588" y="396"/>
                    <a:pt x="512" y="432"/>
                  </a:cubicBezTo>
                  <a:cubicBezTo>
                    <a:pt x="455" y="459"/>
                    <a:pt x="397" y="484"/>
                    <a:pt x="342" y="509"/>
                  </a:cubicBezTo>
                  <a:cubicBezTo>
                    <a:pt x="300" y="528"/>
                    <a:pt x="260" y="547"/>
                    <a:pt x="222" y="568"/>
                  </a:cubicBezTo>
                  <a:cubicBezTo>
                    <a:pt x="194" y="584"/>
                    <a:pt x="167" y="600"/>
                    <a:pt x="141" y="619"/>
                  </a:cubicBezTo>
                  <a:cubicBezTo>
                    <a:pt x="122" y="633"/>
                    <a:pt x="104" y="648"/>
                    <a:pt x="88" y="664"/>
                  </a:cubicBezTo>
                  <a:cubicBezTo>
                    <a:pt x="75" y="677"/>
                    <a:pt x="63" y="690"/>
                    <a:pt x="53" y="704"/>
                  </a:cubicBezTo>
                  <a:cubicBezTo>
                    <a:pt x="37" y="726"/>
                    <a:pt x="24" y="751"/>
                    <a:pt x="14" y="777"/>
                  </a:cubicBezTo>
                  <a:cubicBezTo>
                    <a:pt x="5" y="804"/>
                    <a:pt x="0" y="833"/>
                    <a:pt x="0" y="862"/>
                  </a:cubicBezTo>
                  <a:cubicBezTo>
                    <a:pt x="0" y="893"/>
                    <a:pt x="5" y="923"/>
                    <a:pt x="15" y="954"/>
                  </a:cubicBezTo>
                  <a:cubicBezTo>
                    <a:pt x="29" y="1000"/>
                    <a:pt x="52" y="1046"/>
                    <a:pt x="84" y="1095"/>
                  </a:cubicBezTo>
                  <a:cubicBezTo>
                    <a:pt x="116" y="1144"/>
                    <a:pt x="158" y="1196"/>
                    <a:pt x="210" y="1252"/>
                  </a:cubicBezTo>
                  <a:cubicBezTo>
                    <a:pt x="342" y="1129"/>
                    <a:pt x="342" y="1129"/>
                    <a:pt x="342" y="1129"/>
                  </a:cubicBezTo>
                  <a:cubicBezTo>
                    <a:pt x="310" y="1096"/>
                    <a:pt x="284" y="1065"/>
                    <a:pt x="263" y="1036"/>
                  </a:cubicBezTo>
                  <a:cubicBezTo>
                    <a:pt x="231" y="994"/>
                    <a:pt x="209" y="958"/>
                    <a:pt x="197" y="929"/>
                  </a:cubicBezTo>
                  <a:cubicBezTo>
                    <a:pt x="191" y="914"/>
                    <a:pt x="186" y="901"/>
                    <a:pt x="184" y="890"/>
                  </a:cubicBezTo>
                  <a:cubicBezTo>
                    <a:pt x="181" y="879"/>
                    <a:pt x="180" y="870"/>
                    <a:pt x="180" y="862"/>
                  </a:cubicBezTo>
                  <a:cubicBezTo>
                    <a:pt x="180" y="854"/>
                    <a:pt x="181" y="847"/>
                    <a:pt x="183" y="841"/>
                  </a:cubicBezTo>
                  <a:cubicBezTo>
                    <a:pt x="185" y="834"/>
                    <a:pt x="187" y="829"/>
                    <a:pt x="191" y="822"/>
                  </a:cubicBezTo>
                  <a:cubicBezTo>
                    <a:pt x="194" y="816"/>
                    <a:pt x="198" y="810"/>
                    <a:pt x="204" y="803"/>
                  </a:cubicBezTo>
                  <a:cubicBezTo>
                    <a:pt x="214" y="791"/>
                    <a:pt x="229" y="777"/>
                    <a:pt x="249" y="763"/>
                  </a:cubicBezTo>
                  <a:cubicBezTo>
                    <a:pt x="266" y="751"/>
                    <a:pt x="286" y="738"/>
                    <a:pt x="309" y="726"/>
                  </a:cubicBezTo>
                  <a:cubicBezTo>
                    <a:pt x="349" y="703"/>
                    <a:pt x="398" y="681"/>
                    <a:pt x="451" y="657"/>
                  </a:cubicBezTo>
                  <a:cubicBezTo>
                    <a:pt x="530" y="621"/>
                    <a:pt x="619" y="583"/>
                    <a:pt x="707" y="535"/>
                  </a:cubicBezTo>
                  <a:cubicBezTo>
                    <a:pt x="752" y="512"/>
                    <a:pt x="796" y="485"/>
                    <a:pt x="838" y="456"/>
                  </a:cubicBezTo>
                  <a:cubicBezTo>
                    <a:pt x="880" y="426"/>
                    <a:pt x="921" y="393"/>
                    <a:pt x="959" y="355"/>
                  </a:cubicBezTo>
                  <a:cubicBezTo>
                    <a:pt x="1065" y="249"/>
                    <a:pt x="1122" y="192"/>
                    <a:pt x="1152" y="162"/>
                  </a:cubicBezTo>
                  <a:cubicBezTo>
                    <a:pt x="1168" y="146"/>
                    <a:pt x="1176" y="138"/>
                    <a:pt x="1181" y="133"/>
                  </a:cubicBezTo>
                  <a:cubicBezTo>
                    <a:pt x="1186" y="128"/>
                    <a:pt x="1187" y="127"/>
                    <a:pt x="1187" y="127"/>
                  </a:cubicBezTo>
                  <a:lnTo>
                    <a:pt x="1060"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3"/>
            <p:cNvSpPr>
              <a:spLocks/>
            </p:cNvSpPr>
            <p:nvPr/>
          </p:nvSpPr>
          <p:spPr bwMode="auto">
            <a:xfrm>
              <a:off x="1194002" y="4629588"/>
              <a:ext cx="1920124" cy="603237"/>
            </a:xfrm>
            <a:custGeom>
              <a:avLst/>
              <a:gdLst>
                <a:gd name="T0" fmla="*/ 38 w 1206"/>
                <a:gd name="T1" fmla="*/ 379 h 379"/>
                <a:gd name="T2" fmla="*/ 0 w 1206"/>
                <a:gd name="T3" fmla="*/ 287 h 379"/>
                <a:gd name="T4" fmla="*/ 48 w 1206"/>
                <a:gd name="T5" fmla="*/ 186 h 379"/>
                <a:gd name="T6" fmla="*/ 48 w 1206"/>
                <a:gd name="T7" fmla="*/ 176 h 379"/>
                <a:gd name="T8" fmla="*/ 152 w 1206"/>
                <a:gd name="T9" fmla="*/ 71 h 379"/>
                <a:gd name="T10" fmla="*/ 236 w 1206"/>
                <a:gd name="T11" fmla="*/ 114 h 379"/>
                <a:gd name="T12" fmla="*/ 250 w 1206"/>
                <a:gd name="T13" fmla="*/ 110 h 379"/>
                <a:gd name="T14" fmla="*/ 370 w 1206"/>
                <a:gd name="T15" fmla="*/ 0 h 379"/>
                <a:gd name="T16" fmla="*/ 487 w 1206"/>
                <a:gd name="T17" fmla="*/ 91 h 379"/>
                <a:gd name="T18" fmla="*/ 501 w 1206"/>
                <a:gd name="T19" fmla="*/ 89 h 379"/>
                <a:gd name="T20" fmla="*/ 552 w 1206"/>
                <a:gd name="T21" fmla="*/ 110 h 379"/>
                <a:gd name="T22" fmla="*/ 552 w 1206"/>
                <a:gd name="T23" fmla="*/ 110 h 379"/>
                <a:gd name="T24" fmla="*/ 649 w 1206"/>
                <a:gd name="T25" fmla="*/ 13 h 379"/>
                <a:gd name="T26" fmla="*/ 746 w 1206"/>
                <a:gd name="T27" fmla="*/ 110 h 379"/>
                <a:gd name="T28" fmla="*/ 746 w 1206"/>
                <a:gd name="T29" fmla="*/ 115 h 379"/>
                <a:gd name="T30" fmla="*/ 767 w 1206"/>
                <a:gd name="T31" fmla="*/ 121 h 379"/>
                <a:gd name="T32" fmla="*/ 827 w 1206"/>
                <a:gd name="T33" fmla="*/ 71 h 379"/>
                <a:gd name="T34" fmla="*/ 877 w 1206"/>
                <a:gd name="T35" fmla="*/ 98 h 379"/>
                <a:gd name="T36" fmla="*/ 993 w 1206"/>
                <a:gd name="T37" fmla="*/ 27 h 379"/>
                <a:gd name="T38" fmla="*/ 1124 w 1206"/>
                <a:gd name="T39" fmla="*/ 158 h 379"/>
                <a:gd name="T40" fmla="*/ 1123 w 1206"/>
                <a:gd name="T41" fmla="*/ 170 h 379"/>
                <a:gd name="T42" fmla="*/ 1206 w 1206"/>
                <a:gd name="T43" fmla="*/ 314 h 379"/>
                <a:gd name="T44" fmla="*/ 1193 w 1206"/>
                <a:gd name="T45" fmla="*/ 379 h 379"/>
                <a:gd name="T46" fmla="*/ 38 w 1206"/>
                <a:gd name="T47" fmla="*/ 37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6" h="379">
                  <a:moveTo>
                    <a:pt x="38" y="379"/>
                  </a:moveTo>
                  <a:cubicBezTo>
                    <a:pt x="15" y="355"/>
                    <a:pt x="0" y="323"/>
                    <a:pt x="0" y="287"/>
                  </a:cubicBezTo>
                  <a:cubicBezTo>
                    <a:pt x="0" y="246"/>
                    <a:pt x="19" y="210"/>
                    <a:pt x="48" y="186"/>
                  </a:cubicBezTo>
                  <a:cubicBezTo>
                    <a:pt x="48" y="183"/>
                    <a:pt x="48" y="179"/>
                    <a:pt x="48" y="176"/>
                  </a:cubicBezTo>
                  <a:cubicBezTo>
                    <a:pt x="48" y="118"/>
                    <a:pt x="94" y="71"/>
                    <a:pt x="152" y="71"/>
                  </a:cubicBezTo>
                  <a:cubicBezTo>
                    <a:pt x="186" y="71"/>
                    <a:pt x="217" y="88"/>
                    <a:pt x="236" y="114"/>
                  </a:cubicBezTo>
                  <a:cubicBezTo>
                    <a:pt x="240" y="112"/>
                    <a:pt x="245" y="111"/>
                    <a:pt x="250" y="110"/>
                  </a:cubicBezTo>
                  <a:cubicBezTo>
                    <a:pt x="256" y="49"/>
                    <a:pt x="307" y="0"/>
                    <a:pt x="370" y="0"/>
                  </a:cubicBezTo>
                  <a:cubicBezTo>
                    <a:pt x="427" y="0"/>
                    <a:pt x="474" y="39"/>
                    <a:pt x="487" y="91"/>
                  </a:cubicBezTo>
                  <a:cubicBezTo>
                    <a:pt x="492" y="90"/>
                    <a:pt x="496" y="89"/>
                    <a:pt x="501" y="89"/>
                  </a:cubicBezTo>
                  <a:cubicBezTo>
                    <a:pt x="521" y="89"/>
                    <a:pt x="539" y="97"/>
                    <a:pt x="552" y="110"/>
                  </a:cubicBezTo>
                  <a:cubicBezTo>
                    <a:pt x="552" y="110"/>
                    <a:pt x="552" y="110"/>
                    <a:pt x="552" y="110"/>
                  </a:cubicBezTo>
                  <a:cubicBezTo>
                    <a:pt x="552" y="56"/>
                    <a:pt x="596" y="13"/>
                    <a:pt x="649" y="13"/>
                  </a:cubicBezTo>
                  <a:cubicBezTo>
                    <a:pt x="703" y="13"/>
                    <a:pt x="746" y="56"/>
                    <a:pt x="746" y="110"/>
                  </a:cubicBezTo>
                  <a:cubicBezTo>
                    <a:pt x="746" y="111"/>
                    <a:pt x="746" y="113"/>
                    <a:pt x="746" y="115"/>
                  </a:cubicBezTo>
                  <a:cubicBezTo>
                    <a:pt x="753" y="116"/>
                    <a:pt x="760" y="118"/>
                    <a:pt x="767" y="121"/>
                  </a:cubicBezTo>
                  <a:cubicBezTo>
                    <a:pt x="773" y="93"/>
                    <a:pt x="797" y="71"/>
                    <a:pt x="827" y="71"/>
                  </a:cubicBezTo>
                  <a:cubicBezTo>
                    <a:pt x="848" y="71"/>
                    <a:pt x="866" y="82"/>
                    <a:pt x="877" y="98"/>
                  </a:cubicBezTo>
                  <a:cubicBezTo>
                    <a:pt x="899" y="56"/>
                    <a:pt x="943" y="27"/>
                    <a:pt x="993" y="27"/>
                  </a:cubicBezTo>
                  <a:cubicBezTo>
                    <a:pt x="1065" y="27"/>
                    <a:pt x="1124" y="86"/>
                    <a:pt x="1124" y="158"/>
                  </a:cubicBezTo>
                  <a:cubicBezTo>
                    <a:pt x="1124" y="162"/>
                    <a:pt x="1124" y="166"/>
                    <a:pt x="1123" y="170"/>
                  </a:cubicBezTo>
                  <a:cubicBezTo>
                    <a:pt x="1173" y="199"/>
                    <a:pt x="1206" y="253"/>
                    <a:pt x="1206" y="314"/>
                  </a:cubicBezTo>
                  <a:cubicBezTo>
                    <a:pt x="1206" y="337"/>
                    <a:pt x="1201" y="359"/>
                    <a:pt x="1193" y="379"/>
                  </a:cubicBezTo>
                  <a:lnTo>
                    <a:pt x="38" y="379"/>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4"/>
            <p:cNvSpPr>
              <a:spLocks/>
            </p:cNvSpPr>
            <p:nvPr/>
          </p:nvSpPr>
          <p:spPr bwMode="auto">
            <a:xfrm>
              <a:off x="1845713" y="3123517"/>
              <a:ext cx="1829234" cy="1945707"/>
            </a:xfrm>
            <a:custGeom>
              <a:avLst/>
              <a:gdLst>
                <a:gd name="T0" fmla="*/ 1053 w 1149"/>
                <a:gd name="T1" fmla="*/ 0 h 1222"/>
                <a:gd name="T2" fmla="*/ 825 w 1149"/>
                <a:gd name="T3" fmla="*/ 228 h 1222"/>
                <a:gd name="T4" fmla="*/ 597 w 1149"/>
                <a:gd name="T5" fmla="*/ 389 h 1222"/>
                <a:gd name="T6" fmla="*/ 401 w 1149"/>
                <a:gd name="T7" fmla="*/ 481 h 1222"/>
                <a:gd name="T8" fmla="*/ 260 w 1149"/>
                <a:gd name="T9" fmla="*/ 547 h 1222"/>
                <a:gd name="T10" fmla="*/ 165 w 1149"/>
                <a:gd name="T11" fmla="*/ 600 h 1222"/>
                <a:gd name="T12" fmla="*/ 102 w 1149"/>
                <a:gd name="T13" fmla="*/ 645 h 1222"/>
                <a:gd name="T14" fmla="*/ 62 w 1149"/>
                <a:gd name="T15" fmla="*/ 686 h 1222"/>
                <a:gd name="T16" fmla="*/ 17 w 1149"/>
                <a:gd name="T17" fmla="*/ 759 h 1222"/>
                <a:gd name="T18" fmla="*/ 0 w 1149"/>
                <a:gd name="T19" fmla="*/ 847 h 1222"/>
                <a:gd name="T20" fmla="*/ 14 w 1149"/>
                <a:gd name="T21" fmla="*/ 933 h 1222"/>
                <a:gd name="T22" fmla="*/ 80 w 1149"/>
                <a:gd name="T23" fmla="*/ 1068 h 1222"/>
                <a:gd name="T24" fmla="*/ 204 w 1149"/>
                <a:gd name="T25" fmla="*/ 1222 h 1222"/>
                <a:gd name="T26" fmla="*/ 304 w 1149"/>
                <a:gd name="T27" fmla="*/ 1129 h 1222"/>
                <a:gd name="T28" fmla="*/ 223 w 1149"/>
                <a:gd name="T29" fmla="*/ 1035 h 1222"/>
                <a:gd name="T30" fmla="*/ 155 w 1149"/>
                <a:gd name="T31" fmla="*/ 922 h 1222"/>
                <a:gd name="T32" fmla="*/ 140 w 1149"/>
                <a:gd name="T33" fmla="*/ 880 h 1222"/>
                <a:gd name="T34" fmla="*/ 136 w 1149"/>
                <a:gd name="T35" fmla="*/ 847 h 1222"/>
                <a:gd name="T36" fmla="*/ 140 w 1149"/>
                <a:gd name="T37" fmla="*/ 820 h 1222"/>
                <a:gd name="T38" fmla="*/ 150 w 1149"/>
                <a:gd name="T39" fmla="*/ 797 h 1222"/>
                <a:gd name="T40" fmla="*/ 165 w 1149"/>
                <a:gd name="T41" fmla="*/ 774 h 1222"/>
                <a:gd name="T42" fmla="*/ 214 w 1149"/>
                <a:gd name="T43" fmla="*/ 731 h 1222"/>
                <a:gd name="T44" fmla="*/ 276 w 1149"/>
                <a:gd name="T45" fmla="*/ 691 h 1222"/>
                <a:gd name="T46" fmla="*/ 420 w 1149"/>
                <a:gd name="T47" fmla="*/ 622 h 1222"/>
                <a:gd name="T48" fmla="*/ 675 w 1149"/>
                <a:gd name="T49" fmla="*/ 501 h 1222"/>
                <a:gd name="T50" fmla="*/ 922 w 1149"/>
                <a:gd name="T51" fmla="*/ 324 h 1222"/>
                <a:gd name="T52" fmla="*/ 1115 w 1149"/>
                <a:gd name="T53" fmla="*/ 131 h 1222"/>
                <a:gd name="T54" fmla="*/ 1144 w 1149"/>
                <a:gd name="T55" fmla="*/ 102 h 1222"/>
                <a:gd name="T56" fmla="*/ 1149 w 1149"/>
                <a:gd name="T57" fmla="*/ 96 h 1222"/>
                <a:gd name="T58" fmla="*/ 1053 w 1149"/>
                <a:gd name="T59" fmla="*/ 0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9" h="1222">
                  <a:moveTo>
                    <a:pt x="1053" y="0"/>
                  </a:moveTo>
                  <a:cubicBezTo>
                    <a:pt x="1053" y="0"/>
                    <a:pt x="1037" y="17"/>
                    <a:pt x="825" y="228"/>
                  </a:cubicBezTo>
                  <a:cubicBezTo>
                    <a:pt x="762" y="292"/>
                    <a:pt x="682" y="344"/>
                    <a:pt x="597" y="389"/>
                  </a:cubicBezTo>
                  <a:cubicBezTo>
                    <a:pt x="533" y="423"/>
                    <a:pt x="466" y="453"/>
                    <a:pt x="401" y="481"/>
                  </a:cubicBezTo>
                  <a:cubicBezTo>
                    <a:pt x="352" y="503"/>
                    <a:pt x="305" y="524"/>
                    <a:pt x="260" y="547"/>
                  </a:cubicBezTo>
                  <a:cubicBezTo>
                    <a:pt x="226" y="563"/>
                    <a:pt x="194" y="581"/>
                    <a:pt x="165" y="600"/>
                  </a:cubicBezTo>
                  <a:cubicBezTo>
                    <a:pt x="142" y="614"/>
                    <a:pt x="121" y="629"/>
                    <a:pt x="102" y="645"/>
                  </a:cubicBezTo>
                  <a:cubicBezTo>
                    <a:pt x="88" y="658"/>
                    <a:pt x="74" y="671"/>
                    <a:pt x="62" y="686"/>
                  </a:cubicBezTo>
                  <a:cubicBezTo>
                    <a:pt x="44" y="707"/>
                    <a:pt x="28" y="732"/>
                    <a:pt x="17" y="759"/>
                  </a:cubicBezTo>
                  <a:cubicBezTo>
                    <a:pt x="6" y="786"/>
                    <a:pt x="0" y="816"/>
                    <a:pt x="0" y="847"/>
                  </a:cubicBezTo>
                  <a:cubicBezTo>
                    <a:pt x="0" y="875"/>
                    <a:pt x="5" y="904"/>
                    <a:pt x="14" y="933"/>
                  </a:cubicBezTo>
                  <a:cubicBezTo>
                    <a:pt x="27" y="976"/>
                    <a:pt x="49" y="1021"/>
                    <a:pt x="80" y="1068"/>
                  </a:cubicBezTo>
                  <a:cubicBezTo>
                    <a:pt x="112" y="1116"/>
                    <a:pt x="153" y="1166"/>
                    <a:pt x="204" y="1222"/>
                  </a:cubicBezTo>
                  <a:cubicBezTo>
                    <a:pt x="304" y="1129"/>
                    <a:pt x="304" y="1129"/>
                    <a:pt x="304" y="1129"/>
                  </a:cubicBezTo>
                  <a:cubicBezTo>
                    <a:pt x="272" y="1095"/>
                    <a:pt x="245" y="1064"/>
                    <a:pt x="223" y="1035"/>
                  </a:cubicBezTo>
                  <a:cubicBezTo>
                    <a:pt x="190" y="991"/>
                    <a:pt x="168" y="954"/>
                    <a:pt x="155" y="922"/>
                  </a:cubicBezTo>
                  <a:cubicBezTo>
                    <a:pt x="148" y="907"/>
                    <a:pt x="143" y="893"/>
                    <a:pt x="140" y="880"/>
                  </a:cubicBezTo>
                  <a:cubicBezTo>
                    <a:pt x="138" y="868"/>
                    <a:pt x="136" y="857"/>
                    <a:pt x="136" y="847"/>
                  </a:cubicBezTo>
                  <a:cubicBezTo>
                    <a:pt x="136" y="837"/>
                    <a:pt x="138" y="828"/>
                    <a:pt x="140" y="820"/>
                  </a:cubicBezTo>
                  <a:cubicBezTo>
                    <a:pt x="142" y="812"/>
                    <a:pt x="145" y="804"/>
                    <a:pt x="150" y="797"/>
                  </a:cubicBezTo>
                  <a:cubicBezTo>
                    <a:pt x="154" y="789"/>
                    <a:pt x="159" y="782"/>
                    <a:pt x="165" y="774"/>
                  </a:cubicBezTo>
                  <a:cubicBezTo>
                    <a:pt x="177" y="760"/>
                    <a:pt x="193" y="745"/>
                    <a:pt x="214" y="731"/>
                  </a:cubicBezTo>
                  <a:cubicBezTo>
                    <a:pt x="232" y="717"/>
                    <a:pt x="253" y="704"/>
                    <a:pt x="276" y="691"/>
                  </a:cubicBezTo>
                  <a:cubicBezTo>
                    <a:pt x="318" y="669"/>
                    <a:pt x="367" y="646"/>
                    <a:pt x="420" y="622"/>
                  </a:cubicBezTo>
                  <a:cubicBezTo>
                    <a:pt x="499" y="586"/>
                    <a:pt x="588" y="548"/>
                    <a:pt x="675" y="501"/>
                  </a:cubicBezTo>
                  <a:cubicBezTo>
                    <a:pt x="762" y="454"/>
                    <a:pt x="848" y="398"/>
                    <a:pt x="922" y="324"/>
                  </a:cubicBezTo>
                  <a:cubicBezTo>
                    <a:pt x="1027" y="219"/>
                    <a:pt x="1084" y="162"/>
                    <a:pt x="1115" y="131"/>
                  </a:cubicBezTo>
                  <a:cubicBezTo>
                    <a:pt x="1130" y="116"/>
                    <a:pt x="1139" y="107"/>
                    <a:pt x="1144" y="102"/>
                  </a:cubicBezTo>
                  <a:cubicBezTo>
                    <a:pt x="1148" y="97"/>
                    <a:pt x="1149" y="96"/>
                    <a:pt x="1149" y="96"/>
                  </a:cubicBezTo>
                  <a:lnTo>
                    <a:pt x="105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5"/>
            <p:cNvSpPr>
              <a:spLocks/>
            </p:cNvSpPr>
            <p:nvPr/>
          </p:nvSpPr>
          <p:spPr bwMode="auto">
            <a:xfrm>
              <a:off x="1892841" y="3156506"/>
              <a:ext cx="1748444" cy="1879055"/>
            </a:xfrm>
            <a:custGeom>
              <a:avLst/>
              <a:gdLst>
                <a:gd name="T0" fmla="*/ 1045 w 1098"/>
                <a:gd name="T1" fmla="*/ 0 h 1180"/>
                <a:gd name="T2" fmla="*/ 817 w 1098"/>
                <a:gd name="T3" fmla="*/ 228 h 1180"/>
                <a:gd name="T4" fmla="*/ 581 w 1098"/>
                <a:gd name="T5" fmla="*/ 394 h 1180"/>
                <a:gd name="T6" fmla="*/ 383 w 1098"/>
                <a:gd name="T7" fmla="*/ 488 h 1180"/>
                <a:gd name="T8" fmla="*/ 243 w 1098"/>
                <a:gd name="T9" fmla="*/ 553 h 1180"/>
                <a:gd name="T10" fmla="*/ 151 w 1098"/>
                <a:gd name="T11" fmla="*/ 604 h 1180"/>
                <a:gd name="T12" fmla="*/ 44 w 1098"/>
                <a:gd name="T13" fmla="*/ 697 h 1180"/>
                <a:gd name="T14" fmla="*/ 12 w 1098"/>
                <a:gd name="T15" fmla="*/ 757 h 1180"/>
                <a:gd name="T16" fmla="*/ 0 w 1098"/>
                <a:gd name="T17" fmla="*/ 826 h 1180"/>
                <a:gd name="T18" fmla="*/ 12 w 1098"/>
                <a:gd name="T19" fmla="*/ 903 h 1180"/>
                <a:gd name="T20" fmla="*/ 75 w 1098"/>
                <a:gd name="T21" fmla="*/ 1031 h 1180"/>
                <a:gd name="T22" fmla="*/ 196 w 1098"/>
                <a:gd name="T23" fmla="*/ 1180 h 1180"/>
                <a:gd name="T24" fmla="*/ 252 w 1098"/>
                <a:gd name="T25" fmla="*/ 1129 h 1180"/>
                <a:gd name="T26" fmla="*/ 115 w 1098"/>
                <a:gd name="T27" fmla="*/ 949 h 1180"/>
                <a:gd name="T28" fmla="*/ 85 w 1098"/>
                <a:gd name="T29" fmla="*/ 881 h 1180"/>
                <a:gd name="T30" fmla="*/ 76 w 1098"/>
                <a:gd name="T31" fmla="*/ 826 h 1180"/>
                <a:gd name="T32" fmla="*/ 81 w 1098"/>
                <a:gd name="T33" fmla="*/ 791 h 1180"/>
                <a:gd name="T34" fmla="*/ 113 w 1098"/>
                <a:gd name="T35" fmla="*/ 732 h 1180"/>
                <a:gd name="T36" fmla="*/ 168 w 1098"/>
                <a:gd name="T37" fmla="*/ 684 h 1180"/>
                <a:gd name="T38" fmla="*/ 314 w 1098"/>
                <a:gd name="T39" fmla="*/ 603 h 1180"/>
                <a:gd name="T40" fmla="*/ 595 w 1098"/>
                <a:gd name="T41" fmla="*/ 472 h 1180"/>
                <a:gd name="T42" fmla="*/ 870 w 1098"/>
                <a:gd name="T43" fmla="*/ 282 h 1180"/>
                <a:gd name="T44" fmla="*/ 1098 w 1098"/>
                <a:gd name="T45" fmla="*/ 54 h 1180"/>
                <a:gd name="T46" fmla="*/ 1045 w 1098"/>
                <a:gd name="T4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8" h="1180">
                  <a:moveTo>
                    <a:pt x="1045" y="0"/>
                  </a:moveTo>
                  <a:cubicBezTo>
                    <a:pt x="1045" y="0"/>
                    <a:pt x="1028" y="17"/>
                    <a:pt x="817" y="228"/>
                  </a:cubicBezTo>
                  <a:cubicBezTo>
                    <a:pt x="750" y="295"/>
                    <a:pt x="667" y="348"/>
                    <a:pt x="581" y="394"/>
                  </a:cubicBezTo>
                  <a:cubicBezTo>
                    <a:pt x="516" y="429"/>
                    <a:pt x="448" y="459"/>
                    <a:pt x="383" y="488"/>
                  </a:cubicBezTo>
                  <a:cubicBezTo>
                    <a:pt x="334" y="510"/>
                    <a:pt x="287" y="531"/>
                    <a:pt x="243" y="553"/>
                  </a:cubicBezTo>
                  <a:cubicBezTo>
                    <a:pt x="210" y="569"/>
                    <a:pt x="179" y="586"/>
                    <a:pt x="151" y="604"/>
                  </a:cubicBezTo>
                  <a:cubicBezTo>
                    <a:pt x="108" y="631"/>
                    <a:pt x="71" y="661"/>
                    <a:pt x="44" y="697"/>
                  </a:cubicBezTo>
                  <a:cubicBezTo>
                    <a:pt x="31" y="716"/>
                    <a:pt x="20" y="736"/>
                    <a:pt x="12" y="757"/>
                  </a:cubicBezTo>
                  <a:cubicBezTo>
                    <a:pt x="4" y="779"/>
                    <a:pt x="0" y="802"/>
                    <a:pt x="0" y="826"/>
                  </a:cubicBezTo>
                  <a:cubicBezTo>
                    <a:pt x="0" y="851"/>
                    <a:pt x="4" y="876"/>
                    <a:pt x="12" y="903"/>
                  </a:cubicBezTo>
                  <a:cubicBezTo>
                    <a:pt x="24" y="943"/>
                    <a:pt x="45" y="985"/>
                    <a:pt x="75" y="1031"/>
                  </a:cubicBezTo>
                  <a:cubicBezTo>
                    <a:pt x="106" y="1076"/>
                    <a:pt x="145" y="1126"/>
                    <a:pt x="196" y="1180"/>
                  </a:cubicBezTo>
                  <a:cubicBezTo>
                    <a:pt x="252" y="1129"/>
                    <a:pt x="252" y="1129"/>
                    <a:pt x="252" y="1129"/>
                  </a:cubicBezTo>
                  <a:cubicBezTo>
                    <a:pt x="187" y="1059"/>
                    <a:pt x="143" y="999"/>
                    <a:pt x="115" y="949"/>
                  </a:cubicBezTo>
                  <a:cubicBezTo>
                    <a:pt x="101" y="924"/>
                    <a:pt x="91" y="901"/>
                    <a:pt x="85" y="881"/>
                  </a:cubicBezTo>
                  <a:cubicBezTo>
                    <a:pt x="79" y="861"/>
                    <a:pt x="76" y="843"/>
                    <a:pt x="76" y="826"/>
                  </a:cubicBezTo>
                  <a:cubicBezTo>
                    <a:pt x="76" y="814"/>
                    <a:pt x="78" y="802"/>
                    <a:pt x="81" y="791"/>
                  </a:cubicBezTo>
                  <a:cubicBezTo>
                    <a:pt x="87" y="770"/>
                    <a:pt x="97" y="751"/>
                    <a:pt x="113" y="732"/>
                  </a:cubicBezTo>
                  <a:cubicBezTo>
                    <a:pt x="128" y="716"/>
                    <a:pt x="146" y="700"/>
                    <a:pt x="168" y="684"/>
                  </a:cubicBezTo>
                  <a:cubicBezTo>
                    <a:pt x="207" y="656"/>
                    <a:pt x="257" y="630"/>
                    <a:pt x="314" y="603"/>
                  </a:cubicBezTo>
                  <a:cubicBezTo>
                    <a:pt x="398" y="563"/>
                    <a:pt x="497" y="522"/>
                    <a:pt x="595" y="472"/>
                  </a:cubicBezTo>
                  <a:cubicBezTo>
                    <a:pt x="693" y="422"/>
                    <a:pt x="790" y="362"/>
                    <a:pt x="870" y="282"/>
                  </a:cubicBezTo>
                  <a:cubicBezTo>
                    <a:pt x="1082" y="71"/>
                    <a:pt x="1098" y="54"/>
                    <a:pt x="1098" y="54"/>
                  </a:cubicBezTo>
                  <a:lnTo>
                    <a:pt x="1045"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6"/>
            <p:cNvSpPr>
              <a:spLocks/>
            </p:cNvSpPr>
            <p:nvPr/>
          </p:nvSpPr>
          <p:spPr bwMode="auto">
            <a:xfrm>
              <a:off x="3235311" y="3198248"/>
              <a:ext cx="366251" cy="364231"/>
            </a:xfrm>
            <a:custGeom>
              <a:avLst/>
              <a:gdLst>
                <a:gd name="T0" fmla="*/ 230 w 230"/>
                <a:gd name="T1" fmla="*/ 126 h 229"/>
                <a:gd name="T2" fmla="*/ 177 w 230"/>
                <a:gd name="T3" fmla="*/ 53 h 229"/>
                <a:gd name="T4" fmla="*/ 104 w 230"/>
                <a:gd name="T5" fmla="*/ 0 h 229"/>
                <a:gd name="T6" fmla="*/ 0 w 230"/>
                <a:gd name="T7" fmla="*/ 229 h 229"/>
                <a:gd name="T8" fmla="*/ 230 w 230"/>
                <a:gd name="T9" fmla="*/ 126 h 229"/>
              </a:gdLst>
              <a:ahLst/>
              <a:cxnLst>
                <a:cxn ang="0">
                  <a:pos x="T0" y="T1"/>
                </a:cxn>
                <a:cxn ang="0">
                  <a:pos x="T2" y="T3"/>
                </a:cxn>
                <a:cxn ang="0">
                  <a:pos x="T4" y="T5"/>
                </a:cxn>
                <a:cxn ang="0">
                  <a:pos x="T6" y="T7"/>
                </a:cxn>
                <a:cxn ang="0">
                  <a:pos x="T8" y="T9"/>
                </a:cxn>
              </a:cxnLst>
              <a:rect l="0" t="0" r="r" b="b"/>
              <a:pathLst>
                <a:path w="230" h="229">
                  <a:moveTo>
                    <a:pt x="230" y="126"/>
                  </a:moveTo>
                  <a:cubicBezTo>
                    <a:pt x="177" y="53"/>
                    <a:pt x="177" y="53"/>
                    <a:pt x="177" y="53"/>
                  </a:cubicBezTo>
                  <a:cubicBezTo>
                    <a:pt x="104" y="0"/>
                    <a:pt x="104" y="0"/>
                    <a:pt x="104" y="0"/>
                  </a:cubicBezTo>
                  <a:cubicBezTo>
                    <a:pt x="104" y="0"/>
                    <a:pt x="0" y="96"/>
                    <a:pt x="0" y="229"/>
                  </a:cubicBezTo>
                  <a:cubicBezTo>
                    <a:pt x="134" y="229"/>
                    <a:pt x="230" y="126"/>
                    <a:pt x="230" y="126"/>
                  </a:cubicBezTo>
                  <a:close/>
                </a:path>
              </a:pathLst>
            </a:custGeom>
            <a:solidFill>
              <a:srgbClr val="F69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7"/>
            <p:cNvSpPr>
              <a:spLocks/>
            </p:cNvSpPr>
            <p:nvPr/>
          </p:nvSpPr>
          <p:spPr bwMode="auto">
            <a:xfrm>
              <a:off x="3314755" y="3221812"/>
              <a:ext cx="263243" cy="261223"/>
            </a:xfrm>
            <a:custGeom>
              <a:avLst/>
              <a:gdLst>
                <a:gd name="T0" fmla="*/ 165 w 165"/>
                <a:gd name="T1" fmla="*/ 90 h 164"/>
                <a:gd name="T2" fmla="*/ 127 w 165"/>
                <a:gd name="T3" fmla="*/ 38 h 164"/>
                <a:gd name="T4" fmla="*/ 75 w 165"/>
                <a:gd name="T5" fmla="*/ 0 h 164"/>
                <a:gd name="T6" fmla="*/ 0 w 165"/>
                <a:gd name="T7" fmla="*/ 164 h 164"/>
                <a:gd name="T8" fmla="*/ 165 w 165"/>
                <a:gd name="T9" fmla="*/ 90 h 164"/>
              </a:gdLst>
              <a:ahLst/>
              <a:cxnLst>
                <a:cxn ang="0">
                  <a:pos x="T0" y="T1"/>
                </a:cxn>
                <a:cxn ang="0">
                  <a:pos x="T2" y="T3"/>
                </a:cxn>
                <a:cxn ang="0">
                  <a:pos x="T4" y="T5"/>
                </a:cxn>
                <a:cxn ang="0">
                  <a:pos x="T6" y="T7"/>
                </a:cxn>
                <a:cxn ang="0">
                  <a:pos x="T8" y="T9"/>
                </a:cxn>
              </a:cxnLst>
              <a:rect l="0" t="0" r="r" b="b"/>
              <a:pathLst>
                <a:path w="165" h="164">
                  <a:moveTo>
                    <a:pt x="165" y="90"/>
                  </a:moveTo>
                  <a:cubicBezTo>
                    <a:pt x="127" y="38"/>
                    <a:pt x="127" y="38"/>
                    <a:pt x="127" y="38"/>
                  </a:cubicBezTo>
                  <a:cubicBezTo>
                    <a:pt x="75" y="0"/>
                    <a:pt x="75" y="0"/>
                    <a:pt x="75" y="0"/>
                  </a:cubicBezTo>
                  <a:cubicBezTo>
                    <a:pt x="75" y="0"/>
                    <a:pt x="0" y="69"/>
                    <a:pt x="0" y="164"/>
                  </a:cubicBezTo>
                  <a:cubicBezTo>
                    <a:pt x="96" y="164"/>
                    <a:pt x="165" y="90"/>
                    <a:pt x="165" y="9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19" name="Freeform 18"/>
            <p:cNvSpPr>
              <a:spLocks/>
            </p:cNvSpPr>
            <p:nvPr/>
          </p:nvSpPr>
          <p:spPr bwMode="auto">
            <a:xfrm>
              <a:off x="3380061" y="3241337"/>
              <a:ext cx="178413" cy="178413"/>
            </a:xfrm>
            <a:custGeom>
              <a:avLst/>
              <a:gdLst>
                <a:gd name="T0" fmla="*/ 112 w 112"/>
                <a:gd name="T1" fmla="*/ 61 h 112"/>
                <a:gd name="T2" fmla="*/ 86 w 112"/>
                <a:gd name="T3" fmla="*/ 26 h 112"/>
                <a:gd name="T4" fmla="*/ 50 w 112"/>
                <a:gd name="T5" fmla="*/ 0 h 112"/>
                <a:gd name="T6" fmla="*/ 0 w 112"/>
                <a:gd name="T7" fmla="*/ 112 h 112"/>
                <a:gd name="T8" fmla="*/ 112 w 112"/>
                <a:gd name="T9" fmla="*/ 61 h 112"/>
              </a:gdLst>
              <a:ahLst/>
              <a:cxnLst>
                <a:cxn ang="0">
                  <a:pos x="T0" y="T1"/>
                </a:cxn>
                <a:cxn ang="0">
                  <a:pos x="T2" y="T3"/>
                </a:cxn>
                <a:cxn ang="0">
                  <a:pos x="T4" y="T5"/>
                </a:cxn>
                <a:cxn ang="0">
                  <a:pos x="T6" y="T7"/>
                </a:cxn>
                <a:cxn ang="0">
                  <a:pos x="T8" y="T9"/>
                </a:cxn>
              </a:cxnLst>
              <a:rect l="0" t="0" r="r" b="b"/>
              <a:pathLst>
                <a:path w="112" h="112">
                  <a:moveTo>
                    <a:pt x="112" y="61"/>
                  </a:moveTo>
                  <a:cubicBezTo>
                    <a:pt x="86" y="26"/>
                    <a:pt x="86" y="26"/>
                    <a:pt x="86" y="26"/>
                  </a:cubicBezTo>
                  <a:cubicBezTo>
                    <a:pt x="50" y="0"/>
                    <a:pt x="50" y="0"/>
                    <a:pt x="50" y="0"/>
                  </a:cubicBezTo>
                  <a:cubicBezTo>
                    <a:pt x="50" y="0"/>
                    <a:pt x="0" y="47"/>
                    <a:pt x="0" y="112"/>
                  </a:cubicBezTo>
                  <a:cubicBezTo>
                    <a:pt x="65" y="112"/>
                    <a:pt x="112" y="61"/>
                    <a:pt x="112" y="61"/>
                  </a:cubicBezTo>
                  <a:close/>
                </a:path>
              </a:pathLst>
            </a:custGeom>
            <a:solidFill>
              <a:srgbClr val="FBED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9"/>
            <p:cNvSpPr>
              <a:spLocks/>
            </p:cNvSpPr>
            <p:nvPr/>
          </p:nvSpPr>
          <p:spPr bwMode="auto">
            <a:xfrm>
              <a:off x="3170006" y="2741108"/>
              <a:ext cx="509654" cy="514367"/>
            </a:xfrm>
            <a:custGeom>
              <a:avLst/>
              <a:gdLst>
                <a:gd name="T0" fmla="*/ 320 w 320"/>
                <a:gd name="T1" fmla="*/ 24 h 323"/>
                <a:gd name="T2" fmla="*/ 201 w 320"/>
                <a:gd name="T3" fmla="*/ 67 h 323"/>
                <a:gd name="T4" fmla="*/ 0 w 320"/>
                <a:gd name="T5" fmla="*/ 268 h 323"/>
                <a:gd name="T6" fmla="*/ 180 w 320"/>
                <a:gd name="T7" fmla="*/ 255 h 323"/>
                <a:gd name="T8" fmla="*/ 320 w 320"/>
                <a:gd name="T9" fmla="*/ 24 h 323"/>
              </a:gdLst>
              <a:ahLst/>
              <a:cxnLst>
                <a:cxn ang="0">
                  <a:pos x="T0" y="T1"/>
                </a:cxn>
                <a:cxn ang="0">
                  <a:pos x="T2" y="T3"/>
                </a:cxn>
                <a:cxn ang="0">
                  <a:pos x="T4" y="T5"/>
                </a:cxn>
                <a:cxn ang="0">
                  <a:pos x="T6" y="T7"/>
                </a:cxn>
                <a:cxn ang="0">
                  <a:pos x="T8" y="T9"/>
                </a:cxn>
              </a:cxnLst>
              <a:rect l="0" t="0" r="r" b="b"/>
              <a:pathLst>
                <a:path w="320" h="323">
                  <a:moveTo>
                    <a:pt x="320" y="24"/>
                  </a:moveTo>
                  <a:cubicBezTo>
                    <a:pt x="320" y="24"/>
                    <a:pt x="269" y="0"/>
                    <a:pt x="201" y="67"/>
                  </a:cubicBezTo>
                  <a:cubicBezTo>
                    <a:pt x="134" y="134"/>
                    <a:pt x="0" y="268"/>
                    <a:pt x="0" y="268"/>
                  </a:cubicBezTo>
                  <a:cubicBezTo>
                    <a:pt x="0" y="268"/>
                    <a:pt x="112" y="187"/>
                    <a:pt x="180" y="255"/>
                  </a:cubicBezTo>
                  <a:cubicBezTo>
                    <a:pt x="248" y="323"/>
                    <a:pt x="320" y="24"/>
                    <a:pt x="320" y="24"/>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21" name="Freeform 20"/>
            <p:cNvSpPr>
              <a:spLocks/>
            </p:cNvSpPr>
            <p:nvPr/>
          </p:nvSpPr>
          <p:spPr bwMode="auto">
            <a:xfrm>
              <a:off x="3544335" y="3118804"/>
              <a:ext cx="514367" cy="508981"/>
            </a:xfrm>
            <a:custGeom>
              <a:avLst/>
              <a:gdLst>
                <a:gd name="T0" fmla="*/ 298 w 323"/>
                <a:gd name="T1" fmla="*/ 0 h 320"/>
                <a:gd name="T2" fmla="*/ 256 w 323"/>
                <a:gd name="T3" fmla="*/ 119 h 320"/>
                <a:gd name="T4" fmla="*/ 55 w 323"/>
                <a:gd name="T5" fmla="*/ 320 h 320"/>
                <a:gd name="T6" fmla="*/ 68 w 323"/>
                <a:gd name="T7" fmla="*/ 141 h 320"/>
                <a:gd name="T8" fmla="*/ 298 w 323"/>
                <a:gd name="T9" fmla="*/ 0 h 320"/>
              </a:gdLst>
              <a:ahLst/>
              <a:cxnLst>
                <a:cxn ang="0">
                  <a:pos x="T0" y="T1"/>
                </a:cxn>
                <a:cxn ang="0">
                  <a:pos x="T2" y="T3"/>
                </a:cxn>
                <a:cxn ang="0">
                  <a:pos x="T4" y="T5"/>
                </a:cxn>
                <a:cxn ang="0">
                  <a:pos x="T6" y="T7"/>
                </a:cxn>
                <a:cxn ang="0">
                  <a:pos x="T8" y="T9"/>
                </a:cxn>
              </a:cxnLst>
              <a:rect l="0" t="0" r="r" b="b"/>
              <a:pathLst>
                <a:path w="323" h="320">
                  <a:moveTo>
                    <a:pt x="298" y="0"/>
                  </a:moveTo>
                  <a:cubicBezTo>
                    <a:pt x="298" y="0"/>
                    <a:pt x="323" y="52"/>
                    <a:pt x="256" y="119"/>
                  </a:cubicBezTo>
                  <a:cubicBezTo>
                    <a:pt x="189" y="186"/>
                    <a:pt x="55" y="320"/>
                    <a:pt x="55" y="320"/>
                  </a:cubicBezTo>
                  <a:cubicBezTo>
                    <a:pt x="55" y="320"/>
                    <a:pt x="136" y="209"/>
                    <a:pt x="68" y="141"/>
                  </a:cubicBezTo>
                  <a:cubicBezTo>
                    <a:pt x="0" y="73"/>
                    <a:pt x="298" y="0"/>
                    <a:pt x="298"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22" name="Freeform 21"/>
            <p:cNvSpPr>
              <a:spLocks/>
            </p:cNvSpPr>
            <p:nvPr/>
          </p:nvSpPr>
          <p:spPr bwMode="auto">
            <a:xfrm>
              <a:off x="3400932" y="3091201"/>
              <a:ext cx="305658" cy="307678"/>
            </a:xfrm>
            <a:custGeom>
              <a:avLst/>
              <a:gdLst>
                <a:gd name="T0" fmla="*/ 298 w 454"/>
                <a:gd name="T1" fmla="*/ 457 h 457"/>
                <a:gd name="T2" fmla="*/ 0 w 454"/>
                <a:gd name="T3" fmla="*/ 159 h 457"/>
                <a:gd name="T4" fmla="*/ 156 w 454"/>
                <a:gd name="T5" fmla="*/ 0 h 457"/>
                <a:gd name="T6" fmla="*/ 454 w 454"/>
                <a:gd name="T7" fmla="*/ 298 h 457"/>
                <a:gd name="T8" fmla="*/ 298 w 454"/>
                <a:gd name="T9" fmla="*/ 457 h 457"/>
              </a:gdLst>
              <a:ahLst/>
              <a:cxnLst>
                <a:cxn ang="0">
                  <a:pos x="T0" y="T1"/>
                </a:cxn>
                <a:cxn ang="0">
                  <a:pos x="T2" y="T3"/>
                </a:cxn>
                <a:cxn ang="0">
                  <a:pos x="T4" y="T5"/>
                </a:cxn>
                <a:cxn ang="0">
                  <a:pos x="T6" y="T7"/>
                </a:cxn>
                <a:cxn ang="0">
                  <a:pos x="T8" y="T9"/>
                </a:cxn>
              </a:cxnLst>
              <a:rect l="0" t="0" r="r" b="b"/>
              <a:pathLst>
                <a:path w="454" h="457">
                  <a:moveTo>
                    <a:pt x="298" y="457"/>
                  </a:moveTo>
                  <a:lnTo>
                    <a:pt x="0" y="159"/>
                  </a:lnTo>
                  <a:lnTo>
                    <a:pt x="156" y="0"/>
                  </a:lnTo>
                  <a:lnTo>
                    <a:pt x="454" y="298"/>
                  </a:lnTo>
                  <a:lnTo>
                    <a:pt x="298" y="457"/>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22"/>
            <p:cNvSpPr>
              <a:spLocks/>
            </p:cNvSpPr>
            <p:nvPr/>
          </p:nvSpPr>
          <p:spPr bwMode="auto">
            <a:xfrm>
              <a:off x="3400932" y="3091201"/>
              <a:ext cx="111760" cy="111760"/>
            </a:xfrm>
            <a:custGeom>
              <a:avLst/>
              <a:gdLst>
                <a:gd name="T0" fmla="*/ 10 w 166"/>
                <a:gd name="T1" fmla="*/ 166 h 166"/>
                <a:gd name="T2" fmla="*/ 0 w 166"/>
                <a:gd name="T3" fmla="*/ 159 h 166"/>
                <a:gd name="T4" fmla="*/ 156 w 166"/>
                <a:gd name="T5" fmla="*/ 0 h 166"/>
                <a:gd name="T6" fmla="*/ 166 w 166"/>
                <a:gd name="T7" fmla="*/ 10 h 166"/>
                <a:gd name="T8" fmla="*/ 10 w 166"/>
                <a:gd name="T9" fmla="*/ 166 h 166"/>
              </a:gdLst>
              <a:ahLst/>
              <a:cxnLst>
                <a:cxn ang="0">
                  <a:pos x="T0" y="T1"/>
                </a:cxn>
                <a:cxn ang="0">
                  <a:pos x="T2" y="T3"/>
                </a:cxn>
                <a:cxn ang="0">
                  <a:pos x="T4" y="T5"/>
                </a:cxn>
                <a:cxn ang="0">
                  <a:pos x="T6" y="T7"/>
                </a:cxn>
                <a:cxn ang="0">
                  <a:pos x="T8" y="T9"/>
                </a:cxn>
              </a:cxnLst>
              <a:rect l="0" t="0" r="r" b="b"/>
              <a:pathLst>
                <a:path w="166" h="166">
                  <a:moveTo>
                    <a:pt x="10" y="166"/>
                  </a:moveTo>
                  <a:lnTo>
                    <a:pt x="0" y="159"/>
                  </a:lnTo>
                  <a:lnTo>
                    <a:pt x="156" y="0"/>
                  </a:lnTo>
                  <a:lnTo>
                    <a:pt x="166" y="10"/>
                  </a:lnTo>
                  <a:lnTo>
                    <a:pt x="10"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23"/>
            <p:cNvSpPr>
              <a:spLocks/>
            </p:cNvSpPr>
            <p:nvPr/>
          </p:nvSpPr>
          <p:spPr bwMode="auto">
            <a:xfrm>
              <a:off x="3417090" y="3107359"/>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24"/>
            <p:cNvSpPr>
              <a:spLocks/>
            </p:cNvSpPr>
            <p:nvPr/>
          </p:nvSpPr>
          <p:spPr bwMode="auto">
            <a:xfrm>
              <a:off x="3431229" y="3121497"/>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25"/>
            <p:cNvSpPr>
              <a:spLocks/>
            </p:cNvSpPr>
            <p:nvPr/>
          </p:nvSpPr>
          <p:spPr bwMode="auto">
            <a:xfrm>
              <a:off x="3445367" y="3137655"/>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26"/>
            <p:cNvSpPr>
              <a:spLocks/>
            </p:cNvSpPr>
            <p:nvPr/>
          </p:nvSpPr>
          <p:spPr bwMode="auto">
            <a:xfrm>
              <a:off x="3461525" y="3151794"/>
              <a:ext cx="111760" cy="111760"/>
            </a:xfrm>
            <a:custGeom>
              <a:avLst/>
              <a:gdLst>
                <a:gd name="T0" fmla="*/ 7 w 166"/>
                <a:gd name="T1" fmla="*/ 166 h 166"/>
                <a:gd name="T2" fmla="*/ 0 w 166"/>
                <a:gd name="T3" fmla="*/ 156 h 166"/>
                <a:gd name="T4" fmla="*/ 156 w 166"/>
                <a:gd name="T5" fmla="*/ 0 h 166"/>
                <a:gd name="T6" fmla="*/ 166 w 166"/>
                <a:gd name="T7" fmla="*/ 7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6"/>
                  </a:lnTo>
                  <a:lnTo>
                    <a:pt x="156" y="0"/>
                  </a:lnTo>
                  <a:lnTo>
                    <a:pt x="166"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27"/>
            <p:cNvSpPr>
              <a:spLocks/>
            </p:cNvSpPr>
            <p:nvPr/>
          </p:nvSpPr>
          <p:spPr bwMode="auto">
            <a:xfrm>
              <a:off x="3475663" y="3165932"/>
              <a:ext cx="111760" cy="111760"/>
            </a:xfrm>
            <a:custGeom>
              <a:avLst/>
              <a:gdLst>
                <a:gd name="T0" fmla="*/ 10 w 166"/>
                <a:gd name="T1" fmla="*/ 166 h 166"/>
                <a:gd name="T2" fmla="*/ 0 w 166"/>
                <a:gd name="T3" fmla="*/ 159 h 166"/>
                <a:gd name="T4" fmla="*/ 159 w 166"/>
                <a:gd name="T5" fmla="*/ 0 h 166"/>
                <a:gd name="T6" fmla="*/ 166 w 166"/>
                <a:gd name="T7" fmla="*/ 10 h 166"/>
                <a:gd name="T8" fmla="*/ 10 w 166"/>
                <a:gd name="T9" fmla="*/ 166 h 166"/>
              </a:gdLst>
              <a:ahLst/>
              <a:cxnLst>
                <a:cxn ang="0">
                  <a:pos x="T0" y="T1"/>
                </a:cxn>
                <a:cxn ang="0">
                  <a:pos x="T2" y="T3"/>
                </a:cxn>
                <a:cxn ang="0">
                  <a:pos x="T4" y="T5"/>
                </a:cxn>
                <a:cxn ang="0">
                  <a:pos x="T6" y="T7"/>
                </a:cxn>
                <a:cxn ang="0">
                  <a:pos x="T8" y="T9"/>
                </a:cxn>
              </a:cxnLst>
              <a:rect l="0" t="0" r="r" b="b"/>
              <a:pathLst>
                <a:path w="166" h="166">
                  <a:moveTo>
                    <a:pt x="10" y="166"/>
                  </a:moveTo>
                  <a:lnTo>
                    <a:pt x="0" y="159"/>
                  </a:lnTo>
                  <a:lnTo>
                    <a:pt x="159" y="0"/>
                  </a:lnTo>
                  <a:lnTo>
                    <a:pt x="166" y="10"/>
                  </a:lnTo>
                  <a:lnTo>
                    <a:pt x="10"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28"/>
            <p:cNvSpPr>
              <a:spLocks/>
            </p:cNvSpPr>
            <p:nvPr/>
          </p:nvSpPr>
          <p:spPr bwMode="auto">
            <a:xfrm>
              <a:off x="3491822" y="3182090"/>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29"/>
            <p:cNvSpPr>
              <a:spLocks/>
            </p:cNvSpPr>
            <p:nvPr/>
          </p:nvSpPr>
          <p:spPr bwMode="auto">
            <a:xfrm>
              <a:off x="3505960" y="3196228"/>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30"/>
            <p:cNvSpPr>
              <a:spLocks/>
            </p:cNvSpPr>
            <p:nvPr/>
          </p:nvSpPr>
          <p:spPr bwMode="auto">
            <a:xfrm>
              <a:off x="3520098" y="3212387"/>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31"/>
            <p:cNvSpPr>
              <a:spLocks/>
            </p:cNvSpPr>
            <p:nvPr/>
          </p:nvSpPr>
          <p:spPr bwMode="auto">
            <a:xfrm>
              <a:off x="3536256" y="3226525"/>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32"/>
            <p:cNvSpPr>
              <a:spLocks/>
            </p:cNvSpPr>
            <p:nvPr/>
          </p:nvSpPr>
          <p:spPr bwMode="auto">
            <a:xfrm>
              <a:off x="3550395" y="3242683"/>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33"/>
            <p:cNvSpPr>
              <a:spLocks/>
            </p:cNvSpPr>
            <p:nvPr/>
          </p:nvSpPr>
          <p:spPr bwMode="auto">
            <a:xfrm>
              <a:off x="3566553" y="3256821"/>
              <a:ext cx="111760" cy="111760"/>
            </a:xfrm>
            <a:custGeom>
              <a:avLst/>
              <a:gdLst>
                <a:gd name="T0" fmla="*/ 7 w 166"/>
                <a:gd name="T1" fmla="*/ 166 h 166"/>
                <a:gd name="T2" fmla="*/ 0 w 166"/>
                <a:gd name="T3" fmla="*/ 156 h 166"/>
                <a:gd name="T4" fmla="*/ 156 w 166"/>
                <a:gd name="T5" fmla="*/ 0 h 166"/>
                <a:gd name="T6" fmla="*/ 166 w 166"/>
                <a:gd name="T7" fmla="*/ 7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6"/>
                  </a:lnTo>
                  <a:lnTo>
                    <a:pt x="156" y="0"/>
                  </a:lnTo>
                  <a:lnTo>
                    <a:pt x="166"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34"/>
            <p:cNvSpPr>
              <a:spLocks/>
            </p:cNvSpPr>
            <p:nvPr/>
          </p:nvSpPr>
          <p:spPr bwMode="auto">
            <a:xfrm>
              <a:off x="3580691" y="3271633"/>
              <a:ext cx="111760" cy="111087"/>
            </a:xfrm>
            <a:custGeom>
              <a:avLst/>
              <a:gdLst>
                <a:gd name="T0" fmla="*/ 10 w 166"/>
                <a:gd name="T1" fmla="*/ 165 h 165"/>
                <a:gd name="T2" fmla="*/ 0 w 166"/>
                <a:gd name="T3" fmla="*/ 158 h 165"/>
                <a:gd name="T4" fmla="*/ 159 w 166"/>
                <a:gd name="T5" fmla="*/ 0 h 165"/>
                <a:gd name="T6" fmla="*/ 166 w 166"/>
                <a:gd name="T7" fmla="*/ 9 h 165"/>
                <a:gd name="T8" fmla="*/ 10 w 166"/>
                <a:gd name="T9" fmla="*/ 165 h 165"/>
              </a:gdLst>
              <a:ahLst/>
              <a:cxnLst>
                <a:cxn ang="0">
                  <a:pos x="T0" y="T1"/>
                </a:cxn>
                <a:cxn ang="0">
                  <a:pos x="T2" y="T3"/>
                </a:cxn>
                <a:cxn ang="0">
                  <a:pos x="T4" y="T5"/>
                </a:cxn>
                <a:cxn ang="0">
                  <a:pos x="T6" y="T7"/>
                </a:cxn>
                <a:cxn ang="0">
                  <a:pos x="T8" y="T9"/>
                </a:cxn>
              </a:cxnLst>
              <a:rect l="0" t="0" r="r" b="b"/>
              <a:pathLst>
                <a:path w="166" h="165">
                  <a:moveTo>
                    <a:pt x="10" y="165"/>
                  </a:moveTo>
                  <a:lnTo>
                    <a:pt x="0" y="158"/>
                  </a:lnTo>
                  <a:lnTo>
                    <a:pt x="159" y="0"/>
                  </a:lnTo>
                  <a:lnTo>
                    <a:pt x="166" y="9"/>
                  </a:lnTo>
                  <a:lnTo>
                    <a:pt x="10" y="165"/>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35"/>
            <p:cNvSpPr>
              <a:spLocks/>
            </p:cNvSpPr>
            <p:nvPr/>
          </p:nvSpPr>
          <p:spPr bwMode="auto">
            <a:xfrm>
              <a:off x="3596849" y="3287118"/>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36"/>
            <p:cNvSpPr>
              <a:spLocks/>
            </p:cNvSpPr>
            <p:nvPr/>
          </p:nvSpPr>
          <p:spPr bwMode="auto">
            <a:xfrm>
              <a:off x="3426516" y="2059774"/>
              <a:ext cx="1312174" cy="1313521"/>
            </a:xfrm>
            <a:custGeom>
              <a:avLst/>
              <a:gdLst>
                <a:gd name="T0" fmla="*/ 141 w 824"/>
                <a:gd name="T1" fmla="*/ 825 h 825"/>
                <a:gd name="T2" fmla="*/ 482 w 824"/>
                <a:gd name="T3" fmla="*/ 564 h 825"/>
                <a:gd name="T4" fmla="*/ 763 w 824"/>
                <a:gd name="T5" fmla="*/ 61 h 825"/>
                <a:gd name="T6" fmla="*/ 261 w 824"/>
                <a:gd name="T7" fmla="*/ 343 h 825"/>
                <a:gd name="T8" fmla="*/ 0 w 824"/>
                <a:gd name="T9" fmla="*/ 683 h 825"/>
                <a:gd name="T10" fmla="*/ 141 w 824"/>
                <a:gd name="T11" fmla="*/ 825 h 825"/>
              </a:gdLst>
              <a:ahLst/>
              <a:cxnLst>
                <a:cxn ang="0">
                  <a:pos x="T0" y="T1"/>
                </a:cxn>
                <a:cxn ang="0">
                  <a:pos x="T2" y="T3"/>
                </a:cxn>
                <a:cxn ang="0">
                  <a:pos x="T4" y="T5"/>
                </a:cxn>
                <a:cxn ang="0">
                  <a:pos x="T6" y="T7"/>
                </a:cxn>
                <a:cxn ang="0">
                  <a:pos x="T8" y="T9"/>
                </a:cxn>
                <a:cxn ang="0">
                  <a:pos x="T10" y="T11"/>
                </a:cxn>
              </a:cxnLst>
              <a:rect l="0" t="0" r="r" b="b"/>
              <a:pathLst>
                <a:path w="824" h="825">
                  <a:moveTo>
                    <a:pt x="141" y="825"/>
                  </a:moveTo>
                  <a:cubicBezTo>
                    <a:pt x="237" y="778"/>
                    <a:pt x="361" y="685"/>
                    <a:pt x="482" y="564"/>
                  </a:cubicBezTo>
                  <a:cubicBezTo>
                    <a:pt x="698" y="348"/>
                    <a:pt x="824" y="123"/>
                    <a:pt x="763" y="61"/>
                  </a:cubicBezTo>
                  <a:cubicBezTo>
                    <a:pt x="702" y="0"/>
                    <a:pt x="477" y="126"/>
                    <a:pt x="261" y="343"/>
                  </a:cubicBezTo>
                  <a:cubicBezTo>
                    <a:pt x="140" y="464"/>
                    <a:pt x="47" y="587"/>
                    <a:pt x="0" y="683"/>
                  </a:cubicBezTo>
                  <a:cubicBezTo>
                    <a:pt x="141" y="825"/>
                    <a:pt x="141" y="825"/>
                    <a:pt x="141" y="825"/>
                  </a:cubicBezTo>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38" name="Freeform 37"/>
            <p:cNvSpPr>
              <a:spLocks/>
            </p:cNvSpPr>
            <p:nvPr/>
          </p:nvSpPr>
          <p:spPr bwMode="auto">
            <a:xfrm>
              <a:off x="3549048" y="2779484"/>
              <a:ext cx="469932" cy="471279"/>
            </a:xfrm>
            <a:custGeom>
              <a:avLst/>
              <a:gdLst>
                <a:gd name="T0" fmla="*/ 205 w 295"/>
                <a:gd name="T1" fmla="*/ 285 h 296"/>
                <a:gd name="T2" fmla="*/ 295 w 295"/>
                <a:gd name="T3" fmla="*/ 213 h 296"/>
                <a:gd name="T4" fmla="*/ 176 w 295"/>
                <a:gd name="T5" fmla="*/ 120 h 296"/>
                <a:gd name="T6" fmla="*/ 82 w 295"/>
                <a:gd name="T7" fmla="*/ 0 h 296"/>
                <a:gd name="T8" fmla="*/ 11 w 295"/>
                <a:gd name="T9" fmla="*/ 90 h 296"/>
                <a:gd name="T10" fmla="*/ 95 w 295"/>
                <a:gd name="T11" fmla="*/ 201 h 296"/>
                <a:gd name="T12" fmla="*/ 205 w 295"/>
                <a:gd name="T13" fmla="*/ 285 h 296"/>
              </a:gdLst>
              <a:ahLst/>
              <a:cxnLst>
                <a:cxn ang="0">
                  <a:pos x="T0" y="T1"/>
                </a:cxn>
                <a:cxn ang="0">
                  <a:pos x="T2" y="T3"/>
                </a:cxn>
                <a:cxn ang="0">
                  <a:pos x="T4" y="T5"/>
                </a:cxn>
                <a:cxn ang="0">
                  <a:pos x="T6" y="T7"/>
                </a:cxn>
                <a:cxn ang="0">
                  <a:pos x="T8" y="T9"/>
                </a:cxn>
                <a:cxn ang="0">
                  <a:pos x="T10" y="T11"/>
                </a:cxn>
                <a:cxn ang="0">
                  <a:pos x="T12" y="T13"/>
                </a:cxn>
              </a:cxnLst>
              <a:rect l="0" t="0" r="r" b="b"/>
              <a:pathLst>
                <a:path w="295" h="296">
                  <a:moveTo>
                    <a:pt x="205" y="285"/>
                  </a:moveTo>
                  <a:cubicBezTo>
                    <a:pt x="235" y="263"/>
                    <a:pt x="265" y="240"/>
                    <a:pt x="295" y="213"/>
                  </a:cubicBezTo>
                  <a:cubicBezTo>
                    <a:pt x="295" y="213"/>
                    <a:pt x="281" y="225"/>
                    <a:pt x="176" y="120"/>
                  </a:cubicBezTo>
                  <a:cubicBezTo>
                    <a:pt x="71" y="15"/>
                    <a:pt x="82" y="0"/>
                    <a:pt x="82" y="0"/>
                  </a:cubicBezTo>
                  <a:cubicBezTo>
                    <a:pt x="56" y="31"/>
                    <a:pt x="32" y="61"/>
                    <a:pt x="11" y="90"/>
                  </a:cubicBezTo>
                  <a:cubicBezTo>
                    <a:pt x="11" y="90"/>
                    <a:pt x="0" y="105"/>
                    <a:pt x="95" y="201"/>
                  </a:cubicBezTo>
                  <a:cubicBezTo>
                    <a:pt x="190" y="296"/>
                    <a:pt x="205" y="285"/>
                    <a:pt x="205" y="28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39" name="Freeform 38"/>
            <p:cNvSpPr>
              <a:spLocks/>
            </p:cNvSpPr>
            <p:nvPr/>
          </p:nvSpPr>
          <p:spPr bwMode="auto">
            <a:xfrm>
              <a:off x="4179888" y="2092763"/>
              <a:ext cx="526485" cy="527159"/>
            </a:xfrm>
            <a:custGeom>
              <a:avLst/>
              <a:gdLst>
                <a:gd name="T0" fmla="*/ 191 w 331"/>
                <a:gd name="T1" fmla="*/ 331 h 331"/>
                <a:gd name="T2" fmla="*/ 290 w 331"/>
                <a:gd name="T3" fmla="*/ 40 h 331"/>
                <a:gd name="T4" fmla="*/ 0 w 331"/>
                <a:gd name="T5" fmla="*/ 140 h 331"/>
                <a:gd name="T6" fmla="*/ 75 w 331"/>
                <a:gd name="T7" fmla="*/ 256 h 331"/>
                <a:gd name="T8" fmla="*/ 191 w 331"/>
                <a:gd name="T9" fmla="*/ 331 h 331"/>
              </a:gdLst>
              <a:ahLst/>
              <a:cxnLst>
                <a:cxn ang="0">
                  <a:pos x="T0" y="T1"/>
                </a:cxn>
                <a:cxn ang="0">
                  <a:pos x="T2" y="T3"/>
                </a:cxn>
                <a:cxn ang="0">
                  <a:pos x="T4" y="T5"/>
                </a:cxn>
                <a:cxn ang="0">
                  <a:pos x="T6" y="T7"/>
                </a:cxn>
                <a:cxn ang="0">
                  <a:pos x="T8" y="T9"/>
                </a:cxn>
              </a:cxnLst>
              <a:rect l="0" t="0" r="r" b="b"/>
              <a:pathLst>
                <a:path w="331" h="331">
                  <a:moveTo>
                    <a:pt x="191" y="331"/>
                  </a:moveTo>
                  <a:cubicBezTo>
                    <a:pt x="288" y="195"/>
                    <a:pt x="331" y="81"/>
                    <a:pt x="290" y="40"/>
                  </a:cubicBezTo>
                  <a:cubicBezTo>
                    <a:pt x="249" y="0"/>
                    <a:pt x="135" y="42"/>
                    <a:pt x="0" y="140"/>
                  </a:cubicBezTo>
                  <a:cubicBezTo>
                    <a:pt x="0" y="140"/>
                    <a:pt x="20" y="202"/>
                    <a:pt x="75" y="256"/>
                  </a:cubicBezTo>
                  <a:cubicBezTo>
                    <a:pt x="129" y="310"/>
                    <a:pt x="191" y="331"/>
                    <a:pt x="191" y="33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a:p>
          </p:txBody>
        </p:sp>
        <p:sp>
          <p:nvSpPr>
            <p:cNvPr id="40" name="Freeform 39"/>
            <p:cNvSpPr>
              <a:spLocks/>
            </p:cNvSpPr>
            <p:nvPr/>
          </p:nvSpPr>
          <p:spPr bwMode="auto">
            <a:xfrm>
              <a:off x="4009555" y="2486618"/>
              <a:ext cx="302292" cy="303638"/>
            </a:xfrm>
            <a:custGeom>
              <a:avLst/>
              <a:gdLst>
                <a:gd name="T0" fmla="*/ 156 w 190"/>
                <a:gd name="T1" fmla="*/ 157 h 191"/>
                <a:gd name="T2" fmla="*/ 34 w 190"/>
                <a:gd name="T3" fmla="*/ 157 h 191"/>
                <a:gd name="T4" fmla="*/ 34 w 190"/>
                <a:gd name="T5" fmla="*/ 34 h 191"/>
                <a:gd name="T6" fmla="*/ 156 w 190"/>
                <a:gd name="T7" fmla="*/ 34 h 191"/>
                <a:gd name="T8" fmla="*/ 156 w 190"/>
                <a:gd name="T9" fmla="*/ 157 h 191"/>
              </a:gdLst>
              <a:ahLst/>
              <a:cxnLst>
                <a:cxn ang="0">
                  <a:pos x="T0" y="T1"/>
                </a:cxn>
                <a:cxn ang="0">
                  <a:pos x="T2" y="T3"/>
                </a:cxn>
                <a:cxn ang="0">
                  <a:pos x="T4" y="T5"/>
                </a:cxn>
                <a:cxn ang="0">
                  <a:pos x="T6" y="T7"/>
                </a:cxn>
                <a:cxn ang="0">
                  <a:pos x="T8" y="T9"/>
                </a:cxn>
              </a:cxnLst>
              <a:rect l="0" t="0" r="r" b="b"/>
              <a:pathLst>
                <a:path w="190" h="191">
                  <a:moveTo>
                    <a:pt x="156" y="157"/>
                  </a:moveTo>
                  <a:cubicBezTo>
                    <a:pt x="122" y="191"/>
                    <a:pt x="68" y="191"/>
                    <a:pt x="34" y="157"/>
                  </a:cubicBezTo>
                  <a:cubicBezTo>
                    <a:pt x="0" y="123"/>
                    <a:pt x="0" y="68"/>
                    <a:pt x="34" y="34"/>
                  </a:cubicBezTo>
                  <a:cubicBezTo>
                    <a:pt x="68" y="0"/>
                    <a:pt x="122" y="0"/>
                    <a:pt x="156" y="34"/>
                  </a:cubicBezTo>
                  <a:cubicBezTo>
                    <a:pt x="190" y="68"/>
                    <a:pt x="190" y="123"/>
                    <a:pt x="156" y="157"/>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41" name="Freeform 40"/>
            <p:cNvSpPr>
              <a:spLocks/>
            </p:cNvSpPr>
            <p:nvPr/>
          </p:nvSpPr>
          <p:spPr bwMode="auto">
            <a:xfrm>
              <a:off x="4036485" y="2513548"/>
              <a:ext cx="248431" cy="249778"/>
            </a:xfrm>
            <a:custGeom>
              <a:avLst/>
              <a:gdLst>
                <a:gd name="T0" fmla="*/ 107 w 156"/>
                <a:gd name="T1" fmla="*/ 141 h 157"/>
                <a:gd name="T2" fmla="*/ 16 w 156"/>
                <a:gd name="T3" fmla="*/ 108 h 157"/>
                <a:gd name="T4" fmla="*/ 49 w 156"/>
                <a:gd name="T5" fmla="*/ 17 h 157"/>
                <a:gd name="T6" fmla="*/ 140 w 156"/>
                <a:gd name="T7" fmla="*/ 50 h 157"/>
                <a:gd name="T8" fmla="*/ 107 w 156"/>
                <a:gd name="T9" fmla="*/ 141 h 157"/>
              </a:gdLst>
              <a:ahLst/>
              <a:cxnLst>
                <a:cxn ang="0">
                  <a:pos x="T0" y="T1"/>
                </a:cxn>
                <a:cxn ang="0">
                  <a:pos x="T2" y="T3"/>
                </a:cxn>
                <a:cxn ang="0">
                  <a:pos x="T4" y="T5"/>
                </a:cxn>
                <a:cxn ang="0">
                  <a:pos x="T6" y="T7"/>
                </a:cxn>
                <a:cxn ang="0">
                  <a:pos x="T8" y="T9"/>
                </a:cxn>
              </a:cxnLst>
              <a:rect l="0" t="0" r="r" b="b"/>
              <a:pathLst>
                <a:path w="156" h="157">
                  <a:moveTo>
                    <a:pt x="107" y="141"/>
                  </a:moveTo>
                  <a:cubicBezTo>
                    <a:pt x="73" y="157"/>
                    <a:pt x="32" y="142"/>
                    <a:pt x="16" y="108"/>
                  </a:cubicBezTo>
                  <a:cubicBezTo>
                    <a:pt x="0" y="73"/>
                    <a:pt x="15" y="33"/>
                    <a:pt x="49" y="17"/>
                  </a:cubicBezTo>
                  <a:cubicBezTo>
                    <a:pt x="83" y="0"/>
                    <a:pt x="124" y="15"/>
                    <a:pt x="140" y="50"/>
                  </a:cubicBezTo>
                  <a:cubicBezTo>
                    <a:pt x="156" y="84"/>
                    <a:pt x="141" y="125"/>
                    <a:pt x="107" y="141"/>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GB"/>
            </a:p>
          </p:txBody>
        </p:sp>
        <p:sp>
          <p:nvSpPr>
            <p:cNvPr id="42" name="Freeform 44"/>
            <p:cNvSpPr>
              <a:spLocks/>
            </p:cNvSpPr>
            <p:nvPr/>
          </p:nvSpPr>
          <p:spPr bwMode="auto">
            <a:xfrm>
              <a:off x="4238461" y="2540478"/>
              <a:ext cx="18851" cy="18851"/>
            </a:xfrm>
            <a:custGeom>
              <a:avLst/>
              <a:gdLst>
                <a:gd name="T0" fmla="*/ 10 w 12"/>
                <a:gd name="T1" fmla="*/ 10 h 12"/>
                <a:gd name="T2" fmla="*/ 2 w 12"/>
                <a:gd name="T3" fmla="*/ 10 h 12"/>
                <a:gd name="T4" fmla="*/ 2 w 12"/>
                <a:gd name="T5" fmla="*/ 3 h 12"/>
                <a:gd name="T6" fmla="*/ 10 w 12"/>
                <a:gd name="T7" fmla="*/ 3 h 12"/>
                <a:gd name="T8" fmla="*/ 10 w 12"/>
                <a:gd name="T9" fmla="*/ 10 h 12"/>
              </a:gdLst>
              <a:ahLst/>
              <a:cxnLst>
                <a:cxn ang="0">
                  <a:pos x="T0" y="T1"/>
                </a:cxn>
                <a:cxn ang="0">
                  <a:pos x="T2" y="T3"/>
                </a:cxn>
                <a:cxn ang="0">
                  <a:pos x="T4" y="T5"/>
                </a:cxn>
                <a:cxn ang="0">
                  <a:pos x="T6" y="T7"/>
                </a:cxn>
                <a:cxn ang="0">
                  <a:pos x="T8" y="T9"/>
                </a:cxn>
              </a:cxnLst>
              <a:rect l="0" t="0" r="r" b="b"/>
              <a:pathLst>
                <a:path w="12" h="12">
                  <a:moveTo>
                    <a:pt x="10" y="10"/>
                  </a:moveTo>
                  <a:cubicBezTo>
                    <a:pt x="8" y="12"/>
                    <a:pt x="4" y="12"/>
                    <a:pt x="2" y="10"/>
                  </a:cubicBezTo>
                  <a:cubicBezTo>
                    <a:pt x="0" y="8"/>
                    <a:pt x="0" y="5"/>
                    <a:pt x="2" y="3"/>
                  </a:cubicBezTo>
                  <a:cubicBezTo>
                    <a:pt x="4" y="0"/>
                    <a:pt x="8" y="0"/>
                    <a:pt x="10" y="3"/>
                  </a:cubicBezTo>
                  <a:cubicBezTo>
                    <a:pt x="12" y="5"/>
                    <a:pt x="12" y="8"/>
                    <a:pt x="10" y="1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43" name="Freeform 45"/>
            <p:cNvSpPr>
              <a:spLocks/>
            </p:cNvSpPr>
            <p:nvPr/>
          </p:nvSpPr>
          <p:spPr bwMode="auto">
            <a:xfrm>
              <a:off x="4182581" y="2508835"/>
              <a:ext cx="19524" cy="18851"/>
            </a:xfrm>
            <a:custGeom>
              <a:avLst/>
              <a:gdLst>
                <a:gd name="T0" fmla="*/ 12 w 12"/>
                <a:gd name="T1" fmla="*/ 8 h 12"/>
                <a:gd name="T2" fmla="*/ 5 w 12"/>
                <a:gd name="T3" fmla="*/ 12 h 12"/>
                <a:gd name="T4" fmla="*/ 1 w 12"/>
                <a:gd name="T5" fmla="*/ 5 h 12"/>
                <a:gd name="T6" fmla="*/ 8 w 12"/>
                <a:gd name="T7" fmla="*/ 1 h 12"/>
                <a:gd name="T8" fmla="*/ 12 w 12"/>
                <a:gd name="T9" fmla="*/ 8 h 12"/>
              </a:gdLst>
              <a:ahLst/>
              <a:cxnLst>
                <a:cxn ang="0">
                  <a:pos x="T0" y="T1"/>
                </a:cxn>
                <a:cxn ang="0">
                  <a:pos x="T2" y="T3"/>
                </a:cxn>
                <a:cxn ang="0">
                  <a:pos x="T4" y="T5"/>
                </a:cxn>
                <a:cxn ang="0">
                  <a:pos x="T6" y="T7"/>
                </a:cxn>
                <a:cxn ang="0">
                  <a:pos x="T8" y="T9"/>
                </a:cxn>
              </a:cxnLst>
              <a:rect l="0" t="0" r="r" b="b"/>
              <a:pathLst>
                <a:path w="12" h="12">
                  <a:moveTo>
                    <a:pt x="12" y="8"/>
                  </a:moveTo>
                  <a:cubicBezTo>
                    <a:pt x="11" y="11"/>
                    <a:pt x="8" y="12"/>
                    <a:pt x="5" y="12"/>
                  </a:cubicBezTo>
                  <a:cubicBezTo>
                    <a:pt x="2" y="11"/>
                    <a:pt x="0" y="8"/>
                    <a:pt x="1" y="5"/>
                  </a:cubicBezTo>
                  <a:cubicBezTo>
                    <a:pt x="2" y="2"/>
                    <a:pt x="5" y="0"/>
                    <a:pt x="8" y="1"/>
                  </a:cubicBezTo>
                  <a:cubicBezTo>
                    <a:pt x="11" y="2"/>
                    <a:pt x="12" y="5"/>
                    <a:pt x="12" y="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44" name="Freeform 46"/>
            <p:cNvSpPr>
              <a:spLocks/>
            </p:cNvSpPr>
            <p:nvPr/>
          </p:nvSpPr>
          <p:spPr bwMode="auto">
            <a:xfrm>
              <a:off x="4119295" y="2508835"/>
              <a:ext cx="18851" cy="18851"/>
            </a:xfrm>
            <a:custGeom>
              <a:avLst/>
              <a:gdLst>
                <a:gd name="T0" fmla="*/ 11 w 12"/>
                <a:gd name="T1" fmla="*/ 5 h 12"/>
                <a:gd name="T2" fmla="*/ 7 w 12"/>
                <a:gd name="T3" fmla="*/ 12 h 12"/>
                <a:gd name="T4" fmla="*/ 0 w 12"/>
                <a:gd name="T5" fmla="*/ 8 h 12"/>
                <a:gd name="T6" fmla="*/ 4 w 12"/>
                <a:gd name="T7" fmla="*/ 1 h 12"/>
                <a:gd name="T8" fmla="*/ 11 w 12"/>
                <a:gd name="T9" fmla="*/ 5 h 12"/>
              </a:gdLst>
              <a:ahLst/>
              <a:cxnLst>
                <a:cxn ang="0">
                  <a:pos x="T0" y="T1"/>
                </a:cxn>
                <a:cxn ang="0">
                  <a:pos x="T2" y="T3"/>
                </a:cxn>
                <a:cxn ang="0">
                  <a:pos x="T4" y="T5"/>
                </a:cxn>
                <a:cxn ang="0">
                  <a:pos x="T6" y="T7"/>
                </a:cxn>
                <a:cxn ang="0">
                  <a:pos x="T8" y="T9"/>
                </a:cxn>
              </a:cxnLst>
              <a:rect l="0" t="0" r="r" b="b"/>
              <a:pathLst>
                <a:path w="12" h="12">
                  <a:moveTo>
                    <a:pt x="11" y="5"/>
                  </a:moveTo>
                  <a:cubicBezTo>
                    <a:pt x="12" y="8"/>
                    <a:pt x="10" y="11"/>
                    <a:pt x="7" y="12"/>
                  </a:cubicBezTo>
                  <a:cubicBezTo>
                    <a:pt x="4" y="12"/>
                    <a:pt x="1" y="11"/>
                    <a:pt x="0" y="8"/>
                  </a:cubicBezTo>
                  <a:cubicBezTo>
                    <a:pt x="0" y="5"/>
                    <a:pt x="1" y="2"/>
                    <a:pt x="4" y="1"/>
                  </a:cubicBezTo>
                  <a:cubicBezTo>
                    <a:pt x="7" y="0"/>
                    <a:pt x="10" y="2"/>
                    <a:pt x="11" y="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45" name="Freeform 47"/>
            <p:cNvSpPr>
              <a:spLocks/>
            </p:cNvSpPr>
            <p:nvPr/>
          </p:nvSpPr>
          <p:spPr bwMode="auto">
            <a:xfrm>
              <a:off x="4063415" y="2540478"/>
              <a:ext cx="18851" cy="18851"/>
            </a:xfrm>
            <a:custGeom>
              <a:avLst/>
              <a:gdLst>
                <a:gd name="T0" fmla="*/ 10 w 12"/>
                <a:gd name="T1" fmla="*/ 3 h 12"/>
                <a:gd name="T2" fmla="*/ 10 w 12"/>
                <a:gd name="T3" fmla="*/ 10 h 12"/>
                <a:gd name="T4" fmla="*/ 2 w 12"/>
                <a:gd name="T5" fmla="*/ 10 h 12"/>
                <a:gd name="T6" fmla="*/ 2 w 12"/>
                <a:gd name="T7" fmla="*/ 3 h 12"/>
                <a:gd name="T8" fmla="*/ 10 w 12"/>
                <a:gd name="T9" fmla="*/ 3 h 12"/>
              </a:gdLst>
              <a:ahLst/>
              <a:cxnLst>
                <a:cxn ang="0">
                  <a:pos x="T0" y="T1"/>
                </a:cxn>
                <a:cxn ang="0">
                  <a:pos x="T2" y="T3"/>
                </a:cxn>
                <a:cxn ang="0">
                  <a:pos x="T4" y="T5"/>
                </a:cxn>
                <a:cxn ang="0">
                  <a:pos x="T6" y="T7"/>
                </a:cxn>
                <a:cxn ang="0">
                  <a:pos x="T8" y="T9"/>
                </a:cxn>
              </a:cxnLst>
              <a:rect l="0" t="0" r="r" b="b"/>
              <a:pathLst>
                <a:path w="12" h="12">
                  <a:moveTo>
                    <a:pt x="10" y="3"/>
                  </a:moveTo>
                  <a:cubicBezTo>
                    <a:pt x="12" y="5"/>
                    <a:pt x="12" y="8"/>
                    <a:pt x="10" y="10"/>
                  </a:cubicBezTo>
                  <a:cubicBezTo>
                    <a:pt x="8" y="12"/>
                    <a:pt x="4" y="12"/>
                    <a:pt x="2" y="10"/>
                  </a:cubicBezTo>
                  <a:cubicBezTo>
                    <a:pt x="0" y="8"/>
                    <a:pt x="0" y="5"/>
                    <a:pt x="2" y="3"/>
                  </a:cubicBezTo>
                  <a:cubicBezTo>
                    <a:pt x="4" y="0"/>
                    <a:pt x="8" y="0"/>
                    <a:pt x="10" y="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46" name="Freeform 48"/>
            <p:cNvSpPr>
              <a:spLocks/>
            </p:cNvSpPr>
            <p:nvPr/>
          </p:nvSpPr>
          <p:spPr bwMode="auto">
            <a:xfrm>
              <a:off x="4029752" y="2596358"/>
              <a:ext cx="20871" cy="20198"/>
            </a:xfrm>
            <a:custGeom>
              <a:avLst/>
              <a:gdLst>
                <a:gd name="T0" fmla="*/ 8 w 13"/>
                <a:gd name="T1" fmla="*/ 1 h 13"/>
                <a:gd name="T2" fmla="*/ 12 w 13"/>
                <a:gd name="T3" fmla="*/ 8 h 13"/>
                <a:gd name="T4" fmla="*/ 5 w 13"/>
                <a:gd name="T5" fmla="*/ 12 h 13"/>
                <a:gd name="T6" fmla="*/ 1 w 13"/>
                <a:gd name="T7" fmla="*/ 5 h 13"/>
                <a:gd name="T8" fmla="*/ 8 w 13"/>
                <a:gd name="T9" fmla="*/ 1 h 13"/>
              </a:gdLst>
              <a:ahLst/>
              <a:cxnLst>
                <a:cxn ang="0">
                  <a:pos x="T0" y="T1"/>
                </a:cxn>
                <a:cxn ang="0">
                  <a:pos x="T2" y="T3"/>
                </a:cxn>
                <a:cxn ang="0">
                  <a:pos x="T4" y="T5"/>
                </a:cxn>
                <a:cxn ang="0">
                  <a:pos x="T6" y="T7"/>
                </a:cxn>
                <a:cxn ang="0">
                  <a:pos x="T8" y="T9"/>
                </a:cxn>
              </a:cxnLst>
              <a:rect l="0" t="0" r="r" b="b"/>
              <a:pathLst>
                <a:path w="13" h="13">
                  <a:moveTo>
                    <a:pt x="8" y="1"/>
                  </a:moveTo>
                  <a:cubicBezTo>
                    <a:pt x="11" y="2"/>
                    <a:pt x="13" y="5"/>
                    <a:pt x="12" y="8"/>
                  </a:cubicBezTo>
                  <a:cubicBezTo>
                    <a:pt x="11" y="11"/>
                    <a:pt x="8" y="13"/>
                    <a:pt x="5" y="12"/>
                  </a:cubicBezTo>
                  <a:cubicBezTo>
                    <a:pt x="2" y="11"/>
                    <a:pt x="0" y="8"/>
                    <a:pt x="1" y="5"/>
                  </a:cubicBezTo>
                  <a:cubicBezTo>
                    <a:pt x="2" y="2"/>
                    <a:pt x="5" y="0"/>
                    <a:pt x="8"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47" name="Freeform 49"/>
            <p:cNvSpPr>
              <a:spLocks/>
            </p:cNvSpPr>
            <p:nvPr/>
          </p:nvSpPr>
          <p:spPr bwMode="auto">
            <a:xfrm>
              <a:off x="4029752" y="2661664"/>
              <a:ext cx="20871" cy="18851"/>
            </a:xfrm>
            <a:custGeom>
              <a:avLst/>
              <a:gdLst>
                <a:gd name="T0" fmla="*/ 5 w 13"/>
                <a:gd name="T1" fmla="*/ 1 h 12"/>
                <a:gd name="T2" fmla="*/ 12 w 13"/>
                <a:gd name="T3" fmla="*/ 4 h 12"/>
                <a:gd name="T4" fmla="*/ 8 w 13"/>
                <a:gd name="T5" fmla="*/ 11 h 12"/>
                <a:gd name="T6" fmla="*/ 1 w 13"/>
                <a:gd name="T7" fmla="*/ 7 h 12"/>
                <a:gd name="T8" fmla="*/ 5 w 13"/>
                <a:gd name="T9" fmla="*/ 1 h 12"/>
              </a:gdLst>
              <a:ahLst/>
              <a:cxnLst>
                <a:cxn ang="0">
                  <a:pos x="T0" y="T1"/>
                </a:cxn>
                <a:cxn ang="0">
                  <a:pos x="T2" y="T3"/>
                </a:cxn>
                <a:cxn ang="0">
                  <a:pos x="T4" y="T5"/>
                </a:cxn>
                <a:cxn ang="0">
                  <a:pos x="T6" y="T7"/>
                </a:cxn>
                <a:cxn ang="0">
                  <a:pos x="T8" y="T9"/>
                </a:cxn>
              </a:cxnLst>
              <a:rect l="0" t="0" r="r" b="b"/>
              <a:pathLst>
                <a:path w="13" h="12">
                  <a:moveTo>
                    <a:pt x="5" y="1"/>
                  </a:moveTo>
                  <a:cubicBezTo>
                    <a:pt x="8" y="0"/>
                    <a:pt x="11" y="2"/>
                    <a:pt x="12" y="4"/>
                  </a:cubicBezTo>
                  <a:cubicBezTo>
                    <a:pt x="13" y="7"/>
                    <a:pt x="11" y="10"/>
                    <a:pt x="8" y="11"/>
                  </a:cubicBezTo>
                  <a:cubicBezTo>
                    <a:pt x="5" y="12"/>
                    <a:pt x="2" y="10"/>
                    <a:pt x="1" y="7"/>
                  </a:cubicBezTo>
                  <a:cubicBezTo>
                    <a:pt x="0" y="4"/>
                    <a:pt x="2" y="1"/>
                    <a:pt x="5"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48" name="Freeform 50"/>
            <p:cNvSpPr>
              <a:spLocks/>
            </p:cNvSpPr>
            <p:nvPr/>
          </p:nvSpPr>
          <p:spPr bwMode="auto">
            <a:xfrm>
              <a:off x="4063415" y="2716871"/>
              <a:ext cx="18851" cy="19524"/>
            </a:xfrm>
            <a:custGeom>
              <a:avLst/>
              <a:gdLst>
                <a:gd name="T0" fmla="*/ 2 w 12"/>
                <a:gd name="T1" fmla="*/ 2 h 12"/>
                <a:gd name="T2" fmla="*/ 10 w 12"/>
                <a:gd name="T3" fmla="*/ 2 h 12"/>
                <a:gd name="T4" fmla="*/ 10 w 12"/>
                <a:gd name="T5" fmla="*/ 10 h 12"/>
                <a:gd name="T6" fmla="*/ 2 w 12"/>
                <a:gd name="T7" fmla="*/ 10 h 12"/>
                <a:gd name="T8" fmla="*/ 2 w 12"/>
                <a:gd name="T9" fmla="*/ 2 h 12"/>
              </a:gdLst>
              <a:ahLst/>
              <a:cxnLst>
                <a:cxn ang="0">
                  <a:pos x="T0" y="T1"/>
                </a:cxn>
                <a:cxn ang="0">
                  <a:pos x="T2" y="T3"/>
                </a:cxn>
                <a:cxn ang="0">
                  <a:pos x="T4" y="T5"/>
                </a:cxn>
                <a:cxn ang="0">
                  <a:pos x="T6" y="T7"/>
                </a:cxn>
                <a:cxn ang="0">
                  <a:pos x="T8" y="T9"/>
                </a:cxn>
              </a:cxnLst>
              <a:rect l="0" t="0" r="r" b="b"/>
              <a:pathLst>
                <a:path w="12" h="12">
                  <a:moveTo>
                    <a:pt x="2" y="2"/>
                  </a:moveTo>
                  <a:cubicBezTo>
                    <a:pt x="4" y="0"/>
                    <a:pt x="8" y="0"/>
                    <a:pt x="10" y="2"/>
                  </a:cubicBezTo>
                  <a:cubicBezTo>
                    <a:pt x="12" y="4"/>
                    <a:pt x="12" y="8"/>
                    <a:pt x="10" y="10"/>
                  </a:cubicBezTo>
                  <a:cubicBezTo>
                    <a:pt x="8" y="12"/>
                    <a:pt x="4" y="12"/>
                    <a:pt x="2" y="10"/>
                  </a:cubicBezTo>
                  <a:cubicBezTo>
                    <a:pt x="0" y="8"/>
                    <a:pt x="0" y="4"/>
                    <a:pt x="2" y="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49" name="Freeform 51"/>
            <p:cNvSpPr>
              <a:spLocks/>
            </p:cNvSpPr>
            <p:nvPr/>
          </p:nvSpPr>
          <p:spPr bwMode="auto">
            <a:xfrm>
              <a:off x="4119295" y="2749187"/>
              <a:ext cx="18851" cy="18851"/>
            </a:xfrm>
            <a:custGeom>
              <a:avLst/>
              <a:gdLst>
                <a:gd name="T0" fmla="*/ 0 w 12"/>
                <a:gd name="T1" fmla="*/ 5 h 12"/>
                <a:gd name="T2" fmla="*/ 7 w 12"/>
                <a:gd name="T3" fmla="*/ 1 h 12"/>
                <a:gd name="T4" fmla="*/ 11 w 12"/>
                <a:gd name="T5" fmla="*/ 8 h 12"/>
                <a:gd name="T6" fmla="*/ 4 w 12"/>
                <a:gd name="T7" fmla="*/ 11 h 12"/>
                <a:gd name="T8" fmla="*/ 0 w 12"/>
                <a:gd name="T9" fmla="*/ 5 h 12"/>
              </a:gdLst>
              <a:ahLst/>
              <a:cxnLst>
                <a:cxn ang="0">
                  <a:pos x="T0" y="T1"/>
                </a:cxn>
                <a:cxn ang="0">
                  <a:pos x="T2" y="T3"/>
                </a:cxn>
                <a:cxn ang="0">
                  <a:pos x="T4" y="T5"/>
                </a:cxn>
                <a:cxn ang="0">
                  <a:pos x="T6" y="T7"/>
                </a:cxn>
                <a:cxn ang="0">
                  <a:pos x="T8" y="T9"/>
                </a:cxn>
              </a:cxnLst>
              <a:rect l="0" t="0" r="r" b="b"/>
              <a:pathLst>
                <a:path w="12" h="12">
                  <a:moveTo>
                    <a:pt x="0" y="5"/>
                  </a:moveTo>
                  <a:cubicBezTo>
                    <a:pt x="1" y="2"/>
                    <a:pt x="4" y="0"/>
                    <a:pt x="7" y="1"/>
                  </a:cubicBezTo>
                  <a:cubicBezTo>
                    <a:pt x="10" y="2"/>
                    <a:pt x="12" y="5"/>
                    <a:pt x="11" y="8"/>
                  </a:cubicBezTo>
                  <a:cubicBezTo>
                    <a:pt x="10" y="10"/>
                    <a:pt x="7" y="12"/>
                    <a:pt x="4" y="11"/>
                  </a:cubicBezTo>
                  <a:cubicBezTo>
                    <a:pt x="1" y="11"/>
                    <a:pt x="0" y="8"/>
                    <a:pt x="0" y="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50" name="Freeform 52"/>
            <p:cNvSpPr>
              <a:spLocks/>
            </p:cNvSpPr>
            <p:nvPr/>
          </p:nvSpPr>
          <p:spPr bwMode="auto">
            <a:xfrm>
              <a:off x="4182581" y="2749187"/>
              <a:ext cx="19524" cy="18851"/>
            </a:xfrm>
            <a:custGeom>
              <a:avLst/>
              <a:gdLst>
                <a:gd name="T0" fmla="*/ 1 w 12"/>
                <a:gd name="T1" fmla="*/ 8 h 12"/>
                <a:gd name="T2" fmla="*/ 5 w 12"/>
                <a:gd name="T3" fmla="*/ 1 h 12"/>
                <a:gd name="T4" fmla="*/ 12 w 12"/>
                <a:gd name="T5" fmla="*/ 5 h 12"/>
                <a:gd name="T6" fmla="*/ 8 w 12"/>
                <a:gd name="T7" fmla="*/ 11 h 12"/>
                <a:gd name="T8" fmla="*/ 1 w 12"/>
                <a:gd name="T9" fmla="*/ 8 h 12"/>
              </a:gdLst>
              <a:ahLst/>
              <a:cxnLst>
                <a:cxn ang="0">
                  <a:pos x="T0" y="T1"/>
                </a:cxn>
                <a:cxn ang="0">
                  <a:pos x="T2" y="T3"/>
                </a:cxn>
                <a:cxn ang="0">
                  <a:pos x="T4" y="T5"/>
                </a:cxn>
                <a:cxn ang="0">
                  <a:pos x="T6" y="T7"/>
                </a:cxn>
                <a:cxn ang="0">
                  <a:pos x="T8" y="T9"/>
                </a:cxn>
              </a:cxnLst>
              <a:rect l="0" t="0" r="r" b="b"/>
              <a:pathLst>
                <a:path w="12" h="12">
                  <a:moveTo>
                    <a:pt x="1" y="8"/>
                  </a:moveTo>
                  <a:cubicBezTo>
                    <a:pt x="0" y="5"/>
                    <a:pt x="2" y="2"/>
                    <a:pt x="5" y="1"/>
                  </a:cubicBezTo>
                  <a:cubicBezTo>
                    <a:pt x="8" y="0"/>
                    <a:pt x="11" y="2"/>
                    <a:pt x="12" y="5"/>
                  </a:cubicBezTo>
                  <a:cubicBezTo>
                    <a:pt x="12" y="8"/>
                    <a:pt x="11" y="11"/>
                    <a:pt x="8" y="11"/>
                  </a:cubicBezTo>
                  <a:cubicBezTo>
                    <a:pt x="5" y="12"/>
                    <a:pt x="2" y="10"/>
                    <a:pt x="1" y="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51" name="Freeform 53"/>
            <p:cNvSpPr>
              <a:spLocks/>
            </p:cNvSpPr>
            <p:nvPr/>
          </p:nvSpPr>
          <p:spPr bwMode="auto">
            <a:xfrm>
              <a:off x="4238461" y="2716871"/>
              <a:ext cx="18851" cy="19524"/>
            </a:xfrm>
            <a:custGeom>
              <a:avLst/>
              <a:gdLst>
                <a:gd name="T0" fmla="*/ 2 w 12"/>
                <a:gd name="T1" fmla="*/ 10 h 12"/>
                <a:gd name="T2" fmla="*/ 2 w 12"/>
                <a:gd name="T3" fmla="*/ 2 h 12"/>
                <a:gd name="T4" fmla="*/ 10 w 12"/>
                <a:gd name="T5" fmla="*/ 2 h 12"/>
                <a:gd name="T6" fmla="*/ 10 w 12"/>
                <a:gd name="T7" fmla="*/ 10 h 12"/>
                <a:gd name="T8" fmla="*/ 2 w 12"/>
                <a:gd name="T9" fmla="*/ 10 h 12"/>
              </a:gdLst>
              <a:ahLst/>
              <a:cxnLst>
                <a:cxn ang="0">
                  <a:pos x="T0" y="T1"/>
                </a:cxn>
                <a:cxn ang="0">
                  <a:pos x="T2" y="T3"/>
                </a:cxn>
                <a:cxn ang="0">
                  <a:pos x="T4" y="T5"/>
                </a:cxn>
                <a:cxn ang="0">
                  <a:pos x="T6" y="T7"/>
                </a:cxn>
                <a:cxn ang="0">
                  <a:pos x="T8" y="T9"/>
                </a:cxn>
              </a:cxnLst>
              <a:rect l="0" t="0" r="r" b="b"/>
              <a:pathLst>
                <a:path w="12" h="12">
                  <a:moveTo>
                    <a:pt x="2" y="10"/>
                  </a:moveTo>
                  <a:cubicBezTo>
                    <a:pt x="0" y="8"/>
                    <a:pt x="0" y="4"/>
                    <a:pt x="2" y="2"/>
                  </a:cubicBezTo>
                  <a:cubicBezTo>
                    <a:pt x="4" y="0"/>
                    <a:pt x="8" y="0"/>
                    <a:pt x="10" y="2"/>
                  </a:cubicBezTo>
                  <a:cubicBezTo>
                    <a:pt x="12" y="4"/>
                    <a:pt x="12" y="8"/>
                    <a:pt x="10" y="10"/>
                  </a:cubicBezTo>
                  <a:cubicBezTo>
                    <a:pt x="8" y="12"/>
                    <a:pt x="4" y="12"/>
                    <a:pt x="2" y="1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52" name="Freeform 54"/>
            <p:cNvSpPr>
              <a:spLocks/>
            </p:cNvSpPr>
            <p:nvPr/>
          </p:nvSpPr>
          <p:spPr bwMode="auto">
            <a:xfrm>
              <a:off x="4270104" y="2661664"/>
              <a:ext cx="20871" cy="18851"/>
            </a:xfrm>
            <a:custGeom>
              <a:avLst/>
              <a:gdLst>
                <a:gd name="T0" fmla="*/ 5 w 13"/>
                <a:gd name="T1" fmla="*/ 11 h 12"/>
                <a:gd name="T2" fmla="*/ 1 w 13"/>
                <a:gd name="T3" fmla="*/ 4 h 12"/>
                <a:gd name="T4" fmla="*/ 8 w 13"/>
                <a:gd name="T5" fmla="*/ 1 h 12"/>
                <a:gd name="T6" fmla="*/ 12 w 13"/>
                <a:gd name="T7" fmla="*/ 7 h 12"/>
                <a:gd name="T8" fmla="*/ 5 w 13"/>
                <a:gd name="T9" fmla="*/ 11 h 12"/>
              </a:gdLst>
              <a:ahLst/>
              <a:cxnLst>
                <a:cxn ang="0">
                  <a:pos x="T0" y="T1"/>
                </a:cxn>
                <a:cxn ang="0">
                  <a:pos x="T2" y="T3"/>
                </a:cxn>
                <a:cxn ang="0">
                  <a:pos x="T4" y="T5"/>
                </a:cxn>
                <a:cxn ang="0">
                  <a:pos x="T6" y="T7"/>
                </a:cxn>
                <a:cxn ang="0">
                  <a:pos x="T8" y="T9"/>
                </a:cxn>
              </a:cxnLst>
              <a:rect l="0" t="0" r="r" b="b"/>
              <a:pathLst>
                <a:path w="13" h="12">
                  <a:moveTo>
                    <a:pt x="5" y="11"/>
                  </a:moveTo>
                  <a:cubicBezTo>
                    <a:pt x="2" y="10"/>
                    <a:pt x="0" y="7"/>
                    <a:pt x="1" y="4"/>
                  </a:cubicBezTo>
                  <a:cubicBezTo>
                    <a:pt x="2" y="2"/>
                    <a:pt x="5" y="0"/>
                    <a:pt x="8" y="1"/>
                  </a:cubicBezTo>
                  <a:cubicBezTo>
                    <a:pt x="11" y="1"/>
                    <a:pt x="13" y="4"/>
                    <a:pt x="12" y="7"/>
                  </a:cubicBezTo>
                  <a:cubicBezTo>
                    <a:pt x="11" y="10"/>
                    <a:pt x="8" y="12"/>
                    <a:pt x="5" y="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53" name="Freeform 55"/>
            <p:cNvSpPr>
              <a:spLocks/>
            </p:cNvSpPr>
            <p:nvPr/>
          </p:nvSpPr>
          <p:spPr bwMode="auto">
            <a:xfrm>
              <a:off x="4270104" y="2596358"/>
              <a:ext cx="20871" cy="20198"/>
            </a:xfrm>
            <a:custGeom>
              <a:avLst/>
              <a:gdLst>
                <a:gd name="T0" fmla="*/ 8 w 13"/>
                <a:gd name="T1" fmla="*/ 12 h 13"/>
                <a:gd name="T2" fmla="*/ 1 w 13"/>
                <a:gd name="T3" fmla="*/ 8 h 13"/>
                <a:gd name="T4" fmla="*/ 5 w 13"/>
                <a:gd name="T5" fmla="*/ 1 h 13"/>
                <a:gd name="T6" fmla="*/ 12 w 13"/>
                <a:gd name="T7" fmla="*/ 5 h 13"/>
                <a:gd name="T8" fmla="*/ 8 w 13"/>
                <a:gd name="T9" fmla="*/ 12 h 13"/>
              </a:gdLst>
              <a:ahLst/>
              <a:cxnLst>
                <a:cxn ang="0">
                  <a:pos x="T0" y="T1"/>
                </a:cxn>
                <a:cxn ang="0">
                  <a:pos x="T2" y="T3"/>
                </a:cxn>
                <a:cxn ang="0">
                  <a:pos x="T4" y="T5"/>
                </a:cxn>
                <a:cxn ang="0">
                  <a:pos x="T6" y="T7"/>
                </a:cxn>
                <a:cxn ang="0">
                  <a:pos x="T8" y="T9"/>
                </a:cxn>
              </a:cxnLst>
              <a:rect l="0" t="0" r="r" b="b"/>
              <a:pathLst>
                <a:path w="13" h="13">
                  <a:moveTo>
                    <a:pt x="8" y="12"/>
                  </a:moveTo>
                  <a:cubicBezTo>
                    <a:pt x="5" y="13"/>
                    <a:pt x="2" y="11"/>
                    <a:pt x="1" y="8"/>
                  </a:cubicBezTo>
                  <a:cubicBezTo>
                    <a:pt x="0" y="5"/>
                    <a:pt x="2" y="2"/>
                    <a:pt x="5" y="1"/>
                  </a:cubicBezTo>
                  <a:cubicBezTo>
                    <a:pt x="8" y="0"/>
                    <a:pt x="11" y="2"/>
                    <a:pt x="12" y="5"/>
                  </a:cubicBezTo>
                  <a:cubicBezTo>
                    <a:pt x="13" y="8"/>
                    <a:pt x="11" y="11"/>
                    <a:pt x="8"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54" name="Freeform 56"/>
            <p:cNvSpPr>
              <a:spLocks/>
            </p:cNvSpPr>
            <p:nvPr/>
          </p:nvSpPr>
          <p:spPr bwMode="auto">
            <a:xfrm>
              <a:off x="3390160" y="2990886"/>
              <a:ext cx="418765" cy="418765"/>
            </a:xfrm>
            <a:custGeom>
              <a:avLst/>
              <a:gdLst>
                <a:gd name="T0" fmla="*/ 144 w 263"/>
                <a:gd name="T1" fmla="*/ 144 h 263"/>
                <a:gd name="T2" fmla="*/ 7 w 263"/>
                <a:gd name="T3" fmla="*/ 256 h 263"/>
                <a:gd name="T4" fmla="*/ 118 w 263"/>
                <a:gd name="T5" fmla="*/ 118 h 263"/>
                <a:gd name="T6" fmla="*/ 256 w 263"/>
                <a:gd name="T7" fmla="*/ 7 h 263"/>
                <a:gd name="T8" fmla="*/ 144 w 263"/>
                <a:gd name="T9" fmla="*/ 144 h 263"/>
              </a:gdLst>
              <a:ahLst/>
              <a:cxnLst>
                <a:cxn ang="0">
                  <a:pos x="T0" y="T1"/>
                </a:cxn>
                <a:cxn ang="0">
                  <a:pos x="T2" y="T3"/>
                </a:cxn>
                <a:cxn ang="0">
                  <a:pos x="T4" y="T5"/>
                </a:cxn>
                <a:cxn ang="0">
                  <a:pos x="T6" y="T7"/>
                </a:cxn>
                <a:cxn ang="0">
                  <a:pos x="T8" y="T9"/>
                </a:cxn>
              </a:cxnLst>
              <a:rect l="0" t="0" r="r" b="b"/>
              <a:pathLst>
                <a:path w="263" h="263">
                  <a:moveTo>
                    <a:pt x="144" y="144"/>
                  </a:moveTo>
                  <a:cubicBezTo>
                    <a:pt x="76" y="213"/>
                    <a:pt x="14" y="263"/>
                    <a:pt x="7" y="256"/>
                  </a:cubicBezTo>
                  <a:cubicBezTo>
                    <a:pt x="0" y="249"/>
                    <a:pt x="50" y="187"/>
                    <a:pt x="118" y="118"/>
                  </a:cubicBezTo>
                  <a:cubicBezTo>
                    <a:pt x="187" y="49"/>
                    <a:pt x="249" y="0"/>
                    <a:pt x="256" y="7"/>
                  </a:cubicBezTo>
                  <a:cubicBezTo>
                    <a:pt x="263" y="14"/>
                    <a:pt x="213" y="76"/>
                    <a:pt x="144" y="144"/>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55" name="Freeform 57"/>
            <p:cNvSpPr>
              <a:spLocks/>
            </p:cNvSpPr>
            <p:nvPr/>
          </p:nvSpPr>
          <p:spPr bwMode="auto">
            <a:xfrm>
              <a:off x="1429641" y="4756834"/>
              <a:ext cx="1514151" cy="475991"/>
            </a:xfrm>
            <a:custGeom>
              <a:avLst/>
              <a:gdLst>
                <a:gd name="T0" fmla="*/ 921 w 951"/>
                <a:gd name="T1" fmla="*/ 299 h 299"/>
                <a:gd name="T2" fmla="*/ 951 w 951"/>
                <a:gd name="T3" fmla="*/ 226 h 299"/>
                <a:gd name="T4" fmla="*/ 913 w 951"/>
                <a:gd name="T5" fmla="*/ 147 h 299"/>
                <a:gd name="T6" fmla="*/ 913 w 951"/>
                <a:gd name="T7" fmla="*/ 139 h 299"/>
                <a:gd name="T8" fmla="*/ 831 w 951"/>
                <a:gd name="T9" fmla="*/ 56 h 299"/>
                <a:gd name="T10" fmla="*/ 765 w 951"/>
                <a:gd name="T11" fmla="*/ 90 h 299"/>
                <a:gd name="T12" fmla="*/ 754 w 951"/>
                <a:gd name="T13" fmla="*/ 87 h 299"/>
                <a:gd name="T14" fmla="*/ 659 w 951"/>
                <a:gd name="T15" fmla="*/ 0 h 299"/>
                <a:gd name="T16" fmla="*/ 566 w 951"/>
                <a:gd name="T17" fmla="*/ 71 h 299"/>
                <a:gd name="T18" fmla="*/ 556 w 951"/>
                <a:gd name="T19" fmla="*/ 71 h 299"/>
                <a:gd name="T20" fmla="*/ 515 w 951"/>
                <a:gd name="T21" fmla="*/ 87 h 299"/>
                <a:gd name="T22" fmla="*/ 515 w 951"/>
                <a:gd name="T23" fmla="*/ 86 h 299"/>
                <a:gd name="T24" fmla="*/ 439 w 951"/>
                <a:gd name="T25" fmla="*/ 10 h 299"/>
                <a:gd name="T26" fmla="*/ 363 w 951"/>
                <a:gd name="T27" fmla="*/ 86 h 299"/>
                <a:gd name="T28" fmla="*/ 363 w 951"/>
                <a:gd name="T29" fmla="*/ 90 h 299"/>
                <a:gd name="T30" fmla="*/ 346 w 951"/>
                <a:gd name="T31" fmla="*/ 95 h 299"/>
                <a:gd name="T32" fmla="*/ 299 w 951"/>
                <a:gd name="T33" fmla="*/ 56 h 299"/>
                <a:gd name="T34" fmla="*/ 259 w 951"/>
                <a:gd name="T35" fmla="*/ 77 h 299"/>
                <a:gd name="T36" fmla="*/ 167 w 951"/>
                <a:gd name="T37" fmla="*/ 22 h 299"/>
                <a:gd name="T38" fmla="*/ 64 w 951"/>
                <a:gd name="T39" fmla="*/ 125 h 299"/>
                <a:gd name="T40" fmla="*/ 65 w 951"/>
                <a:gd name="T41" fmla="*/ 134 h 299"/>
                <a:gd name="T42" fmla="*/ 0 w 951"/>
                <a:gd name="T43" fmla="*/ 248 h 299"/>
                <a:gd name="T44" fmla="*/ 10 w 951"/>
                <a:gd name="T45" fmla="*/ 299 h 299"/>
                <a:gd name="T46" fmla="*/ 921 w 951"/>
                <a:gd name="T4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51" h="299">
                  <a:moveTo>
                    <a:pt x="921" y="299"/>
                  </a:moveTo>
                  <a:cubicBezTo>
                    <a:pt x="939" y="280"/>
                    <a:pt x="951" y="255"/>
                    <a:pt x="951" y="226"/>
                  </a:cubicBezTo>
                  <a:cubicBezTo>
                    <a:pt x="951" y="194"/>
                    <a:pt x="936" y="166"/>
                    <a:pt x="913" y="147"/>
                  </a:cubicBezTo>
                  <a:cubicBezTo>
                    <a:pt x="913" y="144"/>
                    <a:pt x="913" y="141"/>
                    <a:pt x="913" y="139"/>
                  </a:cubicBezTo>
                  <a:cubicBezTo>
                    <a:pt x="913" y="93"/>
                    <a:pt x="876" y="56"/>
                    <a:pt x="831" y="56"/>
                  </a:cubicBezTo>
                  <a:cubicBezTo>
                    <a:pt x="804" y="56"/>
                    <a:pt x="780" y="69"/>
                    <a:pt x="765" y="90"/>
                  </a:cubicBezTo>
                  <a:cubicBezTo>
                    <a:pt x="761" y="88"/>
                    <a:pt x="758" y="87"/>
                    <a:pt x="754" y="87"/>
                  </a:cubicBezTo>
                  <a:cubicBezTo>
                    <a:pt x="749" y="38"/>
                    <a:pt x="708" y="0"/>
                    <a:pt x="659" y="0"/>
                  </a:cubicBezTo>
                  <a:cubicBezTo>
                    <a:pt x="614" y="0"/>
                    <a:pt x="577" y="31"/>
                    <a:pt x="566" y="71"/>
                  </a:cubicBezTo>
                  <a:cubicBezTo>
                    <a:pt x="563" y="71"/>
                    <a:pt x="559" y="71"/>
                    <a:pt x="556" y="71"/>
                  </a:cubicBezTo>
                  <a:cubicBezTo>
                    <a:pt x="540" y="71"/>
                    <a:pt x="526" y="77"/>
                    <a:pt x="515" y="87"/>
                  </a:cubicBezTo>
                  <a:cubicBezTo>
                    <a:pt x="515" y="86"/>
                    <a:pt x="515" y="86"/>
                    <a:pt x="515" y="86"/>
                  </a:cubicBezTo>
                  <a:cubicBezTo>
                    <a:pt x="515" y="44"/>
                    <a:pt x="481" y="10"/>
                    <a:pt x="439" y="10"/>
                  </a:cubicBezTo>
                  <a:cubicBezTo>
                    <a:pt x="397" y="10"/>
                    <a:pt x="363" y="44"/>
                    <a:pt x="363" y="86"/>
                  </a:cubicBezTo>
                  <a:cubicBezTo>
                    <a:pt x="363" y="88"/>
                    <a:pt x="363" y="89"/>
                    <a:pt x="363" y="90"/>
                  </a:cubicBezTo>
                  <a:cubicBezTo>
                    <a:pt x="357" y="91"/>
                    <a:pt x="351" y="93"/>
                    <a:pt x="346" y="95"/>
                  </a:cubicBezTo>
                  <a:cubicBezTo>
                    <a:pt x="341" y="73"/>
                    <a:pt x="322" y="56"/>
                    <a:pt x="299" y="56"/>
                  </a:cubicBezTo>
                  <a:cubicBezTo>
                    <a:pt x="282" y="56"/>
                    <a:pt x="268" y="65"/>
                    <a:pt x="259" y="77"/>
                  </a:cubicBezTo>
                  <a:cubicBezTo>
                    <a:pt x="242" y="44"/>
                    <a:pt x="207" y="22"/>
                    <a:pt x="167" y="22"/>
                  </a:cubicBezTo>
                  <a:cubicBezTo>
                    <a:pt x="110" y="22"/>
                    <a:pt x="64" y="68"/>
                    <a:pt x="64" y="125"/>
                  </a:cubicBezTo>
                  <a:cubicBezTo>
                    <a:pt x="64" y="128"/>
                    <a:pt x="64" y="131"/>
                    <a:pt x="65" y="134"/>
                  </a:cubicBezTo>
                  <a:cubicBezTo>
                    <a:pt x="26" y="157"/>
                    <a:pt x="0" y="199"/>
                    <a:pt x="0" y="248"/>
                  </a:cubicBezTo>
                  <a:cubicBezTo>
                    <a:pt x="0" y="266"/>
                    <a:pt x="3" y="283"/>
                    <a:pt x="10" y="299"/>
                  </a:cubicBezTo>
                  <a:lnTo>
                    <a:pt x="921" y="299"/>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 name="TextBox 3">
            <a:extLst>
              <a:ext uri="{FF2B5EF4-FFF2-40B4-BE49-F238E27FC236}">
                <a16:creationId xmlns:a16="http://schemas.microsoft.com/office/drawing/2014/main" id="{24F2CB7D-2CC9-D7A4-F7BF-F8C3C29ED709}"/>
              </a:ext>
            </a:extLst>
          </p:cNvPr>
          <p:cNvSpPr txBox="1"/>
          <p:nvPr/>
        </p:nvSpPr>
        <p:spPr>
          <a:xfrm>
            <a:off x="6053045" y="3158634"/>
            <a:ext cx="5041562" cy="1938992"/>
          </a:xfrm>
          <a:prstGeom prst="rect">
            <a:avLst/>
          </a:prstGeom>
          <a:noFill/>
        </p:spPr>
        <p:txBody>
          <a:bodyPr wrap="square" rtlCol="0">
            <a:spAutoFit/>
          </a:bodyPr>
          <a:lstStyle/>
          <a:p>
            <a:r>
              <a:rPr lang="en-US" sz="3000" b="1" dirty="0"/>
              <a:t>Research shows how does the weather influence the types and frequency on online food ordering</a:t>
            </a:r>
          </a:p>
        </p:txBody>
      </p:sp>
      <p:sp>
        <p:nvSpPr>
          <p:cNvPr id="73" name="TextBox 72">
            <a:extLst>
              <a:ext uri="{FF2B5EF4-FFF2-40B4-BE49-F238E27FC236}">
                <a16:creationId xmlns:a16="http://schemas.microsoft.com/office/drawing/2014/main" id="{1CCB2A59-08F8-B741-2F93-1897047F5CB1}"/>
              </a:ext>
            </a:extLst>
          </p:cNvPr>
          <p:cNvSpPr txBox="1"/>
          <p:nvPr/>
        </p:nvSpPr>
        <p:spPr>
          <a:xfrm>
            <a:off x="5204629" y="6444748"/>
            <a:ext cx="6734433" cy="323165"/>
          </a:xfrm>
          <a:prstGeom prst="rect">
            <a:avLst/>
          </a:prstGeom>
          <a:noFill/>
        </p:spPr>
        <p:txBody>
          <a:bodyPr wrap="square" rtlCol="0">
            <a:spAutoFit/>
          </a:bodyPr>
          <a:lstStyle/>
          <a:p>
            <a:r>
              <a:rPr lang="en-US" sz="1500" dirty="0"/>
              <a:t>Source: </a:t>
            </a:r>
            <a:r>
              <a:rPr lang="en-SG" sz="1200" i="1" dirty="0">
                <a:effectLst/>
                <a:latin typeface="Helvetica" pitchFamily="2" charset="0"/>
              </a:rPr>
              <a:t>Effect of weather on online food ordering </a:t>
            </a:r>
            <a:r>
              <a:rPr lang="en-SG" sz="1200" i="1" dirty="0">
                <a:solidFill>
                  <a:srgbClr val="555555"/>
                </a:solidFill>
                <a:effectLst/>
                <a:latin typeface="Helvetica" pitchFamily="2" charset="0"/>
              </a:rPr>
              <a:t>DOI: 10.1108/K-05-2020-0322</a:t>
            </a:r>
            <a:endParaRPr lang="en-SG" sz="1200" dirty="0">
              <a:solidFill>
                <a:srgbClr val="555555"/>
              </a:solidFill>
              <a:effectLst/>
              <a:latin typeface="Helvetica" pitchFamily="2" charset="0"/>
            </a:endParaRPr>
          </a:p>
        </p:txBody>
      </p:sp>
    </p:spTree>
    <p:extLst>
      <p:ext uri="{BB962C8B-B14F-4D97-AF65-F5344CB8AC3E}">
        <p14:creationId xmlns:p14="http://schemas.microsoft.com/office/powerpoint/2010/main" val="60255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923" y="64506"/>
            <a:ext cx="9930230" cy="1126050"/>
          </a:xfrm>
        </p:spPr>
        <p:txBody>
          <a:bodyPr/>
          <a:lstStyle/>
          <a:p>
            <a:r>
              <a:rPr lang="en-US" dirty="0"/>
              <a:t>Technical Analysis</a:t>
            </a:r>
          </a:p>
        </p:txBody>
      </p:sp>
      <p:sp>
        <p:nvSpPr>
          <p:cNvPr id="3" name="Slide Number Placeholder 2"/>
          <p:cNvSpPr>
            <a:spLocks noGrp="1"/>
          </p:cNvSpPr>
          <p:nvPr>
            <p:ph type="sldNum" sz="quarter" idx="12"/>
          </p:nvPr>
        </p:nvSpPr>
        <p:spPr/>
        <p:txBody>
          <a:bodyPr/>
          <a:lstStyle/>
          <a:p>
            <a:fld id="{F3481812-CA6E-4CF7-A597-B03BE0D22F0C}" type="slidenum">
              <a:rPr lang="en-GB" smtClean="0"/>
              <a:pPr/>
              <a:t>6</a:t>
            </a:fld>
            <a:endParaRPr lang="en-GB"/>
          </a:p>
        </p:txBody>
      </p:sp>
      <p:grpSp>
        <p:nvGrpSpPr>
          <p:cNvPr id="5" name="Group 4"/>
          <p:cNvGrpSpPr/>
          <p:nvPr/>
        </p:nvGrpSpPr>
        <p:grpSpPr>
          <a:xfrm>
            <a:off x="6096000" y="1567646"/>
            <a:ext cx="5056094" cy="4662823"/>
            <a:chOff x="7218483" y="1944165"/>
            <a:chExt cx="5005544" cy="4662823"/>
          </a:xfrm>
        </p:grpSpPr>
        <p:sp>
          <p:nvSpPr>
            <p:cNvPr id="45" name="Rectangle 44"/>
            <p:cNvSpPr/>
            <p:nvPr/>
          </p:nvSpPr>
          <p:spPr>
            <a:xfrm>
              <a:off x="7218483" y="1944165"/>
              <a:ext cx="5005544" cy="466282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Rectangle 53"/>
            <p:cNvSpPr/>
            <p:nvPr/>
          </p:nvSpPr>
          <p:spPr>
            <a:xfrm>
              <a:off x="7605532" y="2356344"/>
              <a:ext cx="4231444" cy="2585323"/>
            </a:xfrm>
            <a:prstGeom prst="rect">
              <a:avLst/>
            </a:prstGeom>
          </p:spPr>
          <p:txBody>
            <a:bodyPr wrap="square">
              <a:spAutoFit/>
            </a:bodyPr>
            <a:lstStyle/>
            <a:p>
              <a:pPr algn="ctr"/>
              <a:r>
                <a:rPr lang="en-US" b="1" dirty="0">
                  <a:solidFill>
                    <a:schemeClr val="accent1"/>
                  </a:solidFill>
                </a:rPr>
                <a:t>This shows a heat map of the </a:t>
              </a:r>
              <a:r>
                <a:rPr lang="en-US" b="1" dirty="0" err="1">
                  <a:solidFill>
                    <a:schemeClr val="accent1"/>
                  </a:solidFill>
                </a:rPr>
                <a:t>correlationship</a:t>
              </a:r>
              <a:r>
                <a:rPr lang="en-US" b="1" dirty="0">
                  <a:solidFill>
                    <a:schemeClr val="accent1"/>
                  </a:solidFill>
                </a:rPr>
                <a:t> between the variables. This allows us to see which variables has a strong correlation as shown between total rainfall and maximum rainfall in a day which stand at 0.81. However, heat map in general doesn't tell the full story as the points are all condensed into one hence more detailed analysis is needed to determine the comparison of variables.</a:t>
              </a:r>
            </a:p>
          </p:txBody>
        </p:sp>
      </p:grpSp>
      <p:pic>
        <p:nvPicPr>
          <p:cNvPr id="3074" name="Picture 2">
            <a:extLst>
              <a:ext uri="{FF2B5EF4-FFF2-40B4-BE49-F238E27FC236}">
                <a16:creationId xmlns:a16="http://schemas.microsoft.com/office/drawing/2014/main" id="{DBF90AC3-753B-4A2C-F796-BAE54C390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23" y="1241249"/>
            <a:ext cx="5242525" cy="5085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93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3481812-CA6E-4CF7-A597-B03BE0D22F0C}" type="slidenum">
              <a:rPr lang="en-GB" smtClean="0"/>
              <a:pPr/>
              <a:t>7</a:t>
            </a:fld>
            <a:endParaRPr lang="en-GB"/>
          </a:p>
        </p:txBody>
      </p:sp>
      <p:grpSp>
        <p:nvGrpSpPr>
          <p:cNvPr id="5" name="Group 4"/>
          <p:cNvGrpSpPr/>
          <p:nvPr/>
        </p:nvGrpSpPr>
        <p:grpSpPr>
          <a:xfrm>
            <a:off x="6858011" y="2285430"/>
            <a:ext cx="4580965" cy="3352798"/>
            <a:chOff x="7706613" y="2661949"/>
            <a:chExt cx="4535164" cy="3352798"/>
          </a:xfrm>
        </p:grpSpPr>
        <p:sp>
          <p:nvSpPr>
            <p:cNvPr id="45" name="Rectangle 44"/>
            <p:cNvSpPr/>
            <p:nvPr/>
          </p:nvSpPr>
          <p:spPr>
            <a:xfrm>
              <a:off x="7706613" y="2661949"/>
              <a:ext cx="4535164" cy="335279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7858472" y="3390082"/>
              <a:ext cx="4231444" cy="2031325"/>
            </a:xfrm>
            <a:prstGeom prst="rect">
              <a:avLst/>
            </a:prstGeom>
          </p:spPr>
          <p:txBody>
            <a:bodyPr wrap="square">
              <a:spAutoFit/>
            </a:bodyPr>
            <a:lstStyle/>
            <a:p>
              <a:pPr algn="ctr"/>
              <a:r>
                <a:rPr lang="en-US" b="1" dirty="0">
                  <a:solidFill>
                    <a:schemeClr val="accent1"/>
                  </a:solidFill>
                </a:rPr>
                <a:t>As the above heat map shows a strong relationship between total rainfall and maximum rainfall in the day hence I have dive in to see the correlation between the variables. As we can see, there is a strong and direct relationship between both variables.</a:t>
              </a:r>
            </a:p>
          </p:txBody>
        </p:sp>
      </p:grpSp>
      <p:pic>
        <p:nvPicPr>
          <p:cNvPr id="4098" name="Picture 2">
            <a:extLst>
              <a:ext uri="{FF2B5EF4-FFF2-40B4-BE49-F238E27FC236}">
                <a16:creationId xmlns:a16="http://schemas.microsoft.com/office/drawing/2014/main" id="{F9B77B3A-F6E1-C4AE-7E35-2C911FA1E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20" y="1804417"/>
            <a:ext cx="5543550" cy="43148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DDF3B38-3CC1-AF06-D215-F64FB135A2BD}"/>
              </a:ext>
            </a:extLst>
          </p:cNvPr>
          <p:cNvSpPr>
            <a:spLocks noGrp="1"/>
          </p:cNvSpPr>
          <p:nvPr>
            <p:ph type="title"/>
          </p:nvPr>
        </p:nvSpPr>
        <p:spPr>
          <a:xfrm>
            <a:off x="485923" y="64506"/>
            <a:ext cx="9930230" cy="1126050"/>
          </a:xfrm>
        </p:spPr>
        <p:txBody>
          <a:bodyPr/>
          <a:lstStyle/>
          <a:p>
            <a:r>
              <a:rPr lang="en-US" dirty="0"/>
              <a:t>Technical Analysis</a:t>
            </a:r>
          </a:p>
        </p:txBody>
      </p:sp>
    </p:spTree>
    <p:extLst>
      <p:ext uri="{BB962C8B-B14F-4D97-AF65-F5344CB8AC3E}">
        <p14:creationId xmlns:p14="http://schemas.microsoft.com/office/powerpoint/2010/main" val="173799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Analysis Histogram Trends</a:t>
            </a:r>
          </a:p>
        </p:txBody>
      </p:sp>
      <p:sp>
        <p:nvSpPr>
          <p:cNvPr id="3" name="Slide Number Placeholder 2"/>
          <p:cNvSpPr>
            <a:spLocks noGrp="1"/>
          </p:cNvSpPr>
          <p:nvPr>
            <p:ph type="sldNum" sz="quarter" idx="12"/>
          </p:nvPr>
        </p:nvSpPr>
        <p:spPr/>
        <p:txBody>
          <a:bodyPr/>
          <a:lstStyle/>
          <a:p>
            <a:fld id="{F3481812-CA6E-4CF7-A597-B03BE0D22F0C}" type="slidenum">
              <a:rPr lang="en-GB" smtClean="0"/>
              <a:pPr/>
              <a:t>8</a:t>
            </a:fld>
            <a:endParaRPr lang="en-GB"/>
          </a:p>
        </p:txBody>
      </p:sp>
      <p:pic>
        <p:nvPicPr>
          <p:cNvPr id="5122" name="Picture 2">
            <a:extLst>
              <a:ext uri="{FF2B5EF4-FFF2-40B4-BE49-F238E27FC236}">
                <a16:creationId xmlns:a16="http://schemas.microsoft.com/office/drawing/2014/main" id="{5556EE19-E489-EB7F-4373-E0A9BF49A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178" y="1613648"/>
            <a:ext cx="10709643" cy="457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03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3481812-CA6E-4CF7-A597-B03BE0D22F0C}" type="slidenum">
              <a:rPr lang="en-GB" smtClean="0"/>
              <a:pPr/>
              <a:t>9</a:t>
            </a:fld>
            <a:endParaRPr lang="en-GB"/>
          </a:p>
        </p:txBody>
      </p:sp>
      <p:grpSp>
        <p:nvGrpSpPr>
          <p:cNvPr id="5" name="Group 4"/>
          <p:cNvGrpSpPr/>
          <p:nvPr/>
        </p:nvGrpSpPr>
        <p:grpSpPr>
          <a:xfrm>
            <a:off x="6786291" y="2285430"/>
            <a:ext cx="4580965" cy="3352798"/>
            <a:chOff x="7706613" y="2661949"/>
            <a:chExt cx="4535164" cy="3352798"/>
          </a:xfrm>
        </p:grpSpPr>
        <p:sp>
          <p:nvSpPr>
            <p:cNvPr id="45" name="Rectangle 44"/>
            <p:cNvSpPr/>
            <p:nvPr/>
          </p:nvSpPr>
          <p:spPr>
            <a:xfrm>
              <a:off x="7706613" y="2661949"/>
              <a:ext cx="4535164" cy="335279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7858472" y="3390082"/>
              <a:ext cx="4231444" cy="2031325"/>
            </a:xfrm>
            <a:prstGeom prst="rect">
              <a:avLst/>
            </a:prstGeom>
          </p:spPr>
          <p:txBody>
            <a:bodyPr wrap="square">
              <a:spAutoFit/>
            </a:bodyPr>
            <a:lstStyle/>
            <a:p>
              <a:pPr algn="ctr"/>
              <a:r>
                <a:rPr lang="en-US" b="1" dirty="0">
                  <a:solidFill>
                    <a:schemeClr val="accent1"/>
                  </a:solidFill>
                </a:rPr>
                <a:t>We can see the temperature generally are cooler from Nov to Jan due to the seasonal monsoon and as the wet season passes, temperature starts to raise. The hottest period is from Apr to Oct as this period is also considered the dry and hot summer season in Singapore.</a:t>
              </a:r>
            </a:p>
          </p:txBody>
        </p:sp>
      </p:grpSp>
      <p:sp>
        <p:nvSpPr>
          <p:cNvPr id="4" name="Title 1">
            <a:extLst>
              <a:ext uri="{FF2B5EF4-FFF2-40B4-BE49-F238E27FC236}">
                <a16:creationId xmlns:a16="http://schemas.microsoft.com/office/drawing/2014/main" id="{DDDF3B38-3CC1-AF06-D215-F64FB135A2BD}"/>
              </a:ext>
            </a:extLst>
          </p:cNvPr>
          <p:cNvSpPr>
            <a:spLocks noGrp="1"/>
          </p:cNvSpPr>
          <p:nvPr>
            <p:ph type="title"/>
          </p:nvPr>
        </p:nvSpPr>
        <p:spPr>
          <a:xfrm>
            <a:off x="485923" y="64506"/>
            <a:ext cx="9930230" cy="1126050"/>
          </a:xfrm>
        </p:spPr>
        <p:txBody>
          <a:bodyPr/>
          <a:lstStyle/>
          <a:p>
            <a:r>
              <a:rPr lang="en-US" dirty="0"/>
              <a:t>Technical Analysis</a:t>
            </a:r>
          </a:p>
        </p:txBody>
      </p:sp>
      <p:pic>
        <p:nvPicPr>
          <p:cNvPr id="6146" name="Picture 2">
            <a:extLst>
              <a:ext uri="{FF2B5EF4-FFF2-40B4-BE49-F238E27FC236}">
                <a16:creationId xmlns:a16="http://schemas.microsoft.com/office/drawing/2014/main" id="{8A86B4AC-D8FD-3849-3D3F-0604EA933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243" y="1819835"/>
            <a:ext cx="54864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42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52">
      <a:dk1>
        <a:srgbClr val="5C5C5C"/>
      </a:dk1>
      <a:lt1>
        <a:srgbClr val="FFFFFF"/>
      </a:lt1>
      <a:dk2>
        <a:srgbClr val="3F3F3F"/>
      </a:dk2>
      <a:lt2>
        <a:srgbClr val="FCFCFC"/>
      </a:lt2>
      <a:accent1>
        <a:srgbClr val="3E5E16"/>
      </a:accent1>
      <a:accent2>
        <a:srgbClr val="5D8D21"/>
      </a:accent2>
      <a:accent3>
        <a:srgbClr val="7DBC2D"/>
      </a:accent3>
      <a:accent4>
        <a:srgbClr val="B1DE78"/>
      </a:accent4>
      <a:accent5>
        <a:srgbClr val="CBE9A5"/>
      </a:accent5>
      <a:accent6>
        <a:srgbClr val="E5F4D2"/>
      </a:accent6>
      <a:hlink>
        <a:srgbClr val="0563C1"/>
      </a:hlink>
      <a:folHlink>
        <a:srgbClr val="954F72"/>
      </a:folHlink>
    </a:clrScheme>
    <a:fontScheme name="Custom 20">
      <a:majorFont>
        <a:latin typeface="Roboto"/>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8126</TotalTime>
  <Words>588</Words>
  <Application>Microsoft Macintosh PowerPoint</Application>
  <PresentationFormat>Widescreen</PresentationFormat>
  <Paragraphs>63</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Helvetica</vt:lpstr>
      <vt:lpstr>Roboto</vt:lpstr>
      <vt:lpstr>Times New Roman</vt:lpstr>
      <vt:lpstr>Office Theme</vt:lpstr>
      <vt:lpstr>Data Analysis on Effect of weather on online food ordering</vt:lpstr>
      <vt:lpstr>PowerPoint Presentation</vt:lpstr>
      <vt:lpstr>Problem Statement</vt:lpstr>
      <vt:lpstr>Project Aim</vt:lpstr>
      <vt:lpstr>Research</vt:lpstr>
      <vt:lpstr>Technical Analysis</vt:lpstr>
      <vt:lpstr>Technical Analysis</vt:lpstr>
      <vt:lpstr>Technical Analysis Histogram Trends</vt:lpstr>
      <vt:lpstr>Technical Analysis</vt:lpstr>
      <vt:lpstr>Technical Analysis</vt:lpstr>
      <vt:lpstr>Technical Analysis</vt:lpstr>
      <vt:lpstr>Technical Analysis</vt:lpstr>
      <vt:lpstr>Technical Analysis</vt:lpstr>
      <vt:lpstr>Conclusion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Thanh Binh</dc:creator>
  <cp:lastModifiedBy>Benjamin Yen</cp:lastModifiedBy>
  <cp:revision>95</cp:revision>
  <cp:lastPrinted>2023-02-16T19:48:13Z</cp:lastPrinted>
  <dcterms:created xsi:type="dcterms:W3CDTF">2015-06-28T07:42:02Z</dcterms:created>
  <dcterms:modified xsi:type="dcterms:W3CDTF">2023-02-16T22:16:40Z</dcterms:modified>
</cp:coreProperties>
</file>