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69"/>
    <p:restoredTop sz="94646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9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85D4E-7CEC-DE48-9C11-E2857BCB10FD}" type="datetimeFigureOut">
              <a:rPr lang="en-US" smtClean="0"/>
              <a:t>2/16/18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938EE-DB68-A24E-BBA6-BACB4D90D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87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So, we get super interested in “visiting” someone…</a:t>
            </a:r>
          </a:p>
          <a:p>
            <a:r>
              <a:rPr lang="en-US" sz="1200" dirty="0"/>
              <a:t>We need to work out where they live, what their surroundings look like e.g. power poles, trees, lights, alarm boxes, cameras (CCTV), neighboring properties</a:t>
            </a:r>
          </a:p>
          <a:p>
            <a:r>
              <a:rPr lang="en-US" sz="1200" dirty="0"/>
              <a:t>We’d also like to know about local points of interest. Car parks, shopping </a:t>
            </a:r>
            <a:r>
              <a:rPr lang="en-US" sz="1200" dirty="0" err="1"/>
              <a:t>centres</a:t>
            </a:r>
            <a:r>
              <a:rPr lang="en-US" sz="1200" dirty="0"/>
              <a:t>, 24-hour shops. Where can we hang out? Where might others be hanging out? Where can we run to?</a:t>
            </a:r>
          </a:p>
          <a:p>
            <a:r>
              <a:rPr lang="en-US" sz="1200" dirty="0"/>
              <a:t>To get info, manually search Open Sources e.g. real estate sites like </a:t>
            </a:r>
            <a:r>
              <a:rPr lang="en-US" sz="1200" dirty="0" err="1"/>
              <a:t>AllHomes</a:t>
            </a:r>
            <a:r>
              <a:rPr lang="en-US" sz="1200" dirty="0"/>
              <a:t>, Street View, etc. to get as much information about the area as possible. Manually…</a:t>
            </a:r>
          </a:p>
          <a:p>
            <a:r>
              <a:rPr lang="en-US" sz="1200" dirty="0"/>
              <a:t>What internal information do we already have? Have we visited other people in the area and already have data?</a:t>
            </a:r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938EE-DB68-A24E-BBA6-BACB4D90DF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91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938EE-DB68-A24E-BBA6-BACB4D90DF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3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So, we get super interested in “visiting” someone…</a:t>
            </a:r>
          </a:p>
          <a:p>
            <a:r>
              <a:rPr lang="en-US" sz="1800" dirty="0"/>
              <a:t>We need to work out where they live, what their surroundings look like e.g. power poles, trees, lights, alarm boxes, cameras (CCTV), neighboring properties</a:t>
            </a:r>
          </a:p>
          <a:p>
            <a:r>
              <a:rPr lang="en-US" sz="1800" dirty="0"/>
              <a:t>We’d also like to know about local points of interest. Car parks, shopping </a:t>
            </a:r>
            <a:r>
              <a:rPr lang="en-US" sz="1800" dirty="0" err="1"/>
              <a:t>centres</a:t>
            </a:r>
            <a:r>
              <a:rPr lang="en-US" sz="1800" dirty="0"/>
              <a:t>, 24-hour shops. Where can we hang out? Where might others be hanging out? Where can we run to?</a:t>
            </a:r>
          </a:p>
          <a:p>
            <a:r>
              <a:rPr lang="en-US" sz="1800" dirty="0"/>
              <a:t>To get info, manually search Open Sources e.g. real estate sites like </a:t>
            </a:r>
            <a:r>
              <a:rPr lang="en-US" sz="1800" dirty="0" err="1"/>
              <a:t>AllHomes</a:t>
            </a:r>
            <a:r>
              <a:rPr lang="en-US" sz="1800" dirty="0"/>
              <a:t>, Street View, etc. to get as much information about the area as possible. Manually…</a:t>
            </a:r>
          </a:p>
          <a:p>
            <a:r>
              <a:rPr lang="en-US" sz="1800" dirty="0"/>
              <a:t>What internal information do we already have? Have we visited other people in the area and already have data?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938EE-DB68-A24E-BBA6-BACB4D90DF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5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800" dirty="0"/>
              <a:t>Automating image management system into corporate repositories to record and flag current or and new intelligence in relation to the target area</a:t>
            </a:r>
          </a:p>
          <a:p>
            <a:pPr lvl="1"/>
            <a:r>
              <a:rPr lang="en-US" sz="2800" dirty="0"/>
              <a:t>Look to establish some kind of machine learning to run across real time data to recognize data the could be of relevance could be extracted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938EE-DB68-A24E-BBA6-BACB4D90DF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31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938EE-DB68-A24E-BBA6-BACB4D90DF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75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E578-6236-4F49-A641-D21B5AE552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DEJA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1E52B8-E349-B946-A2E3-4BB745F84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798" y="165894"/>
            <a:ext cx="9728202" cy="668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A335-0551-4045-A1E5-05153CBC8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D6747-92F8-A648-BE06-AFAAE0905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88601" cy="4237038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/>
              <a:t>PHASE ONE: Automating phase zero reconnaissance</a:t>
            </a:r>
            <a:endParaRPr lang="en-US" sz="3600" b="1" dirty="0"/>
          </a:p>
          <a:p>
            <a:pPr lvl="1"/>
            <a:r>
              <a:rPr lang="en-US" sz="3200" dirty="0"/>
              <a:t>Automating open source research</a:t>
            </a:r>
          </a:p>
          <a:p>
            <a:pPr lvl="1"/>
            <a:r>
              <a:rPr lang="en-US" sz="3200" dirty="0"/>
              <a:t>Automated gathering of </a:t>
            </a:r>
            <a:r>
              <a:rPr lang="en-US" sz="3200" dirty="0" err="1"/>
              <a:t>localised</a:t>
            </a:r>
            <a:r>
              <a:rPr lang="en-US" sz="3200" dirty="0"/>
              <a:t> points-of-interest for development of the Technical Plan</a:t>
            </a:r>
          </a:p>
          <a:p>
            <a:r>
              <a:rPr lang="en-US" sz="3600" b="1" dirty="0"/>
              <a:t>PHASE TWO:</a:t>
            </a:r>
            <a:r>
              <a:rPr lang="en-US" sz="3600" dirty="0"/>
              <a:t> Internal data silos</a:t>
            </a:r>
            <a:endParaRPr lang="en-US" sz="3200" dirty="0"/>
          </a:p>
          <a:p>
            <a:pPr lvl="1"/>
            <a:r>
              <a:rPr lang="en-US" sz="3200" dirty="0"/>
              <a:t>Data Discovery</a:t>
            </a:r>
          </a:p>
          <a:p>
            <a:pPr lvl="1"/>
            <a:r>
              <a:rPr lang="en-US" sz="3200" dirty="0"/>
              <a:t>Imagery Management</a:t>
            </a:r>
          </a:p>
        </p:txBody>
      </p:sp>
    </p:spTree>
    <p:extLst>
      <p:ext uri="{BB962C8B-B14F-4D97-AF65-F5344CB8AC3E}">
        <p14:creationId xmlns:p14="http://schemas.microsoft.com/office/powerpoint/2010/main" val="2758503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E55080-95CA-9946-84D9-3B83295CB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92126"/>
            <a:ext cx="12192000" cy="89658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8541D5-C5AB-FC4C-A9E2-0B1FDD45FDB3}"/>
              </a:ext>
            </a:extLst>
          </p:cNvPr>
          <p:cNvSpPr txBox="1"/>
          <p:nvPr/>
        </p:nvSpPr>
        <p:spPr>
          <a:xfrm>
            <a:off x="300038" y="5000612"/>
            <a:ext cx="11772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PHASE ONE:</a:t>
            </a:r>
          </a:p>
          <a:p>
            <a:r>
              <a:rPr lang="en-US" sz="4800" dirty="0"/>
              <a:t>		Automating phase zero reconnaissance</a:t>
            </a:r>
          </a:p>
        </p:txBody>
      </p:sp>
    </p:spTree>
    <p:extLst>
      <p:ext uri="{BB962C8B-B14F-4D97-AF65-F5344CB8AC3E}">
        <p14:creationId xmlns:p14="http://schemas.microsoft.com/office/powerpoint/2010/main" val="121626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5F6A2A-9CF5-AB40-A6B0-7475E3D97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65131" cy="70401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2BD70A-E5B8-5C4E-B841-80EF977B3997}"/>
              </a:ext>
            </a:extLst>
          </p:cNvPr>
          <p:cNvSpPr txBox="1"/>
          <p:nvPr/>
        </p:nvSpPr>
        <p:spPr>
          <a:xfrm>
            <a:off x="267628" y="328600"/>
            <a:ext cx="1233394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PHASE TWO:</a:t>
            </a:r>
          </a:p>
          <a:p>
            <a:r>
              <a:rPr lang="en-US" sz="4400" dirty="0"/>
              <a:t>		Internal imagery and data management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0354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4477-DFBD-5047-BE14-B28E6650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64594"/>
          </a:xfrm>
        </p:spPr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9008B-7F37-3A47-A591-0A907F1BE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7390" y="1483112"/>
            <a:ext cx="3898939" cy="51518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Cross-Division Collaboration</a:t>
            </a:r>
          </a:p>
          <a:p>
            <a:r>
              <a:rPr lang="en-US" dirty="0"/>
              <a:t>Python</a:t>
            </a:r>
          </a:p>
          <a:p>
            <a:r>
              <a:rPr lang="en-US" dirty="0" err="1"/>
              <a:t>Pycharm</a:t>
            </a:r>
            <a:endParaRPr lang="en-US" dirty="0"/>
          </a:p>
          <a:p>
            <a:r>
              <a:rPr lang="en-US" dirty="0"/>
              <a:t>React</a:t>
            </a:r>
          </a:p>
          <a:p>
            <a:r>
              <a:rPr lang="en-US" dirty="0"/>
              <a:t>AWS</a:t>
            </a:r>
          </a:p>
          <a:p>
            <a:r>
              <a:rPr lang="en-US" dirty="0" err="1"/>
              <a:t>.Net</a:t>
            </a:r>
            <a:r>
              <a:rPr lang="en-US" dirty="0"/>
              <a:t> core</a:t>
            </a:r>
          </a:p>
          <a:p>
            <a:r>
              <a:rPr lang="en-US" dirty="0" err="1"/>
              <a:t>BeautifulSoup</a:t>
            </a:r>
            <a:endParaRPr lang="en-US" dirty="0"/>
          </a:p>
          <a:p>
            <a:r>
              <a:rPr lang="en-US" dirty="0"/>
              <a:t>Bottle</a:t>
            </a:r>
          </a:p>
          <a:p>
            <a:r>
              <a:rPr lang="en-US" dirty="0"/>
              <a:t>Offline Backups</a:t>
            </a:r>
          </a:p>
          <a:p>
            <a:r>
              <a:rPr lang="en-US" dirty="0"/>
              <a:t>CCTV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3D69D8-CCC8-5F40-9272-AF380BE3D2E3}"/>
              </a:ext>
            </a:extLst>
          </p:cNvPr>
          <p:cNvSpPr txBox="1">
            <a:spLocks/>
          </p:cNvSpPr>
          <p:nvPr/>
        </p:nvSpPr>
        <p:spPr>
          <a:xfrm>
            <a:off x="5776329" y="1483112"/>
            <a:ext cx="5675971" cy="51518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Google Maps APIs</a:t>
            </a:r>
          </a:p>
          <a:p>
            <a:r>
              <a:rPr lang="en-US" dirty="0"/>
              <a:t>Bing API</a:t>
            </a:r>
          </a:p>
          <a:p>
            <a:r>
              <a:rPr lang="en-US" dirty="0"/>
              <a:t>Google API</a:t>
            </a:r>
          </a:p>
          <a:p>
            <a:r>
              <a:rPr lang="en-US" dirty="0"/>
              <a:t>Bulmer CSS </a:t>
            </a:r>
            <a:r>
              <a:rPr lang="en-US" dirty="0" err="1"/>
              <a:t>Framwork</a:t>
            </a:r>
            <a:endParaRPr lang="en-US" dirty="0"/>
          </a:p>
          <a:p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Stride</a:t>
            </a:r>
          </a:p>
          <a:p>
            <a:r>
              <a:rPr lang="en-US" dirty="0"/>
              <a:t>MAC OS, Linux and Windows</a:t>
            </a:r>
          </a:p>
          <a:p>
            <a:r>
              <a:rPr lang="en-US" dirty="0"/>
              <a:t>Passing credentials</a:t>
            </a:r>
          </a:p>
          <a:p>
            <a:r>
              <a:rPr lang="en-US" dirty="0"/>
              <a:t>Internet</a:t>
            </a:r>
          </a:p>
          <a:p>
            <a:r>
              <a:rPr lang="en-US" dirty="0"/>
              <a:t>Catered Event</a:t>
            </a:r>
          </a:p>
        </p:txBody>
      </p:sp>
    </p:spTree>
    <p:extLst>
      <p:ext uri="{BB962C8B-B14F-4D97-AF65-F5344CB8AC3E}">
        <p14:creationId xmlns:p14="http://schemas.microsoft.com/office/powerpoint/2010/main" val="17548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E578-6236-4F49-A641-D21B5AE552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DEJA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1E52B8-E349-B946-A2E3-4BB745F84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798" y="165894"/>
            <a:ext cx="9728202" cy="668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03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273</TotalTime>
  <Words>417</Words>
  <Application>Microsoft Macintosh PowerPoint</Application>
  <PresentationFormat>Widescreen</PresentationFormat>
  <Paragraphs>51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Tw Cen MT</vt:lpstr>
      <vt:lpstr>Circuit</vt:lpstr>
      <vt:lpstr>DEJA VIEW</vt:lpstr>
      <vt:lpstr>SCOPE</vt:lpstr>
      <vt:lpstr>PowerPoint Presentation</vt:lpstr>
      <vt:lpstr>PowerPoint Presentation</vt:lpstr>
      <vt:lpstr>technologies</vt:lpstr>
      <vt:lpstr>DEJA VIEW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DEJA VIEW</dc:title>
  <dc:creator>Teri Whinam</dc:creator>
  <cp:lastModifiedBy>Teri Whinam</cp:lastModifiedBy>
  <cp:revision>14</cp:revision>
  <dcterms:created xsi:type="dcterms:W3CDTF">2018-02-15T22:37:54Z</dcterms:created>
  <dcterms:modified xsi:type="dcterms:W3CDTF">2018-02-16T03:12:18Z</dcterms:modified>
</cp:coreProperties>
</file>