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F165-E132-4429-AF10-040445732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05D8-4D74-40A4-9C3F-4AF0BB34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5CB9-FF5F-4217-8BA4-C7BFBB94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C9C9-F712-4EC2-8910-2B82ED1C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3822-0F4B-4241-97BD-CC7BDD72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985-49E6-421E-8897-E8026D24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9B58-5C5E-4672-AA39-44F5F4A3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3403-0FDD-491B-B1C3-BECEF533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2881-5C2B-4F25-8ADE-F8BE90D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6FBF-B2C9-4C8C-9801-C519D7A5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2A159-D823-4722-B86A-0159B5030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387A-2DCD-4D52-BD8E-58398102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B961-3C8F-42DB-96E3-36AC1F54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A8B1-58F4-40E6-8CBB-E25054F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49DC-A105-4706-9365-802D857E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F32-D73A-46EB-8093-27699836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E446-5DD4-4707-A470-7A563DD4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7693-167B-417E-8D48-10F98B2C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0B76-0BB8-4CAA-AD6B-DB1CB8A4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8F224-DFA6-488F-A72E-140792EB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7EC-2092-43A9-9726-03EAE22D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547D-1152-4797-9ACA-1114F8CB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6BC-14E9-4916-93CB-1A4BEB4C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5B49-3045-4C27-983C-B737367B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2E58-992A-40AE-86B1-C690407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3368-5BFC-4F82-9077-BA858C3B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2AE5-143C-4D5E-882A-5E2C8FFDD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623F-F48F-4892-87E6-49B03E92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3DA7-323C-4433-8099-6828BDF3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A64D-9BF8-495D-B1D1-312D2AA1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6E1D4-E73C-47A4-B1A9-6A99551D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7876-C021-4F30-B100-C5002155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8CF4-BF6C-4149-A22A-342E9A77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BF9F-7A35-48DC-ACFF-272AB351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70B8A-770F-4B51-B4EF-27464340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E20EA-00F5-42CA-8EE6-5F33684F5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1E7C1-685C-40CA-BD09-15DACA1E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A90BA-AC07-4904-B10E-D7883CA6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75F50-BFF4-4EFE-BAEC-95FB6DAE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6FA6-767C-45ED-ADFC-25092A17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555F-54BF-4F93-A535-C2108B6D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1A2C-2FB9-401E-AB17-FB2A7B5D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6E672-13E2-4779-8DB5-A9ECB517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A90E7-9147-45CD-A8D3-8B1632D6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AAB78-198F-41C0-9903-9838BE47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C87F-5D7B-402F-8991-06F73FB0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1AF-9A38-4B13-A0AB-F68BF14D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AF96-2B8E-4DDD-8033-2A83D9C4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82229-871E-4A2B-A571-B6D1FB1A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157D-B297-41D0-AA0C-928FA74C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6E7BE-047B-4B63-BF13-1151C64C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FA4D-25D7-4AE8-9B1C-DD058620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2DF8-805E-49E3-A1FB-0E5EA388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D060E-A5B6-4D6B-A784-1DFB0AE9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CDA8D-1E38-4D87-A0F3-BC6FF186C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3C15-D9F9-4B9C-AF81-154AF8A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D711-2F8D-4B4B-B168-AC51820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46584-0F59-4A22-8E0E-73468FB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6B391-A7AA-4AF6-A82A-7A442707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4C3D-D1C8-4FC7-8B32-046B1A26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C22B-820E-42E8-92A8-DC2BE4DB2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F9D4-8C1E-4225-9090-DBBAD2191F7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6764-4DA2-4F73-990A-51FE0482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6540-9551-4496-814F-51D503067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3B60-0D90-40D1-8448-2642AAFE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6A49-383F-4023-8750-4AA05A47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b="1"/>
              <a:t>Contextual Artificial Intelligence Assistant</a:t>
            </a:r>
            <a:br>
              <a:rPr lang="en-US" sz="4400" b="1"/>
            </a:br>
            <a:r>
              <a:rPr lang="en-US" sz="4400" b="1"/>
              <a:t>Project CAIA 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1588-0DD1-45C8-A51B-713A7B136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Benito Alvares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57C-AC9E-46CB-AC53-6958A6A3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D5A4-E302-4989-ACE8-138333E6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implementation and working of a contextual chatbot.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Leverage the context of data from a conversational turn in order to improve user engagement with a chatbot.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Evaluate them in specific domains like CTA bus timings, weather information and small talk like chit-chat.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See how the chatbot performs with respect to established assistants like Google or Cortana.</a:t>
            </a:r>
          </a:p>
        </p:txBody>
      </p:sp>
    </p:spTree>
    <p:extLst>
      <p:ext uri="{BB962C8B-B14F-4D97-AF65-F5344CB8AC3E}">
        <p14:creationId xmlns:p14="http://schemas.microsoft.com/office/powerpoint/2010/main" val="13560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31F-9F3A-47DC-9B7F-C70152BB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pPr algn="ctr"/>
            <a:r>
              <a:rPr lang="en-US" dirty="0"/>
              <a:t>Rasa Infrastructure (Core/NLU)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2AF20-A140-4D3E-8E3A-A4C9CC48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960"/>
            <a:ext cx="10515600" cy="386689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507240F-91A2-4CCC-90B5-04FAFD9E9457}"/>
              </a:ext>
            </a:extLst>
          </p:cNvPr>
          <p:cNvSpPr txBox="1">
            <a:spLocks/>
          </p:cNvSpPr>
          <p:nvPr/>
        </p:nvSpPr>
        <p:spPr>
          <a:xfrm>
            <a:off x="838200" y="5559276"/>
            <a:ext cx="10515600" cy="88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 err="1"/>
              <a:t>Github</a:t>
            </a:r>
            <a:r>
              <a:rPr lang="en-US" sz="2400" u="sng" dirty="0"/>
              <a:t> : benza613/Project-CAIA</a:t>
            </a:r>
          </a:p>
        </p:txBody>
      </p:sp>
    </p:spTree>
    <p:extLst>
      <p:ext uri="{BB962C8B-B14F-4D97-AF65-F5344CB8AC3E}">
        <p14:creationId xmlns:p14="http://schemas.microsoft.com/office/powerpoint/2010/main" val="41510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9C7C-7837-459F-8E92-3472DEE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Experiment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CA681-C7D2-47F4-9CA6-4B89F53DD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10" y="1243209"/>
            <a:ext cx="2985968" cy="530838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430CF40-C99C-42D8-86EF-9D7BCCAC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3279" y="1182390"/>
            <a:ext cx="2985968" cy="53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9C7C-7837-459F-8E92-3472DEE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378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Experiment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CA681-C7D2-47F4-9CA6-4B89F53DD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5" y="1182390"/>
            <a:ext cx="2985968" cy="530838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430CF40-C99C-42D8-86EF-9D7BCCAC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3459" y="1182392"/>
            <a:ext cx="2985967" cy="530838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C880DEB-FBCA-4AC7-A409-4E8BFAF3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3016" y="1182390"/>
            <a:ext cx="2985967" cy="53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D8C4-1DD9-40EF-8866-46121D86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72E4-12F5-4B1A-BC6A-4F75263B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capabilities</a:t>
            </a:r>
          </a:p>
          <a:p>
            <a:r>
              <a:rPr lang="en-US" dirty="0"/>
              <a:t>User engagement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Future work to improve these results</a:t>
            </a:r>
          </a:p>
        </p:txBody>
      </p:sp>
    </p:spTree>
    <p:extLst>
      <p:ext uri="{BB962C8B-B14F-4D97-AF65-F5344CB8AC3E}">
        <p14:creationId xmlns:p14="http://schemas.microsoft.com/office/powerpoint/2010/main" val="216734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B6BB-2EA7-44C7-AD84-9DBFB3C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54FC-756C-4CAF-8D4F-95DF0EDA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6996" cy="4351338"/>
          </a:xfrm>
        </p:spPr>
        <p:txBody>
          <a:bodyPr/>
          <a:lstStyle/>
          <a:p>
            <a:r>
              <a:rPr lang="en-US" dirty="0"/>
              <a:t>implemented a contextual chatbot that is capable of conversing in the domains of CTA bus transport, weather and small talk like chitchat</a:t>
            </a:r>
          </a:p>
          <a:p>
            <a:endParaRPr lang="en-US" dirty="0"/>
          </a:p>
          <a:p>
            <a:r>
              <a:rPr lang="en-US" dirty="0"/>
              <a:t>trained to handle general order conversation in these topics (in English)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respond with meaningful &amp; real-time(or mocked) response to enrich user query and maintain user engagement.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Contextual Artificial Intelligence Assistant Project CAIA  </vt:lpstr>
      <vt:lpstr>Goals</vt:lpstr>
      <vt:lpstr>Rasa Infrastructure (Core/NLU)</vt:lpstr>
      <vt:lpstr>Experiment</vt:lpstr>
      <vt:lpstr>Experiment</vt:lpstr>
      <vt:lpstr>Evaluation &amp;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Artificial Intelligence Assistant Project CAIA</dc:title>
  <dc:creator>Benito Alvares</dc:creator>
  <cp:lastModifiedBy>Benito Alvares</cp:lastModifiedBy>
  <cp:revision>5</cp:revision>
  <dcterms:created xsi:type="dcterms:W3CDTF">2019-12-02T14:17:43Z</dcterms:created>
  <dcterms:modified xsi:type="dcterms:W3CDTF">2019-12-02T16:07:04Z</dcterms:modified>
</cp:coreProperties>
</file>