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858000" cy="9906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36" y="-1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hyperlink" Target="mailto:mbenzarti31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www.linkedin.co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791" y="217423"/>
            <a:ext cx="1365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solidFill>
                  <a:srgbClr val="006FC0"/>
                </a:solidFill>
                <a:latin typeface="Arial"/>
                <a:cs typeface="Arial"/>
              </a:rPr>
              <a:t>Mohamed</a:t>
            </a:r>
            <a:r>
              <a:rPr sz="1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006FC0"/>
                </a:solidFill>
                <a:latin typeface="Arial"/>
                <a:cs typeface="Arial"/>
              </a:rPr>
              <a:t>Benzarti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687" y="746887"/>
            <a:ext cx="2071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2,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Iles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de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Comores Street, Ariana,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2083, 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Tunisia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6870700" cy="122555"/>
            <a:chOff x="-6350" y="0"/>
            <a:chExt cx="6870700" cy="12255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858000" cy="109855"/>
            </a:xfrm>
            <a:custGeom>
              <a:avLst/>
              <a:gdLst/>
              <a:ahLst/>
              <a:cxnLst/>
              <a:rect l="l" t="t" r="r" b="b"/>
              <a:pathLst>
                <a:path w="6858000" h="109855">
                  <a:moveTo>
                    <a:pt x="6858000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6858000" y="10972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858000" cy="109855"/>
            </a:xfrm>
            <a:custGeom>
              <a:avLst/>
              <a:gdLst/>
              <a:ahLst/>
              <a:cxnLst/>
              <a:rect l="l" t="t" r="r" b="b"/>
              <a:pathLst>
                <a:path w="6858000" h="109855">
                  <a:moveTo>
                    <a:pt x="0" y="109727"/>
                  </a:moveTo>
                  <a:lnTo>
                    <a:pt x="6858000" y="109727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12699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838943"/>
            <a:ext cx="6858000" cy="67310"/>
          </a:xfrm>
          <a:custGeom>
            <a:avLst/>
            <a:gdLst/>
            <a:ahLst/>
            <a:cxnLst/>
            <a:rect l="l" t="t" r="r" b="b"/>
            <a:pathLst>
              <a:path w="6858000" h="67309">
                <a:moveTo>
                  <a:pt x="6858000" y="0"/>
                </a:moveTo>
                <a:lnTo>
                  <a:pt x="0" y="0"/>
                </a:lnTo>
                <a:lnTo>
                  <a:pt x="0" y="67054"/>
                </a:lnTo>
                <a:lnTo>
                  <a:pt x="6858000" y="67054"/>
                </a:lnTo>
                <a:lnTo>
                  <a:pt x="6858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7715" y="5958586"/>
            <a:ext cx="25311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185420" algn="l"/>
                <a:tab pos="804545" algn="l"/>
                <a:tab pos="1074420" algn="l"/>
                <a:tab pos="1784985" algn="l"/>
                <a:tab pos="23228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2021-Front-end, Back-end(Scum </a:t>
            </a:r>
            <a:r>
              <a:rPr sz="1000" b="1" spc="-10" dirty="0">
                <a:latin typeface="Times New Roman"/>
                <a:cs typeface="Times New Roman"/>
              </a:rPr>
              <a:t>master)  </a:t>
            </a:r>
            <a:r>
              <a:rPr sz="1000" b="1" spc="-5" dirty="0">
                <a:latin typeface="Times New Roman"/>
                <a:cs typeface="Times New Roman"/>
              </a:rPr>
              <a:t>Programing	</a:t>
            </a:r>
            <a:r>
              <a:rPr sz="1000" b="1" dirty="0">
                <a:latin typeface="Times New Roman"/>
                <a:cs typeface="Times New Roman"/>
              </a:rPr>
              <a:t>an	</a:t>
            </a:r>
            <a:r>
              <a:rPr sz="1000" b="1" spc="-5" dirty="0">
                <a:latin typeface="Times New Roman"/>
                <a:cs typeface="Times New Roman"/>
              </a:rPr>
              <a:t>E-learning	website	</a:t>
            </a:r>
            <a:r>
              <a:rPr sz="1000" b="1" dirty="0">
                <a:latin typeface="Times New Roman"/>
                <a:cs typeface="Times New Roman"/>
              </a:rPr>
              <a:t>for  </a:t>
            </a:r>
            <a:r>
              <a:rPr sz="1000" b="1" spc="-10" dirty="0">
                <a:latin typeface="Times New Roman"/>
                <a:cs typeface="Times New Roman"/>
              </a:rPr>
              <a:t>(Symfony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4,Bootstrap….)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9061" y="6110986"/>
            <a:ext cx="5213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	client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0676" y="993882"/>
            <a:ext cx="179369" cy="18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181" y="1586562"/>
            <a:ext cx="153111" cy="152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961" y="768531"/>
            <a:ext cx="117475" cy="15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700" y="1219961"/>
            <a:ext cx="138332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4853" y="7365134"/>
            <a:ext cx="3509010" cy="262890"/>
            <a:chOff x="144853" y="7365134"/>
            <a:chExt cx="3509010" cy="262890"/>
          </a:xfrm>
        </p:grpSpPr>
        <p:sp>
          <p:nvSpPr>
            <p:cNvPr id="15" name="object 15"/>
            <p:cNvSpPr/>
            <p:nvPr/>
          </p:nvSpPr>
          <p:spPr>
            <a:xfrm>
              <a:off x="234945" y="7365134"/>
              <a:ext cx="221854" cy="1400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853" y="7542275"/>
              <a:ext cx="3508676" cy="852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9992" y="6568185"/>
            <a:ext cx="3300729" cy="163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indent="-17272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289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2019-Front-end,Back-end</a:t>
            </a:r>
            <a:endParaRPr sz="1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Programing an green </a:t>
            </a:r>
            <a:r>
              <a:rPr sz="1000" b="1" dirty="0">
                <a:latin typeface="Times New Roman"/>
                <a:cs typeface="Times New Roman"/>
              </a:rPr>
              <a:t>energy </a:t>
            </a:r>
            <a:r>
              <a:rPr sz="1000" b="1" spc="-5" dirty="0">
                <a:latin typeface="Times New Roman"/>
                <a:cs typeface="Times New Roman"/>
              </a:rPr>
              <a:t>website for a</a:t>
            </a:r>
            <a:r>
              <a:rPr sz="1000" b="1" spc="19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company</a:t>
            </a:r>
            <a:endParaRPr sz="1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(Php,Mysql,Ajax,WebService)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  <a:spcBef>
                <a:spcPts val="844"/>
              </a:spcBef>
            </a:pPr>
            <a:r>
              <a:rPr sz="1200" spc="-135" dirty="0">
                <a:solidFill>
                  <a:srgbClr val="006FC0"/>
                </a:solidFill>
                <a:latin typeface="Arial"/>
                <a:cs typeface="Arial"/>
              </a:rPr>
              <a:t>EDUCATION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184785" marR="5080" indent="-172720">
              <a:lnSpc>
                <a:spcPct val="150000"/>
              </a:lnSpc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2020-2023:Esprit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b="1" spc="-5" dirty="0">
                <a:latin typeface="Caladea"/>
                <a:cs typeface="Caladea"/>
              </a:rPr>
              <a:t>École supérieure privée d'ingénierie  et </a:t>
            </a:r>
            <a:r>
              <a:rPr sz="1000" b="1" dirty="0">
                <a:latin typeface="Caladea"/>
                <a:cs typeface="Caladea"/>
              </a:rPr>
              <a:t>de</a:t>
            </a:r>
            <a:r>
              <a:rPr sz="1000" b="1" spc="-5" dirty="0">
                <a:latin typeface="Caladea"/>
                <a:cs typeface="Caladea"/>
              </a:rPr>
              <a:t> </a:t>
            </a:r>
            <a:r>
              <a:rPr sz="1000" b="1" spc="-10" dirty="0">
                <a:latin typeface="Caladea"/>
                <a:cs typeface="Caladea"/>
              </a:rPr>
              <a:t>technologie</a:t>
            </a:r>
            <a:endParaRPr sz="1000">
              <a:latin typeface="Caladea"/>
              <a:cs typeface="Calad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6220" y="5454816"/>
            <a:ext cx="194868" cy="198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549" y="1769565"/>
            <a:ext cx="235720" cy="234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0203" y="4857445"/>
            <a:ext cx="149629" cy="154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39844" y="482993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solidFill>
                  <a:srgbClr val="006FC0"/>
                </a:solidFill>
                <a:latin typeface="Arial"/>
                <a:cs typeface="Arial"/>
              </a:rPr>
              <a:t>LANGUAGES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6923" y="5309387"/>
            <a:ext cx="1437005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Arabic </a:t>
            </a:r>
            <a:r>
              <a:rPr sz="1000" b="1" i="1" spc="-5" dirty="0">
                <a:latin typeface="Times New Roman"/>
                <a:cs typeface="Times New Roman"/>
              </a:rPr>
              <a:t>: </a:t>
            </a:r>
            <a:r>
              <a:rPr sz="1000" i="1" spc="-5" dirty="0">
                <a:latin typeface="Times New Roman"/>
                <a:cs typeface="Times New Roman"/>
              </a:rPr>
              <a:t>Native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speaker</a:t>
            </a:r>
            <a:endParaRPr sz="10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French :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Fluent</a:t>
            </a:r>
            <a:endParaRPr sz="10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English </a:t>
            </a:r>
            <a:r>
              <a:rPr sz="1000" b="1" i="1" spc="-5" dirty="0">
                <a:latin typeface="Times New Roman"/>
                <a:cs typeface="Times New Roman"/>
              </a:rPr>
              <a:t>:</a:t>
            </a:r>
            <a:r>
              <a:rPr sz="1000" b="1" i="1" spc="-7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Fluent</a:t>
            </a:r>
            <a:endParaRPr sz="10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Spanish 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i="1" spc="-5" dirty="0">
                <a:latin typeface="Times New Roman"/>
                <a:cs typeface="Times New Roman"/>
              </a:rPr>
              <a:t>Basic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level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15560"/>
              </p:ext>
            </p:extLst>
          </p:nvPr>
        </p:nvGraphicFramePr>
        <p:xfrm>
          <a:off x="3606546" y="2324692"/>
          <a:ext cx="3213100" cy="22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34">
                <a:tc>
                  <a:txBody>
                    <a:bodyPr/>
                    <a:lstStyle/>
                    <a:p>
                      <a:pPr marL="299085" indent="-172720">
                        <a:lnSpc>
                          <a:spcPts val="1095"/>
                        </a:lnSpc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Conception/Unified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UML,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Design Pattern,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Scrum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815">
                <a:tc>
                  <a:txBody>
                    <a:bodyPr/>
                    <a:lstStyle/>
                    <a:p>
                      <a:pPr marL="299085" marR="322580" indent="-172720">
                        <a:lnSpc>
                          <a:spcPts val="1800"/>
                        </a:lnSpc>
                        <a:spcBef>
                          <a:spcPts val="30"/>
                        </a:spcBef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Programming: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C/C++,Java,JavaScript,php,jquery,  JPA/Hibernate,Symfony</a:t>
                      </a:r>
                      <a:r>
                        <a:rPr sz="10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99085" indent="-172720">
                        <a:lnSpc>
                          <a:spcPct val="100000"/>
                        </a:lnSpc>
                        <a:spcBef>
                          <a:spcPts val="440"/>
                        </a:spcBef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Databases: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 err="1">
                          <a:latin typeface="Times New Roman"/>
                          <a:cs typeface="Times New Roman"/>
                        </a:rPr>
                        <a:t>MySql,Oracle</a:t>
                      </a:r>
                      <a:r>
                        <a:rPr lang="fr-FR" sz="1000" spc="-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fr-FR" sz="1000" spc="-5" dirty="0" err="1">
                          <a:latin typeface="Times New Roman"/>
                          <a:cs typeface="Times New Roman"/>
                        </a:rPr>
                        <a:t>Postgresql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99085" indent="-172720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Software Quality: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Git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17500" marR="211454" indent="-190500">
                        <a:lnSpc>
                          <a:spcPct val="150000"/>
                        </a:lnSpc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Librairies&amp;Frameworks: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Spring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Boot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,Codeigniter, 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sz="1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99085" marR="119380" indent="-172720">
                        <a:lnSpc>
                          <a:spcPct val="150000"/>
                        </a:lnSpc>
                        <a:buClr>
                          <a:srgbClr val="2D75B6"/>
                        </a:buClr>
                        <a:buFont typeface="Wingdings"/>
                        <a:buChar char=""/>
                        <a:tabLst>
                          <a:tab pos="299720" algn="l"/>
                        </a:tabLst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Environnements :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Intelij,Eclipse, WebStorm, Android  Studio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,Phpstorm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73183" y="5705855"/>
            <a:ext cx="3271192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5527" y="5036821"/>
            <a:ext cx="2930896" cy="71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6868" y="1528754"/>
            <a:ext cx="6559550" cy="661670"/>
            <a:chOff x="86868" y="1528754"/>
            <a:chExt cx="6559550" cy="661670"/>
          </a:xfrm>
        </p:grpSpPr>
        <p:sp>
          <p:nvSpPr>
            <p:cNvPr id="27" name="object 27"/>
            <p:cNvSpPr/>
            <p:nvPr/>
          </p:nvSpPr>
          <p:spPr>
            <a:xfrm>
              <a:off x="3614070" y="2031491"/>
              <a:ext cx="3032261" cy="740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868" y="2040635"/>
              <a:ext cx="3636264" cy="149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6095" y="1528754"/>
              <a:ext cx="214206" cy="2131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948830" y="600455"/>
            <a:ext cx="1139825" cy="247015"/>
            <a:chOff x="4948830" y="600455"/>
            <a:chExt cx="1139825" cy="247015"/>
          </a:xfrm>
        </p:grpSpPr>
        <p:sp>
          <p:nvSpPr>
            <p:cNvPr id="31" name="object 31"/>
            <p:cNvSpPr/>
            <p:nvPr/>
          </p:nvSpPr>
          <p:spPr>
            <a:xfrm>
              <a:off x="4948830" y="647451"/>
              <a:ext cx="1139719" cy="19999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6003" y="600455"/>
              <a:ext cx="707136" cy="2087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72861" y="942213"/>
            <a:ext cx="12839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https</a:t>
            </a:r>
            <a:r>
              <a:rPr sz="1000" spc="-5" dirty="0">
                <a:latin typeface="Times New Roman"/>
                <a:cs typeface="Times New Roman"/>
                <a:hlinkClick r:id="rId15"/>
              </a:rPr>
              <a:t>://w</a:t>
            </a:r>
            <a:r>
              <a:rPr sz="1000" spc="-5" dirty="0">
                <a:latin typeface="Times New Roman"/>
                <a:cs typeface="Times New Roman"/>
              </a:rPr>
              <a:t>ww.</a:t>
            </a:r>
            <a:r>
              <a:rPr sz="1000" spc="-5" dirty="0">
                <a:latin typeface="Times New Roman"/>
                <a:cs typeface="Times New Roman"/>
                <a:hlinkClick r:id="rId15"/>
              </a:rPr>
              <a:t>linkedin.co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/i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/be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zarti-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dirty="0">
                <a:latin typeface="Times New Roman"/>
                <a:cs typeface="Times New Roman"/>
              </a:rPr>
              <a:t>956b3b154/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339" y="1173861"/>
            <a:ext cx="1322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  <a:hlinkClick r:id="rId16"/>
              </a:rPr>
              <a:t>mbenzarti31@gmail.com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3443" y="1567941"/>
            <a:ext cx="884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(+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216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2184623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5463" y="1573784"/>
            <a:ext cx="1418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https://github.com/benzarty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37482" y="1787779"/>
            <a:ext cx="411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006FC0"/>
                </a:solidFill>
                <a:latin typeface="Arial"/>
                <a:cs typeface="Arial"/>
              </a:rPr>
              <a:t>SKI</a:t>
            </a:r>
            <a:r>
              <a:rPr sz="1200" spc="-17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200" spc="-22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200" spc="-204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5261" y="2560396"/>
            <a:ext cx="358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1000" spc="-1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ool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6451" y="2307533"/>
            <a:ext cx="2733675" cy="8883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490"/>
              </a:spcBef>
              <a:buClr>
                <a:srgbClr val="2D75B6"/>
              </a:buClr>
              <a:buFont typeface="Wingdings"/>
              <a:buChar char=""/>
              <a:tabLst>
                <a:tab pos="216535" algn="l"/>
                <a:tab pos="21717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Internship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5" dirty="0">
                <a:latin typeface="Times New Roman"/>
                <a:cs typeface="Times New Roman"/>
              </a:rPr>
              <a:t>Degital Bundle(Avril, Juin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2019)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536575" algn="l"/>
                <a:tab pos="887094" algn="l"/>
                <a:tab pos="1711960" algn="l"/>
                <a:tab pos="2477135" algn="l"/>
              </a:tabLst>
            </a:pP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Design	and	development	Application	for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Technologies used: </a:t>
            </a:r>
            <a:r>
              <a:rPr sz="10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MySql,</a:t>
            </a:r>
            <a:r>
              <a:rPr sz="1000" i="1" spc="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Ajax,Codeigniter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451" y="3348990"/>
            <a:ext cx="3134995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2D75B6"/>
              </a:buClr>
              <a:buFont typeface="Wingdings"/>
              <a:buChar char=""/>
              <a:tabLst>
                <a:tab pos="216535" algn="l"/>
                <a:tab pos="217170" algn="l"/>
              </a:tabLst>
            </a:pPr>
            <a:r>
              <a:rPr dirty="0"/>
              <a:t>	</a:t>
            </a:r>
            <a:r>
              <a:rPr sz="1000" b="1" spc="-5" dirty="0">
                <a:latin typeface="Times New Roman"/>
                <a:cs typeface="Times New Roman"/>
              </a:rPr>
              <a:t>Internship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5" dirty="0">
                <a:latin typeface="Times New Roman"/>
                <a:cs typeface="Times New Roman"/>
              </a:rPr>
              <a:t>Cnss-Caisse nationale de sécurité  sociale (july, august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2018)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Design and development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an E-commerce</a:t>
            </a:r>
            <a:r>
              <a:rPr sz="10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Technologies used:</a:t>
            </a:r>
            <a:r>
              <a:rPr sz="1000" b="1" i="1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000" b="1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Spring,Angular</a:t>
            </a:r>
            <a:endParaRPr sz="100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spcBef>
                <a:spcPts val="204"/>
              </a:spcBef>
              <a:buClr>
                <a:srgbClr val="2D75B6"/>
              </a:buClr>
              <a:buFont typeface="Wingdings"/>
              <a:buChar char=""/>
              <a:tabLst>
                <a:tab pos="216535" algn="l"/>
                <a:tab pos="21717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Internship </a:t>
            </a:r>
            <a:r>
              <a:rPr sz="1000" b="1" dirty="0">
                <a:latin typeface="Times New Roman"/>
                <a:cs typeface="Times New Roman"/>
              </a:rPr>
              <a:t>at Biat- (Janvier,February,2017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)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Design and development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an E-commerce</a:t>
            </a:r>
            <a:r>
              <a:rPr sz="10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Technologies used: php</a:t>
            </a:r>
            <a:r>
              <a:rPr sz="10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sz="1000" i="1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MySql,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6451" y="4694326"/>
            <a:ext cx="3020695" cy="9677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Internship </a:t>
            </a:r>
            <a:r>
              <a:rPr sz="1000" b="1" dirty="0">
                <a:latin typeface="Times New Roman"/>
                <a:cs typeface="Times New Roman"/>
              </a:rPr>
              <a:t>at </a:t>
            </a:r>
            <a:r>
              <a:rPr sz="1000" b="1" spc="-5" dirty="0">
                <a:latin typeface="Times New Roman"/>
                <a:cs typeface="Times New Roman"/>
              </a:rPr>
              <a:t>TT–Tunisia Telecom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(December,2016)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Times New Roman"/>
                <a:cs typeface="Times New Roman"/>
              </a:rPr>
              <a:t>Design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small website </a:t>
            </a:r>
            <a:r>
              <a:rPr sz="1000" spc="-5" dirty="0">
                <a:latin typeface="Times New Roman"/>
                <a:cs typeface="Times New Roman"/>
              </a:rPr>
              <a:t>for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TT,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Technologies used: </a:t>
            </a:r>
            <a:r>
              <a:rPr sz="1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Swing</a:t>
            </a:r>
            <a:r>
              <a:rPr sz="10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java,</a:t>
            </a:r>
            <a:endParaRPr sz="1000">
              <a:latin typeface="Times New Roman"/>
              <a:cs typeface="Times New Roman"/>
            </a:endParaRPr>
          </a:p>
          <a:p>
            <a:pPr marL="371475">
              <a:lnSpc>
                <a:spcPct val="100000"/>
              </a:lnSpc>
              <a:spcBef>
                <a:spcPts val="575"/>
              </a:spcBef>
            </a:pPr>
            <a:r>
              <a:rPr sz="1200" spc="-185" dirty="0">
                <a:solidFill>
                  <a:srgbClr val="006FC0"/>
                </a:solidFill>
                <a:latin typeface="Arial"/>
                <a:cs typeface="Arial"/>
              </a:rPr>
              <a:t>PROJECTS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9305" y="1833118"/>
            <a:ext cx="1756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006FC0"/>
                </a:solidFill>
                <a:latin typeface="Arial"/>
                <a:cs typeface="Arial"/>
              </a:rPr>
              <a:t>PROFESSIONAL</a:t>
            </a:r>
            <a:r>
              <a:rPr sz="12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200" spc="-200" dirty="0">
                <a:solidFill>
                  <a:srgbClr val="006FC0"/>
                </a:solidFill>
                <a:latin typeface="Arial"/>
                <a:cs typeface="Arial"/>
              </a:rPr>
              <a:t>EXPERIENCE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4895" y="533400"/>
            <a:ext cx="3590925" cy="2215515"/>
            <a:chOff x="184895" y="533400"/>
            <a:chExt cx="3590925" cy="2215515"/>
          </a:xfrm>
        </p:grpSpPr>
        <p:sp>
          <p:nvSpPr>
            <p:cNvPr id="44" name="object 44"/>
            <p:cNvSpPr/>
            <p:nvPr/>
          </p:nvSpPr>
          <p:spPr>
            <a:xfrm>
              <a:off x="184895" y="1835155"/>
              <a:ext cx="198709" cy="1715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96540" y="1621536"/>
              <a:ext cx="979169" cy="112699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1780" y="533400"/>
              <a:ext cx="950975" cy="10988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9687" y="8332775"/>
            <a:ext cx="2306955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  <a:tab pos="1753235" algn="l"/>
              </a:tabLst>
            </a:pPr>
            <a:r>
              <a:rPr sz="1000" b="1" dirty="0">
                <a:latin typeface="Times New Roman"/>
                <a:cs typeface="Times New Roman"/>
              </a:rPr>
              <a:t>2016</a:t>
            </a:r>
            <a:r>
              <a:rPr sz="1000" b="1" spc="-15" dirty="0">
                <a:latin typeface="Times New Roman"/>
                <a:cs typeface="Times New Roman"/>
              </a:rPr>
              <a:t>-</a:t>
            </a:r>
            <a:r>
              <a:rPr sz="1000" b="1" dirty="0">
                <a:latin typeface="Times New Roman"/>
                <a:cs typeface="Times New Roman"/>
              </a:rPr>
              <a:t>20</a:t>
            </a:r>
            <a:r>
              <a:rPr sz="1000" b="1" spc="-15" dirty="0">
                <a:latin typeface="Times New Roman"/>
                <a:cs typeface="Times New Roman"/>
              </a:rPr>
              <a:t>2</a:t>
            </a:r>
            <a:r>
              <a:rPr sz="1000" b="1" dirty="0">
                <a:latin typeface="Times New Roman"/>
                <a:cs typeface="Times New Roman"/>
              </a:rPr>
              <a:t>0</a:t>
            </a:r>
            <a:r>
              <a:rPr sz="1000" b="1" spc="-5" dirty="0">
                <a:latin typeface="Times New Roman"/>
                <a:cs typeface="Times New Roman"/>
              </a:rPr>
              <a:t>: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S</a:t>
            </a: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-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titut</a:t>
            </a:r>
            <a:r>
              <a:rPr sz="1000" b="1" dirty="0">
                <a:latin typeface="Times New Roman"/>
                <a:cs typeface="Times New Roman"/>
              </a:rPr>
              <a:t>	</a:t>
            </a:r>
            <a:r>
              <a:rPr sz="1000" b="1" spc="-5" dirty="0">
                <a:latin typeface="Times New Roman"/>
                <a:cs typeface="Times New Roman"/>
              </a:rPr>
              <a:t>S</a:t>
            </a:r>
            <a:r>
              <a:rPr sz="1000" b="1" spc="-10" dirty="0">
                <a:latin typeface="Times New Roman"/>
                <a:cs typeface="Times New Roman"/>
              </a:rPr>
              <a:t>u</a:t>
            </a:r>
            <a:r>
              <a:rPr sz="1000" b="1" spc="-5" dirty="0">
                <a:latin typeface="Times New Roman"/>
                <a:cs typeface="Times New Roman"/>
              </a:rPr>
              <a:t>périeur  Technologiques 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CHARGUIA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Course: </a:t>
            </a:r>
            <a:r>
              <a:rPr sz="900" b="1" i="1" dirty="0">
                <a:solidFill>
                  <a:srgbClr val="0D0D0D"/>
                </a:solidFill>
                <a:latin typeface="Times New Roman"/>
                <a:cs typeface="Times New Roman"/>
              </a:rPr>
              <a:t>Computer</a:t>
            </a:r>
            <a:r>
              <a:rPr sz="900" b="1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900" b="1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Science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dirty="0">
                <a:solidFill>
                  <a:srgbClr val="0D0D0D"/>
                </a:solidFill>
                <a:latin typeface="Times New Roman"/>
                <a:cs typeface="Times New Roman"/>
              </a:rPr>
              <a:t>Main </a:t>
            </a:r>
            <a:r>
              <a:rPr sz="900" b="1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courses: </a:t>
            </a:r>
            <a:r>
              <a:rPr sz="900" i="1" dirty="0">
                <a:solidFill>
                  <a:srgbClr val="252525"/>
                </a:solidFill>
                <a:latin typeface="Times New Roman"/>
                <a:cs typeface="Times New Roman"/>
              </a:rPr>
              <a:t>Programming </a:t>
            </a:r>
            <a:r>
              <a:rPr sz="9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(Java/JEE,</a:t>
            </a:r>
            <a:r>
              <a:rPr sz="900" i="1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252525"/>
                </a:solidFill>
                <a:latin typeface="Times New Roman"/>
                <a:cs typeface="Times New Roman"/>
              </a:rPr>
              <a:t>C,,,),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13989" y="8409558"/>
            <a:ext cx="817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165" algn="l"/>
              </a:tabLst>
            </a:pPr>
            <a:r>
              <a:rPr sz="1000" b="1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es</a:t>
            </a:r>
            <a:r>
              <a:rPr sz="1000" b="1" dirty="0">
                <a:latin typeface="Times New Roman"/>
                <a:cs typeface="Times New Roman"/>
              </a:rPr>
              <a:t>	E</a:t>
            </a:r>
            <a:r>
              <a:rPr sz="1000" b="1" spc="-5" dirty="0">
                <a:latin typeface="Times New Roman"/>
                <a:cs typeface="Times New Roman"/>
              </a:rPr>
              <a:t>tu</a:t>
            </a:r>
            <a:r>
              <a:rPr sz="1000" b="1" spc="-10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2910" y="9219606"/>
            <a:ext cx="1873885" cy="3708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25"/>
              </a:spcBef>
              <a:buClr>
                <a:srgbClr val="2D75B6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b="1" dirty="0">
                <a:latin typeface="Times New Roman"/>
                <a:cs typeface="Times New Roman"/>
              </a:rPr>
              <a:t>2011-2015 </a:t>
            </a:r>
            <a:r>
              <a:rPr sz="1000" b="1" spc="-5" dirty="0">
                <a:latin typeface="Times New Roman"/>
                <a:cs typeface="Times New Roman"/>
              </a:rPr>
              <a:t>: Lycée </a:t>
            </a:r>
            <a:r>
              <a:rPr sz="1000" b="1" dirty="0">
                <a:latin typeface="Times New Roman"/>
                <a:cs typeface="Times New Roman"/>
              </a:rPr>
              <a:t>wafa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gazella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i="1" dirty="0">
                <a:solidFill>
                  <a:srgbClr val="252525"/>
                </a:solidFill>
                <a:latin typeface="Times New Roman"/>
                <a:cs typeface="Times New Roman"/>
              </a:rPr>
              <a:t>Baccalaureate: </a:t>
            </a:r>
            <a:r>
              <a:rPr sz="9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sz="900" i="1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252525"/>
                </a:solidFill>
                <a:latin typeface="Times New Roman"/>
                <a:cs typeface="Times New Roman"/>
              </a:rPr>
              <a:t>Section,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322</Words>
  <Application>Microsoft Office PowerPoint</Application>
  <PresentationFormat>Format A4 (210 x 297 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Caladea</vt:lpstr>
      <vt:lpstr>Calibri</vt:lpstr>
      <vt:lpstr>Carlito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Mohamed Benzarti</cp:lastModifiedBy>
  <cp:revision>1</cp:revision>
  <dcterms:created xsi:type="dcterms:W3CDTF">2021-07-09T17:50:39Z</dcterms:created>
  <dcterms:modified xsi:type="dcterms:W3CDTF">2021-07-09T20:18:22Z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2021-07-09T00:00:00Z</vt:filetime>
  </property>
</Properties>
</file>