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8" r:id="rId2"/>
    <p:sldId id="259" r:id="rId3"/>
    <p:sldId id="263" r:id="rId4"/>
    <p:sldId id="256" r:id="rId5"/>
    <p:sldId id="257" r:id="rId6"/>
    <p:sldId id="264" r:id="rId7"/>
    <p:sldId id="267" r:id="rId8"/>
    <p:sldId id="270" r:id="rId9"/>
    <p:sldId id="268" r:id="rId10"/>
    <p:sldId id="269" r:id="rId11"/>
    <p:sldId id="273" r:id="rId12"/>
    <p:sldId id="274" r:id="rId13"/>
    <p:sldId id="272" r:id="rId14"/>
    <p:sldId id="260" r:id="rId15"/>
    <p:sldId id="275" r:id="rId1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ตัวเชื่อมต่อตรง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ชื่อเรื่อง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16" name="ตัวยึดวันที่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3717-CC53-4BD6-BCAD-2BBD10E0CCDE}" type="datetimeFigureOut">
              <a:rPr lang="th-TH" smtClean="0"/>
              <a:pPr/>
              <a:t>13/02/56</a:t>
            </a:fld>
            <a:endParaRPr lang="th-TH"/>
          </a:p>
        </p:txBody>
      </p:sp>
      <p:sp>
        <p:nvSpPr>
          <p:cNvPr id="2" name="ตัวยึดท้ายกระดา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5" name="ตัวยึดหมายเลขภาพนิ่ง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0F6E017-C7BE-4769-9748-3F787EDCD65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3717-CC53-4BD6-BCAD-2BBD10E0CCDE}" type="datetimeFigureOut">
              <a:rPr lang="th-TH" smtClean="0"/>
              <a:pPr/>
              <a:t>13/02/56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E017-C7BE-4769-9748-3F787EDCD65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3717-CC53-4BD6-BCAD-2BBD10E0CCDE}" type="datetimeFigureOut">
              <a:rPr lang="th-TH" smtClean="0"/>
              <a:pPr/>
              <a:t>13/02/56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E017-C7BE-4769-9748-3F787EDCD65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ชื่อเรื่อง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27" name="ตัวยึดเนื้อหา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25" name="ตัวยึดวันที่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3717-CC53-4BD6-BCAD-2BBD10E0CCDE}" type="datetimeFigureOut">
              <a:rPr lang="th-TH" smtClean="0"/>
              <a:pPr/>
              <a:t>13/02/56</a:t>
            </a:fld>
            <a:endParaRPr lang="th-TH"/>
          </a:p>
        </p:txBody>
      </p:sp>
      <p:sp>
        <p:nvSpPr>
          <p:cNvPr id="19" name="ตัวยึดท้ายกระดา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th-TH"/>
          </a:p>
        </p:txBody>
      </p:sp>
      <p:sp>
        <p:nvSpPr>
          <p:cNvPr id="16" name="ตัวยึดหมายเลขภาพนิ่ง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0F6E017-C7BE-4769-9748-3F787EDCD65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ตัวเชื่อมต่อตรง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ตัวยึดข้อความ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19" name="ตัวยึดวันที่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3717-CC53-4BD6-BCAD-2BBD10E0CCDE}" type="datetimeFigureOut">
              <a:rPr lang="th-TH" smtClean="0"/>
              <a:pPr/>
              <a:t>13/02/56</a:t>
            </a:fld>
            <a:endParaRPr lang="th-TH"/>
          </a:p>
        </p:txBody>
      </p:sp>
      <p:sp>
        <p:nvSpPr>
          <p:cNvPr id="11" name="ตัวยึดท้ายกระดา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6" name="ตัวยึดหมายเลขภาพนิ่ง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E017-C7BE-4769-9748-3F787EDCD65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ชื่อเรื่อง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ชื่อเรื่อง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4" name="ตัวยึดเนื้อหา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3" name="ตัวยึดเนื้อหา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21" name="ตัวยึดวันที่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3717-CC53-4BD6-BCAD-2BBD10E0CCDE}" type="datetimeFigureOut">
              <a:rPr lang="th-TH" smtClean="0"/>
              <a:pPr/>
              <a:t>13/02/56</a:t>
            </a:fld>
            <a:endParaRPr lang="th-TH"/>
          </a:p>
        </p:txBody>
      </p:sp>
      <p:sp>
        <p:nvSpPr>
          <p:cNvPr id="10" name="ตัวยึดท้ายกระดา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1" name="ตัวยึดหมายเลขภาพนิ่ง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E017-C7BE-4769-9748-3F787EDCD65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ชื่อเรื่อง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25" name="ตัวยึดข้อความ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28" name="ตัวยึดเนื้อหา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3717-CC53-4BD6-BCAD-2BBD10E0CCDE}" type="datetimeFigureOut">
              <a:rPr lang="th-TH" smtClean="0"/>
              <a:pPr/>
              <a:t>13/02/56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0F6E017-C7BE-4769-9748-3F787EDCD65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ตัวเชื่อมต่อตรง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ชื่อเรื่อง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2" name="ตัวยึดวันที่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3717-CC53-4BD6-BCAD-2BBD10E0CCDE}" type="datetimeFigureOut">
              <a:rPr lang="th-TH" smtClean="0"/>
              <a:pPr/>
              <a:t>13/02/56</a:t>
            </a:fld>
            <a:endParaRPr lang="th-TH"/>
          </a:p>
        </p:txBody>
      </p:sp>
      <p:sp>
        <p:nvSpPr>
          <p:cNvPr id="21" name="ตัวยึดท้ายกระดา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E017-C7BE-4769-9748-3F787EDCD65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3717-CC53-4BD6-BCAD-2BBD10E0CCDE}" type="datetimeFigureOut">
              <a:rPr lang="th-TH" smtClean="0"/>
              <a:pPr/>
              <a:t>13/02/56</a:t>
            </a:fld>
            <a:endParaRPr lang="th-TH"/>
          </a:p>
        </p:txBody>
      </p:sp>
      <p:sp>
        <p:nvSpPr>
          <p:cNvPr id="24" name="ตัวยึดท้ายกระดา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E017-C7BE-4769-9748-3F787EDCD65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ตัวเชื่อมต่อตรง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ชื่อเรื่อง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26" name="ตัวยึดข้อความ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14" name="ตัวยึดเนื้อหา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25" name="ตัวยึดวันที่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3717-CC53-4BD6-BCAD-2BBD10E0CCDE}" type="datetimeFigureOut">
              <a:rPr lang="th-TH" smtClean="0"/>
              <a:pPr/>
              <a:t>13/02/56</a:t>
            </a:fld>
            <a:endParaRPr lang="th-TH"/>
          </a:p>
        </p:txBody>
      </p:sp>
      <p:sp>
        <p:nvSpPr>
          <p:cNvPr id="29" name="ตัวยึดท้ายกระดา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E017-C7BE-4769-9748-3F787EDCD65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ตัวยึดรูปภาพ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3717-CC53-4BD6-BCAD-2BBD10E0CCDE}" type="datetimeFigureOut">
              <a:rPr lang="th-TH" smtClean="0"/>
              <a:pPr/>
              <a:t>13/02/56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1" name="ตัวยึดหมายเลขภาพนิ่ง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E017-C7BE-4769-9748-3F787EDCD65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7" name="ชื่อเรื่อง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26" name="ตัวยึดข้อความ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ตัวเชื่อมต่อตรง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ตัวยึดข้อความ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1" name="ตัวยึดวันที่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E353717-CC53-4BD6-BCAD-2BBD10E0CCDE}" type="datetimeFigureOut">
              <a:rPr lang="th-TH" smtClean="0"/>
              <a:pPr/>
              <a:t>13/02/56</a:t>
            </a:fld>
            <a:endParaRPr lang="th-TH"/>
          </a:p>
        </p:txBody>
      </p:sp>
      <p:sp>
        <p:nvSpPr>
          <p:cNvPr id="28" name="ตัวยึดท้ายกระดา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0F6E017-C7BE-4769-9748-3F787EDCD65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0" name="ตัวยึดชื่อเรื่อง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ตัวเชื่อมต่อตรง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ตัวเชื่อมต่อตรง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/>
          <p:cNvSpPr/>
          <p:nvPr/>
        </p:nvSpPr>
        <p:spPr>
          <a:xfrm>
            <a:off x="2608161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th-TH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608161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th-TH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2571736" y="1285860"/>
            <a:ext cx="407196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Sudoku</a:t>
            </a:r>
            <a:endParaRPr lang="th-TH" sz="7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ชื่อเรื่องรอง 2"/>
          <p:cNvSpPr txBox="1">
            <a:spLocks/>
          </p:cNvSpPr>
          <p:nvPr/>
        </p:nvSpPr>
        <p:spPr>
          <a:xfrm>
            <a:off x="1571604" y="4214818"/>
            <a:ext cx="7143784" cy="201722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Phatchaporn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Todkaew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     550510600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Panuwat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Jantawee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     550510603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Supatsorn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Boonngan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ngsana New" pitchFamily="18" charset="-34"/>
                <a:ea typeface="+mn-ea"/>
                <a:cs typeface="Angsana New" pitchFamily="18" charset="-34"/>
              </a:rPr>
              <a:t>    550510600</a:t>
            </a:r>
            <a:endParaRPr kumimoji="0" lang="th-TH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ngsana New" pitchFamily="18" charset="-34"/>
              <a:ea typeface="+mn-ea"/>
              <a:cs typeface="Angsana New" pitchFamily="18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0232" y="2857496"/>
            <a:ext cx="4929222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204112  Computer Science</a:t>
            </a:r>
          </a:p>
          <a:p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642910" y="4071942"/>
            <a:ext cx="8348690" cy="2008183"/>
          </a:xfrm>
        </p:spPr>
        <p:txBody>
          <a:bodyPr/>
          <a:lstStyle/>
          <a:p>
            <a:r>
              <a:rPr lang="th-TH" dirty="0" smtClean="0"/>
              <a:t>จะปรากฏ</a:t>
            </a:r>
            <a:r>
              <a:rPr lang="th-TH" dirty="0" err="1" smtClean="0"/>
              <a:t>ตารางซู</a:t>
            </a:r>
            <a:r>
              <a:rPr lang="th-TH" dirty="0" smtClean="0"/>
              <a:t>โดกุออกมา  โดยจะมีช่องว่างให้ผู้เล่นเติมจากการ </a:t>
            </a:r>
            <a:r>
              <a:rPr lang="en-US" dirty="0" smtClean="0"/>
              <a:t>Input </a:t>
            </a:r>
            <a:r>
              <a:rPr lang="th-TH" dirty="0" smtClean="0"/>
              <a:t>แถว </a:t>
            </a:r>
            <a:r>
              <a:rPr lang="en-US" dirty="0" smtClean="0"/>
              <a:t>&gt;</a:t>
            </a:r>
            <a:r>
              <a:rPr lang="th-TH" dirty="0" smtClean="0"/>
              <a:t>คอลัมน์</a:t>
            </a:r>
            <a:r>
              <a:rPr lang="en-US" dirty="0" smtClean="0"/>
              <a:t>&gt;</a:t>
            </a:r>
            <a:r>
              <a:rPr lang="th-TH" dirty="0" smtClean="0"/>
              <a:t>ค่าที่ต้องการ </a:t>
            </a:r>
          </a:p>
          <a:p>
            <a:r>
              <a:rPr lang="th-TH" dirty="0" smtClean="0"/>
              <a:t>ถ้าหากจะจบเกมให้ กด</a:t>
            </a:r>
            <a:r>
              <a:rPr lang="en-US" dirty="0" smtClean="0"/>
              <a:t> 0 </a:t>
            </a:r>
            <a:endParaRPr lang="th-TH" dirty="0"/>
          </a:p>
        </p:txBody>
      </p:sp>
      <p:pic>
        <p:nvPicPr>
          <p:cNvPr id="5122" name="Picture 2" descr="C:\Users\Maow Nam\Desktop\sudukugame 112\capture-20130213-00125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85728"/>
            <a:ext cx="6450013" cy="3486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285728"/>
            <a:ext cx="8186766" cy="6357982"/>
          </a:xfrm>
        </p:spPr>
        <p:txBody>
          <a:bodyPr/>
          <a:lstStyle/>
          <a:p>
            <a:r>
              <a:rPr lang="th-TH" dirty="0" smtClean="0"/>
              <a:t>หากคำตอบผิดโปรแกรมจะ</a:t>
            </a:r>
            <a:r>
              <a:rPr lang="th-TH" dirty="0" err="1" smtClean="0"/>
              <a:t>บอกให</a:t>
            </a:r>
            <a:r>
              <a:rPr lang="th-TH" dirty="0" smtClean="0"/>
              <a:t>กรอกคำตอบใหม่อีกครั้ง</a:t>
            </a:r>
          </a:p>
          <a:p>
            <a:endParaRPr lang="th-TH" dirty="0" smtClean="0"/>
          </a:p>
          <a:p>
            <a:endParaRPr lang="th-TH" dirty="0" smtClean="0"/>
          </a:p>
          <a:p>
            <a:pPr>
              <a:buNone/>
            </a:pPr>
            <a:endParaRPr lang="th-TH" dirty="0" smtClean="0"/>
          </a:p>
          <a:p>
            <a:endParaRPr lang="th-TH" dirty="0" smtClean="0"/>
          </a:p>
        </p:txBody>
      </p:sp>
      <p:sp>
        <p:nvSpPr>
          <p:cNvPr id="7173" name="AutoShape 5" descr="http://www.facebook.com/ajax/messaging/attachment.php?attach_id=b625b0b00ff28ce7dd18f78aed0e2bfe&amp;mid=mid.1360701106324%3A25afab4c7a624e1587&amp;hash=AQC4fkfcevgkWf4O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175" name="AutoShape 7" descr="http://www.facebook.com/ajax/messaging/attachment.php?attach_id=b625b0b00ff28ce7dd18f78aed0e2bfe&amp;mid=mid.1360701106324%3A25afab4c7a624e1587&amp;hash=AQC4fkfcevgkWf4O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7176" name="Picture 8" descr="C:\Users\Maow Nam\Downloads\dsss (1).png"/>
          <p:cNvPicPr>
            <a:picLocks noChangeAspect="1" noChangeArrowheads="1"/>
          </p:cNvPicPr>
          <p:nvPr/>
        </p:nvPicPr>
        <p:blipFill>
          <a:blip r:embed="rId2"/>
          <a:srcRect l="11017" t="19726" r="39568" b="36328"/>
          <a:stretch>
            <a:fillRect/>
          </a:stretch>
        </p:blipFill>
        <p:spPr bwMode="auto">
          <a:xfrm>
            <a:off x="928662" y="1500174"/>
            <a:ext cx="7000924" cy="3500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000108"/>
            <a:ext cx="8686800" cy="4525963"/>
          </a:xfrm>
        </p:spPr>
        <p:txBody>
          <a:bodyPr/>
          <a:lstStyle/>
          <a:p>
            <a:r>
              <a:rPr lang="th-TH" dirty="0" smtClean="0"/>
              <a:t>หากคำตอบทุกช่องถูก โปรแกรมจะแสดงคะแนน และเวลาที่ใช้ในการเล่นเกม</a:t>
            </a:r>
          </a:p>
          <a:p>
            <a:endParaRPr lang="th-TH" dirty="0"/>
          </a:p>
        </p:txBody>
      </p:sp>
      <p:pic>
        <p:nvPicPr>
          <p:cNvPr id="4" name="Picture 3" descr="C:\Users\Maow Nam\Downloads\dsss.png"/>
          <p:cNvPicPr>
            <a:picLocks noChangeAspect="1" noChangeArrowheads="1"/>
          </p:cNvPicPr>
          <p:nvPr/>
        </p:nvPicPr>
        <p:blipFill>
          <a:blip r:embed="rId2"/>
          <a:srcRect l="3880" t="7031" r="46706" b="49024"/>
          <a:stretch>
            <a:fillRect/>
          </a:stretch>
        </p:blipFill>
        <p:spPr bwMode="auto">
          <a:xfrm>
            <a:off x="642910" y="1857364"/>
            <a:ext cx="7572428" cy="3786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285720" y="5214951"/>
            <a:ext cx="8215370" cy="1428760"/>
          </a:xfrm>
        </p:spPr>
        <p:txBody>
          <a:bodyPr/>
          <a:lstStyle/>
          <a:p>
            <a:r>
              <a:rPr lang="th-TH" dirty="0" smtClean="0"/>
              <a:t>หากต้องการดูอันดับเวลาที่ทำได้ดีที่สุด ให้กด </a:t>
            </a:r>
            <a:r>
              <a:rPr lang="en-US" dirty="0" smtClean="0"/>
              <a:t>Enter </a:t>
            </a:r>
            <a:r>
              <a:rPr lang="th-TH" dirty="0" smtClean="0"/>
              <a:t> </a:t>
            </a:r>
            <a:r>
              <a:rPr lang="th-TH" dirty="0" smtClean="0"/>
              <a:t>ที่</a:t>
            </a:r>
            <a:r>
              <a:rPr lang="en-US" dirty="0" smtClean="0"/>
              <a:t>High scores </a:t>
            </a:r>
            <a:endParaRPr lang="en-US" dirty="0" smtClean="0"/>
          </a:p>
          <a:p>
            <a:pPr>
              <a:buNone/>
            </a:pPr>
            <a:r>
              <a:rPr lang="th-TH" dirty="0" smtClean="0"/>
              <a:t>ก็จะแสดงอันดับผู้เล่นที่ใช้เวลาในการเล่นเกมในแต่ละด่านน้อยที่สุด </a:t>
            </a:r>
            <a:r>
              <a:rPr lang="en-US" dirty="0" smtClean="0"/>
              <a:t>3 </a:t>
            </a:r>
            <a:r>
              <a:rPr lang="th-TH" dirty="0" smtClean="0"/>
              <a:t>อันดับ</a:t>
            </a:r>
            <a:endParaRPr lang="th-TH" dirty="0"/>
          </a:p>
        </p:txBody>
      </p:sp>
      <p:pic>
        <p:nvPicPr>
          <p:cNvPr id="6148" name="Picture 4" descr="C:\Users\Maow Nam\Desktop\sudukugame 112\capture-20130213-00172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928802"/>
            <a:ext cx="5572164" cy="3110428"/>
          </a:xfrm>
          <a:prstGeom prst="rect">
            <a:avLst/>
          </a:prstGeom>
          <a:noFill/>
        </p:spPr>
      </p:pic>
      <p:pic>
        <p:nvPicPr>
          <p:cNvPr id="1026" name="Picture 2" descr="C:\Users\Maow Nam\Desktop\sudukugame 112\capture-20130213-12002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14290"/>
            <a:ext cx="3357586" cy="16957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th-TH" dirty="0" smtClean="0"/>
              <a:t>สรุปผลการดำเนินโครงการ</a:t>
            </a:r>
            <a:r>
              <a:rPr lang="en-US" dirty="0" smtClean="0"/>
              <a:t/>
            </a:r>
            <a:br>
              <a:rPr lang="en-US" dirty="0" smtClean="0"/>
            </a:b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57224" y="1928802"/>
            <a:ext cx="7286676" cy="308928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th-TH" b="1" dirty="0" smtClean="0">
                <a:latin typeface="Cordia New" pitchFamily="34" charset="-34"/>
              </a:rPr>
              <a:t>จุดเด่น </a:t>
            </a:r>
            <a:r>
              <a:rPr lang="en-US" b="1" dirty="0" smtClean="0">
                <a:latin typeface="Cordia New" pitchFamily="34" charset="-34"/>
              </a:rPr>
              <a:t>: </a:t>
            </a:r>
            <a:r>
              <a:rPr lang="th-TH" b="1" dirty="0" smtClean="0">
                <a:latin typeface="Cordia New" pitchFamily="34" charset="-34"/>
              </a:rPr>
              <a:t>มี</a:t>
            </a:r>
            <a:r>
              <a:rPr lang="th-TH" b="1" dirty="0" smtClean="0">
                <a:latin typeface="Cordia New" pitchFamily="34" charset="-34"/>
              </a:rPr>
              <a:t>การเก็บ</a:t>
            </a:r>
            <a:r>
              <a:rPr lang="th-TH" b="1" dirty="0" smtClean="0">
                <a:latin typeface="Cordia New" pitchFamily="34" charset="-34"/>
              </a:rPr>
              <a:t>ข้อมูลสถิติของ</a:t>
            </a:r>
            <a:r>
              <a:rPr lang="th-TH" b="1" dirty="0" smtClean="0">
                <a:latin typeface="Cordia New" pitchFamily="34" charset="-34"/>
              </a:rPr>
              <a:t>ผู้เล่น</a:t>
            </a:r>
            <a:r>
              <a:rPr lang="th-TH" b="1" dirty="0" smtClean="0">
                <a:latin typeface="Cordia New" pitchFamily="34" charset="-34"/>
              </a:rPr>
              <a:t>เอาไว้  และ</a:t>
            </a:r>
            <a:r>
              <a:rPr lang="th-TH" b="1" dirty="0" smtClean="0">
                <a:latin typeface="Cordia New" pitchFamily="34" charset="-34"/>
              </a:rPr>
              <a:t>สามารถใช้งานโปรแกรมได้จริง</a:t>
            </a:r>
          </a:p>
          <a:p>
            <a:pPr>
              <a:spcBef>
                <a:spcPct val="50000"/>
              </a:spcBef>
            </a:pPr>
            <a:r>
              <a:rPr lang="th-TH" b="1" dirty="0" smtClean="0">
                <a:latin typeface="Cordia New" pitchFamily="34" charset="-34"/>
              </a:rPr>
              <a:t>ข้อจำกัด </a:t>
            </a:r>
            <a:r>
              <a:rPr lang="en-US" b="1" dirty="0" smtClean="0">
                <a:latin typeface="Cordia New" pitchFamily="34" charset="-34"/>
              </a:rPr>
              <a:t>:</a:t>
            </a:r>
            <a:r>
              <a:rPr lang="th-TH" b="1" dirty="0" smtClean="0">
                <a:latin typeface="Cordia New" pitchFamily="34" charset="-34"/>
              </a:rPr>
              <a:t> รูปแบบของการ </a:t>
            </a:r>
            <a:r>
              <a:rPr lang="en-US" b="1" dirty="0" smtClean="0">
                <a:latin typeface="Cordia New" pitchFamily="34" charset="-34"/>
              </a:rPr>
              <a:t>input </a:t>
            </a:r>
            <a:r>
              <a:rPr lang="th-TH" b="1" dirty="0" smtClean="0">
                <a:latin typeface="Cordia New" pitchFamily="34" charset="-34"/>
              </a:rPr>
              <a:t>ยังไม่คล่องตัวในการเล่น  และด่านที่มีให้เล่นมีจำนวนน้อย</a:t>
            </a:r>
          </a:p>
          <a:p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2000232" y="2071678"/>
            <a:ext cx="51435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th-TH" sz="9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rdia New" pitchFamily="34" charset="-34"/>
                <a:cs typeface="Cordia New" pitchFamily="34" charset="-34"/>
              </a:rPr>
              <a:t>ขอบคุณค่ะ</a:t>
            </a:r>
            <a:endParaRPr lang="th-TH" sz="9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714348" y="428604"/>
            <a:ext cx="4299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3600" dirty="0" smtClean="0"/>
              <a:t>วัตถุประสงค์หรือเป้าหมายของโครงงาน</a:t>
            </a:r>
            <a:endParaRPr lang="en-US" sz="3600" dirty="0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785786" y="1214422"/>
            <a:ext cx="68580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 	เพื่อสร้างเกมให้เกิดความผ่อนคลายในการเล่น และยังมีส่วนช่วยในการพัฒนาสมองเป็นอย่างมาก ช่วยพัฒนาทักษะทางด้านความคิด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, </a:t>
            </a: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การคิดนอกกรอบ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, </a:t>
            </a: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การตัดสินใจที่รอบคอบ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th-TH" dirty="0" smtClean="0"/>
              <a:t>เทคนิคหรือหลักการที่ใช้ในการพัฒนาโปรแกรม</a:t>
            </a:r>
            <a:r>
              <a:rPr lang="en-US" dirty="0" smtClean="0"/>
              <a:t/>
            </a:r>
            <a:br>
              <a:rPr lang="en-US" dirty="0" smtClean="0"/>
            </a:b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- การเขียน อ่าน และจัดเก็บข้อมูล โดยใช้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FILE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เก็บ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High scores </a:t>
            </a:r>
            <a:br>
              <a:rPr lang="en-US" dirty="0" smtClean="0">
                <a:latin typeface="Angsana New" pitchFamily="18" charset="-34"/>
                <a:cs typeface="Angsana New" pitchFamily="18" charset="-34"/>
              </a:rPr>
            </a:b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- Array 2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มิติ ใช้ในการเก็บค่าของคำตอบบนตาราง</a:t>
            </a:r>
            <a:br>
              <a:rPr lang="th-TH" dirty="0" smtClean="0">
                <a:latin typeface="Angsana New" pitchFamily="18" charset="-34"/>
                <a:cs typeface="Angsana New" pitchFamily="18" charset="-34"/>
              </a:rPr>
            </a:b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- </a:t>
            </a:r>
            <a:r>
              <a:rPr lang="en-US" dirty="0" err="1" smtClean="0">
                <a:latin typeface="Angsana New" pitchFamily="18" charset="-34"/>
                <a:cs typeface="Angsana New" pitchFamily="18" charset="-34"/>
              </a:rPr>
              <a:t>Struct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ใช้เก็บข้อมูลผู้เล่น ใน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File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เพื่อง่ายต่อการจัดการ</a:t>
            </a:r>
            <a:endParaRPr lang="th-TH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วงรี 9"/>
          <p:cNvSpPr/>
          <p:nvPr/>
        </p:nvSpPr>
        <p:spPr>
          <a:xfrm>
            <a:off x="3714744" y="285728"/>
            <a:ext cx="171451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start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11" name="แผนผังลำดับงาน: ข้อมูล 10"/>
          <p:cNvSpPr/>
          <p:nvPr/>
        </p:nvSpPr>
        <p:spPr>
          <a:xfrm>
            <a:off x="3500430" y="1357298"/>
            <a:ext cx="2286016" cy="35719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Display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3428992" y="2071678"/>
            <a:ext cx="228601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Input Keyboard 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142844" y="3071810"/>
            <a:ext cx="200026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Play game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2428860" y="3000372"/>
            <a:ext cx="185738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to Play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4643438" y="3000372"/>
            <a:ext cx="200026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High Score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6786578" y="3000372"/>
            <a:ext cx="207170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Exit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28926" y="3429000"/>
            <a:ext cx="7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dirty="0"/>
          </a:p>
        </p:txBody>
      </p:sp>
      <p:sp>
        <p:nvSpPr>
          <p:cNvPr id="20" name="วงรี 19"/>
          <p:cNvSpPr/>
          <p:nvPr/>
        </p:nvSpPr>
        <p:spPr>
          <a:xfrm>
            <a:off x="714348" y="457200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1" name="สี่เหลี่ยมด้านขนาน 20"/>
          <p:cNvSpPr/>
          <p:nvPr/>
        </p:nvSpPr>
        <p:spPr>
          <a:xfrm>
            <a:off x="2214546" y="3786190"/>
            <a:ext cx="2071702" cy="7143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Display page How To Play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22" name="วงรี 21"/>
          <p:cNvSpPr/>
          <p:nvPr/>
        </p:nvSpPr>
        <p:spPr>
          <a:xfrm>
            <a:off x="3000364" y="5357826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4929190" y="3786190"/>
            <a:ext cx="171451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Read File Save Stage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1-5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25" name="แผนผังลำดับงาน: ข้อมูล 24"/>
          <p:cNvSpPr/>
          <p:nvPr/>
        </p:nvSpPr>
        <p:spPr>
          <a:xfrm>
            <a:off x="7143768" y="3786190"/>
            <a:ext cx="1285884" cy="50006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exit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31" name="วงรี 30"/>
          <p:cNvSpPr/>
          <p:nvPr/>
        </p:nvSpPr>
        <p:spPr>
          <a:xfrm>
            <a:off x="5429256" y="600076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2" name="แผนผังลำดับงาน: ข้อมูล 31"/>
          <p:cNvSpPr/>
          <p:nvPr/>
        </p:nvSpPr>
        <p:spPr>
          <a:xfrm>
            <a:off x="4572000" y="4786322"/>
            <a:ext cx="2357454" cy="8572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Display high score stage 1 to stage 5</a:t>
            </a:r>
            <a:endParaRPr lang="th-TH" sz="1600" dirty="0">
              <a:solidFill>
                <a:schemeClr val="tx1"/>
              </a:solidFill>
            </a:endParaRPr>
          </a:p>
        </p:txBody>
      </p:sp>
      <p:cxnSp>
        <p:nvCxnSpPr>
          <p:cNvPr id="39" name="ลูกศรเชื่อมต่อแบบตรง 38"/>
          <p:cNvCxnSpPr>
            <a:stCxn id="10" idx="4"/>
          </p:cNvCxnSpPr>
          <p:nvPr/>
        </p:nvCxnSpPr>
        <p:spPr>
          <a:xfrm rot="5400000">
            <a:off x="4357686" y="107154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ลูกศรเชื่อมต่อแบบตรง 42"/>
          <p:cNvCxnSpPr/>
          <p:nvPr/>
        </p:nvCxnSpPr>
        <p:spPr>
          <a:xfrm rot="5400000">
            <a:off x="4394199" y="1893083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ตัวเชื่อมต่อหักมุม 50"/>
          <p:cNvCxnSpPr>
            <a:stCxn id="12" idx="2"/>
          </p:cNvCxnSpPr>
          <p:nvPr/>
        </p:nvCxnSpPr>
        <p:spPr>
          <a:xfrm rot="5400000">
            <a:off x="4464843" y="2536025"/>
            <a:ext cx="21431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ตัวเชื่อมต่อตรง 53"/>
          <p:cNvCxnSpPr/>
          <p:nvPr/>
        </p:nvCxnSpPr>
        <p:spPr>
          <a:xfrm>
            <a:off x="1000100" y="2643182"/>
            <a:ext cx="67866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ลูกศรเชื่อมต่อแบบตรง 55"/>
          <p:cNvCxnSpPr/>
          <p:nvPr/>
        </p:nvCxnSpPr>
        <p:spPr>
          <a:xfrm rot="5400000">
            <a:off x="821505" y="282177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ลูกศรเชื่อมต่อแบบตรง 57"/>
          <p:cNvCxnSpPr/>
          <p:nvPr/>
        </p:nvCxnSpPr>
        <p:spPr>
          <a:xfrm rot="5400000">
            <a:off x="3143240" y="278605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ลูกศรเชื่อมต่อแบบตรง 59"/>
          <p:cNvCxnSpPr>
            <a:endCxn id="15" idx="0"/>
          </p:cNvCxnSpPr>
          <p:nvPr/>
        </p:nvCxnSpPr>
        <p:spPr>
          <a:xfrm rot="5400000">
            <a:off x="5464975" y="282177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ลูกศรเชื่อมต่อแบบตรง 61"/>
          <p:cNvCxnSpPr/>
          <p:nvPr/>
        </p:nvCxnSpPr>
        <p:spPr>
          <a:xfrm rot="16200000" flipH="1">
            <a:off x="7608116" y="2821777"/>
            <a:ext cx="357191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ลูกศรเชื่อมต่อแบบตรง 75"/>
          <p:cNvCxnSpPr/>
          <p:nvPr/>
        </p:nvCxnSpPr>
        <p:spPr>
          <a:xfrm rot="5400000">
            <a:off x="3071804" y="3571874"/>
            <a:ext cx="428628" cy="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ลูกศรเชื่อมต่อแบบตรง 94"/>
          <p:cNvCxnSpPr/>
          <p:nvPr/>
        </p:nvCxnSpPr>
        <p:spPr>
          <a:xfrm rot="5400000">
            <a:off x="5465769" y="360680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ลูกศรเชื่อมต่อแบบตรง 95"/>
          <p:cNvCxnSpPr>
            <a:endCxn id="25" idx="1"/>
          </p:cNvCxnSpPr>
          <p:nvPr/>
        </p:nvCxnSpPr>
        <p:spPr>
          <a:xfrm rot="5400000">
            <a:off x="7573190" y="357108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ลูกศรเชื่อมต่อแบบตรง 97"/>
          <p:cNvCxnSpPr/>
          <p:nvPr/>
        </p:nvCxnSpPr>
        <p:spPr>
          <a:xfrm rot="5400000">
            <a:off x="5465769" y="460693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ลูกศรเชื่อมต่อแบบตรง 98"/>
          <p:cNvCxnSpPr/>
          <p:nvPr/>
        </p:nvCxnSpPr>
        <p:spPr>
          <a:xfrm rot="5400000">
            <a:off x="465109" y="4035429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ลูกศรเชื่อมต่อแบบตรง 100"/>
          <p:cNvCxnSpPr/>
          <p:nvPr/>
        </p:nvCxnSpPr>
        <p:spPr>
          <a:xfrm rot="5400000">
            <a:off x="2786844" y="485696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ลูกศรเชื่อมต่อแบบตรง 102"/>
          <p:cNvCxnSpPr/>
          <p:nvPr/>
        </p:nvCxnSpPr>
        <p:spPr>
          <a:xfrm rot="5400000">
            <a:off x="5465769" y="574994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วงรี 103"/>
          <p:cNvSpPr/>
          <p:nvPr/>
        </p:nvSpPr>
        <p:spPr>
          <a:xfrm>
            <a:off x="1785918" y="857232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05" name="วงรี 104"/>
          <p:cNvSpPr/>
          <p:nvPr/>
        </p:nvSpPr>
        <p:spPr>
          <a:xfrm>
            <a:off x="6715140" y="78579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th-TH" dirty="0">
              <a:solidFill>
                <a:schemeClr val="tx1"/>
              </a:solidFill>
            </a:endParaRPr>
          </a:p>
        </p:txBody>
      </p:sp>
      <p:cxnSp>
        <p:nvCxnSpPr>
          <p:cNvPr id="107" name="ลูกศรเชื่อมต่อแบบตรง 106"/>
          <p:cNvCxnSpPr>
            <a:stCxn id="104" idx="6"/>
          </p:cNvCxnSpPr>
          <p:nvPr/>
        </p:nvCxnSpPr>
        <p:spPr>
          <a:xfrm flipV="1">
            <a:off x="2285984" y="1071546"/>
            <a:ext cx="228601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ลูกศรเชื่อมต่อแบบตรง 108"/>
          <p:cNvCxnSpPr>
            <a:stCxn id="105" idx="2"/>
          </p:cNvCxnSpPr>
          <p:nvPr/>
        </p:nvCxnSpPr>
        <p:spPr>
          <a:xfrm rot="10800000" flipV="1">
            <a:off x="4572000" y="1035826"/>
            <a:ext cx="214314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สี่เหลี่ยมผืนผ้า 35"/>
          <p:cNvSpPr/>
          <p:nvPr/>
        </p:nvSpPr>
        <p:spPr>
          <a:xfrm>
            <a:off x="285720" y="214290"/>
            <a:ext cx="21403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/>
              <a:t>ผลการพัฒนาโปรแกรม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วงรี 3"/>
          <p:cNvSpPr/>
          <p:nvPr/>
        </p:nvSpPr>
        <p:spPr>
          <a:xfrm>
            <a:off x="3929058" y="42860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5" name="แผนผังลำดับงาน: ข้อมูล 4"/>
          <p:cNvSpPr/>
          <p:nvPr/>
        </p:nvSpPr>
        <p:spPr>
          <a:xfrm>
            <a:off x="3071802" y="1285860"/>
            <a:ext cx="2214578" cy="42862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Input name player</a:t>
            </a:r>
            <a:endParaRPr lang="th-TH" sz="18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3372" y="1643050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dirty="0"/>
          </a:p>
        </p:txBody>
      </p:sp>
      <p:sp>
        <p:nvSpPr>
          <p:cNvPr id="7" name="แผนผังลำดับงาน: ข้อมูล 6"/>
          <p:cNvSpPr/>
          <p:nvPr/>
        </p:nvSpPr>
        <p:spPr>
          <a:xfrm>
            <a:off x="2928926" y="2285992"/>
            <a:ext cx="2490806" cy="42862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Display menu stage</a:t>
            </a:r>
            <a:endParaRPr lang="th-TH" sz="18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3286116" y="3214686"/>
            <a:ext cx="178595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Stage 1-5</a:t>
            </a:r>
            <a:endParaRPr lang="th-TH" sz="18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715140" y="3643314"/>
            <a:ext cx="128588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back</a:t>
            </a:r>
            <a:endParaRPr lang="th-TH" sz="24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3286116" y="4786322"/>
            <a:ext cx="178595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Save point to file sage 1-5</a:t>
            </a:r>
            <a:endParaRPr lang="th-TH" sz="18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1" name="วงรี 10"/>
          <p:cNvSpPr/>
          <p:nvPr/>
        </p:nvSpPr>
        <p:spPr>
          <a:xfrm>
            <a:off x="7143768" y="5072074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th-TH" dirty="0">
              <a:solidFill>
                <a:schemeClr val="tx1"/>
              </a:solidFill>
            </a:endParaRPr>
          </a:p>
        </p:txBody>
      </p:sp>
      <p:cxnSp>
        <p:nvCxnSpPr>
          <p:cNvPr id="12" name="ลูกศรเชื่อมต่อแบบตรง 11"/>
          <p:cNvCxnSpPr/>
          <p:nvPr/>
        </p:nvCxnSpPr>
        <p:spPr>
          <a:xfrm rot="5400000">
            <a:off x="3965571" y="110647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/>
          <p:cNvCxnSpPr/>
          <p:nvPr/>
        </p:nvCxnSpPr>
        <p:spPr>
          <a:xfrm rot="5400000">
            <a:off x="3858414" y="199944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/>
          <p:cNvCxnSpPr/>
          <p:nvPr/>
        </p:nvCxnSpPr>
        <p:spPr>
          <a:xfrm rot="5400000">
            <a:off x="3858414" y="292814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/>
          <p:cNvCxnSpPr/>
          <p:nvPr/>
        </p:nvCxnSpPr>
        <p:spPr>
          <a:xfrm rot="5400000">
            <a:off x="3679819" y="4321181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ตัวเชื่อมต่อตรง 21"/>
          <p:cNvCxnSpPr/>
          <p:nvPr/>
        </p:nvCxnSpPr>
        <p:spPr>
          <a:xfrm>
            <a:off x="4143372" y="2928934"/>
            <a:ext cx="321471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/>
          <p:cNvCxnSpPr/>
          <p:nvPr/>
        </p:nvCxnSpPr>
        <p:spPr>
          <a:xfrm rot="5400000">
            <a:off x="7037405" y="324961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ตัวเชื่อมต่อตรง 29"/>
          <p:cNvCxnSpPr/>
          <p:nvPr/>
        </p:nvCxnSpPr>
        <p:spPr>
          <a:xfrm rot="5400000">
            <a:off x="3715538" y="5714222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ตัวเชื่อมต่อตรง 42"/>
          <p:cNvCxnSpPr/>
          <p:nvPr/>
        </p:nvCxnSpPr>
        <p:spPr>
          <a:xfrm rot="10800000">
            <a:off x="1857356" y="6072206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ตัวเชื่อมต่อตรง 44"/>
          <p:cNvCxnSpPr/>
          <p:nvPr/>
        </p:nvCxnSpPr>
        <p:spPr>
          <a:xfrm rot="5400000" flipH="1" flipV="1">
            <a:off x="-143702" y="4071942"/>
            <a:ext cx="400132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ลูกศรเชื่อมต่อแบบตรง 49"/>
          <p:cNvCxnSpPr/>
          <p:nvPr/>
        </p:nvCxnSpPr>
        <p:spPr>
          <a:xfrm>
            <a:off x="1857356" y="2071678"/>
            <a:ext cx="2286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ลูกศรเชื่อมต่อแบบตรง 50"/>
          <p:cNvCxnSpPr>
            <a:endCxn id="11" idx="0"/>
          </p:cNvCxnSpPr>
          <p:nvPr/>
        </p:nvCxnSpPr>
        <p:spPr>
          <a:xfrm rot="5400000">
            <a:off x="6965967" y="4678371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th-TH" dirty="0" smtClean="0"/>
              <a:t>ส่วนต่อประสานกับผู้ใช้</a:t>
            </a:r>
            <a:r>
              <a:rPr lang="en-US" dirty="0" smtClean="0"/>
              <a:t/>
            </a:r>
            <a:br>
              <a:rPr lang="en-US" dirty="0" smtClean="0"/>
            </a:b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500166" y="4572008"/>
            <a:ext cx="6562740" cy="1150927"/>
          </a:xfrm>
        </p:spPr>
        <p:txBody>
          <a:bodyPr/>
          <a:lstStyle/>
          <a:p>
            <a:r>
              <a:rPr lang="th-TH" dirty="0" smtClean="0"/>
              <a:t>เริ่มแรก ผู้เล่นสามารถเลือกเมนูได้ว่าจะ เล่นเกม</a:t>
            </a:r>
            <a:r>
              <a:rPr lang="en-US" dirty="0" smtClean="0"/>
              <a:t>,</a:t>
            </a:r>
            <a:r>
              <a:rPr lang="th-TH" dirty="0" smtClean="0"/>
              <a:t>ดูกติกาการเล่น  </a:t>
            </a:r>
            <a:r>
              <a:rPr lang="en-US" dirty="0" smtClean="0"/>
              <a:t>,</a:t>
            </a:r>
            <a:r>
              <a:rPr lang="th-TH" dirty="0" smtClean="0"/>
              <a:t>ดูอันดับคะแนน</a:t>
            </a:r>
            <a:r>
              <a:rPr lang="en-US" dirty="0" smtClean="0"/>
              <a:t>,</a:t>
            </a:r>
            <a:r>
              <a:rPr lang="th-TH" dirty="0" smtClean="0"/>
              <a:t>หรือว่าออกโปรแกรม</a:t>
            </a:r>
            <a:endParaRPr lang="th-TH" dirty="0"/>
          </a:p>
        </p:txBody>
      </p:sp>
      <p:pic>
        <p:nvPicPr>
          <p:cNvPr id="1026" name="Picture 2" descr="C:\Users\Maow Nam\Desktop\sudukugame 112\capture-20130213-0011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071546"/>
            <a:ext cx="6450013" cy="3257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642910" y="5429264"/>
            <a:ext cx="8001056" cy="1285884"/>
          </a:xfrm>
        </p:spPr>
        <p:txBody>
          <a:bodyPr>
            <a:normAutofit/>
          </a:bodyPr>
          <a:lstStyle/>
          <a:p>
            <a:r>
              <a:rPr lang="th-TH" dirty="0" smtClean="0"/>
              <a:t>ถ้าต้องการที่จะดูกติกา ให้ผู้เล่นเลื่อนไปกด </a:t>
            </a:r>
            <a:r>
              <a:rPr lang="en-US" dirty="0" smtClean="0"/>
              <a:t>Enter </a:t>
            </a:r>
            <a:r>
              <a:rPr lang="th-TH" dirty="0" smtClean="0"/>
              <a:t>ที่ </a:t>
            </a:r>
            <a:r>
              <a:rPr lang="en-US" dirty="0" smtClean="0"/>
              <a:t>How to play </a:t>
            </a:r>
            <a:r>
              <a:rPr lang="th-TH" dirty="0" smtClean="0"/>
              <a:t>ก็จะมีกติกาของเกมแสดงออกมา</a:t>
            </a:r>
            <a:endParaRPr lang="th-TH" dirty="0"/>
          </a:p>
        </p:txBody>
      </p:sp>
      <p:pic>
        <p:nvPicPr>
          <p:cNvPr id="4" name="Picture 2" descr="C:\Users\Maow Nam\Desktop\sudukugame 112\capture-20130213-02530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3786214" cy="1912210"/>
          </a:xfrm>
          <a:prstGeom prst="rect">
            <a:avLst/>
          </a:prstGeom>
          <a:noFill/>
        </p:spPr>
      </p:pic>
      <p:pic>
        <p:nvPicPr>
          <p:cNvPr id="5" name="Picture 3" descr="C:\Users\Maow Nam\Desktop\sudukugame 112\capture-20130213-0015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2143116"/>
            <a:ext cx="5643602" cy="31510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214414" y="4500570"/>
            <a:ext cx="7286676" cy="1579555"/>
          </a:xfrm>
        </p:spPr>
        <p:txBody>
          <a:bodyPr/>
          <a:lstStyle/>
          <a:p>
            <a:r>
              <a:rPr lang="th-TH" dirty="0" smtClean="0"/>
              <a:t>ผู้เล่นกด </a:t>
            </a:r>
            <a:r>
              <a:rPr lang="en-US" dirty="0" smtClean="0"/>
              <a:t>Enter </a:t>
            </a:r>
            <a:r>
              <a:rPr lang="th-TH" dirty="0" smtClean="0"/>
              <a:t>ที่ </a:t>
            </a:r>
            <a:r>
              <a:rPr lang="en-US" dirty="0" smtClean="0"/>
              <a:t>Play game</a:t>
            </a:r>
            <a:r>
              <a:rPr lang="th-TH" dirty="0" smtClean="0"/>
              <a:t> ก็จะมีให้ผู้เล่นใส่ชื่อผู้เล่น </a:t>
            </a:r>
            <a:endParaRPr lang="th-TH" dirty="0"/>
          </a:p>
        </p:txBody>
      </p:sp>
      <p:pic>
        <p:nvPicPr>
          <p:cNvPr id="4098" name="Picture 2" descr="C:\Users\Maow Nam\Desktop\sudukugame 112\capture-20130213-0304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500042"/>
            <a:ext cx="7072432" cy="3571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04800" y="4429132"/>
            <a:ext cx="8686800" cy="1650993"/>
          </a:xfrm>
        </p:spPr>
        <p:txBody>
          <a:bodyPr/>
          <a:lstStyle/>
          <a:p>
            <a:r>
              <a:rPr lang="th-TH" dirty="0" smtClean="0"/>
              <a:t>หลังจากผู้เล่นใส่ชื่อเสร็จแล้ว ก็จะมีด่านให้เลือกอยู่ </a:t>
            </a:r>
            <a:r>
              <a:rPr lang="en-US" dirty="0" smtClean="0"/>
              <a:t>5</a:t>
            </a:r>
            <a:r>
              <a:rPr lang="th-TH" dirty="0" smtClean="0"/>
              <a:t> ด่าน  ซึ่งแต่ละด่านก็จามีระดับความยากเพิ่มขึ้นไปเรื่อยๆ  หากต้องการกลับไปที่เมนู ก็ให้เลื่อนลงมาแล้วกด </a:t>
            </a:r>
            <a:r>
              <a:rPr lang="en-US" dirty="0" smtClean="0"/>
              <a:t>Back</a:t>
            </a:r>
            <a:endParaRPr lang="th-TH" dirty="0" smtClean="0"/>
          </a:p>
        </p:txBody>
      </p:sp>
      <p:pic>
        <p:nvPicPr>
          <p:cNvPr id="3074" name="Picture 2" descr="C:\Users\Maow Nam\Desktop\sudukugame 112\capture-20130213-0012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57166"/>
            <a:ext cx="6450013" cy="3486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ทางเดิน">
  <a:themeElements>
    <a:clrScheme name="ทางเดิน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ทางเดิน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ทางเดิน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166</TotalTime>
  <Words>344</Words>
  <Application>Microsoft Office PowerPoint</Application>
  <PresentationFormat>นำเสนอทางหน้าจอ (4:3)</PresentationFormat>
  <Paragraphs>50</Paragraphs>
  <Slides>15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15</vt:i4>
      </vt:variant>
    </vt:vector>
  </HeadingPairs>
  <TitlesOfParts>
    <vt:vector size="16" baseType="lpstr">
      <vt:lpstr>ทางเดิน</vt:lpstr>
      <vt:lpstr>ภาพนิ่ง 1</vt:lpstr>
      <vt:lpstr>ภาพนิ่ง 2</vt:lpstr>
      <vt:lpstr>เทคนิคหรือหลักการที่ใช้ในการพัฒนาโปรแกรม </vt:lpstr>
      <vt:lpstr>ภาพนิ่ง 4</vt:lpstr>
      <vt:lpstr>ภาพนิ่ง 5</vt:lpstr>
      <vt:lpstr>ส่วนต่อประสานกับผู้ใช้ </vt:lpstr>
      <vt:lpstr>ภาพนิ่ง 7</vt:lpstr>
      <vt:lpstr>ภาพนิ่ง 8</vt:lpstr>
      <vt:lpstr>ภาพนิ่ง 9</vt:lpstr>
      <vt:lpstr>ภาพนิ่ง 10</vt:lpstr>
      <vt:lpstr>ภาพนิ่ง 11</vt:lpstr>
      <vt:lpstr>ภาพนิ่ง 12</vt:lpstr>
      <vt:lpstr>ภาพนิ่ง 13</vt:lpstr>
      <vt:lpstr>สรุปผลการดำเนินโครงการ </vt:lpstr>
      <vt:lpstr>ภาพนิ่ง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User</dc:creator>
  <cp:lastModifiedBy>Maow Nam</cp:lastModifiedBy>
  <cp:revision>34</cp:revision>
  <dcterms:created xsi:type="dcterms:W3CDTF">2013-02-12T18:08:16Z</dcterms:created>
  <dcterms:modified xsi:type="dcterms:W3CDTF">2013-02-13T05:05:44Z</dcterms:modified>
</cp:coreProperties>
</file>