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61" r:id="rId5"/>
    <p:sldId id="269" r:id="rId6"/>
    <p:sldId id="258" r:id="rId7"/>
    <p:sldId id="259" r:id="rId8"/>
    <p:sldId id="270" r:id="rId9"/>
    <p:sldId id="262" r:id="rId10"/>
    <p:sldId id="260" r:id="rId11"/>
    <p:sldId id="268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CC672-DE8A-42D9-A947-1A97B4C3FE1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5893C-EA45-4390-8E07-BE4359CB9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</a:t>
            </a:r>
            <a:r>
              <a:rPr lang="en-US" baseline="0" dirty="0" smtClean="0"/>
              <a:t> slides reflect one trait of intent with the help of quotes.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93C-EA45-4390-8E07-BE4359CB92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93C-EA45-4390-8E07-BE4359CB9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r>
              <a:rPr lang="en-US" baseline="0" dirty="0" smtClean="0"/>
              <a:t> Discipline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93C-EA45-4390-8E07-BE4359CB92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93C-EA45-4390-8E07-BE4359CB92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5893C-EA45-4390-8E07-BE4359CB92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8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B6DC9-0F61-46F4-90D7-D24F17BF16BF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C293-64DD-45EE-9E89-2950FCA35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5"/>
          <a:stretch/>
        </p:blipFill>
        <p:spPr bwMode="auto">
          <a:xfrm>
            <a:off x="0" y="0"/>
            <a:ext cx="12192000" cy="72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632" y="150125"/>
            <a:ext cx="119667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bg1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POWER OF INTENT</a:t>
            </a:r>
            <a:endParaRPr lang="en-US" sz="13800" dirty="0">
              <a:solidFill>
                <a:schemeClr val="bg1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71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96" y="1"/>
            <a:ext cx="5163403" cy="344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 b="5877"/>
          <a:stretch/>
        </p:blipFill>
        <p:spPr bwMode="auto">
          <a:xfrm>
            <a:off x="7028596" y="3440706"/>
            <a:ext cx="5163403" cy="341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r="5837"/>
          <a:stretch/>
        </p:blipFill>
        <p:spPr bwMode="auto">
          <a:xfrm>
            <a:off x="0" y="0"/>
            <a:ext cx="7028596" cy="53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22627"/>
            <a:ext cx="7028596" cy="1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good bg for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84645" y="3428999"/>
            <a:ext cx="88073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2060"/>
                </a:solidFill>
                <a:latin typeface="Balaram" panose="00000400000000000000" pitchFamily="2" charset="0"/>
              </a:rPr>
              <a:t>He who is regulated in his habits of eating, sleeping, recreation and work can mitigate all material pains by practicing the yoga system.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8122" y="6796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yuktāhāra-vihārasya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yukta-ceṣṭasya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karmasu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yukta-svapnāvabodhasya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yogo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bhavati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duḥkha-hā</a:t>
            </a:r>
            <a:endParaRPr lang="en-US" sz="3600" i="1" dirty="0">
              <a:solidFill>
                <a:srgbClr val="002060"/>
              </a:solidFill>
              <a:latin typeface="Balara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6115" y="5736494"/>
            <a:ext cx="7416405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CURRENT REALITY(ASSESS)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1921" y="3682354"/>
            <a:ext cx="5804794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PROCESS(ARCHITECT)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5899" y="1628214"/>
            <a:ext cx="8385629" cy="7694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DESIRED RESULT/GOAL(ASPIRE)</a:t>
            </a:r>
            <a:endParaRPr lang="en-US" sz="4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5557995" y="2397655"/>
            <a:ext cx="216127" cy="1284699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557995" y="4451795"/>
            <a:ext cx="216127" cy="1284699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</a:rPr>
              <a:t>BECOME AN ENGINEER OF YOUR OWN LIFE</a:t>
            </a:r>
            <a:endParaRPr 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larity is p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386" y="1134468"/>
            <a:ext cx="9084970" cy="57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</a:rPr>
              <a:t>1. CLARITY IS POWER</a:t>
            </a:r>
            <a:endParaRPr 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2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mfort zone stretch zone pan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1132006"/>
            <a:ext cx="10031105" cy="572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</a:rPr>
              <a:t>2. KNOW YOUR PERFORMANCE</a:t>
            </a:r>
            <a:endParaRPr 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ything that you cannot measure you cannot impr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4960"/>
            <a:ext cx="12192000" cy="41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easure your prog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3862"/>
            <a:ext cx="12192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solidFill>
            <a:srgbClr val="FF5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>
                <a:solidFill>
                  <a:schemeClr val="bg1"/>
                </a:solidFill>
              </a:rPr>
              <a:t>3. EVALUATE YOURSELF</a:t>
            </a:r>
            <a:endParaRPr lang="en-US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5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801" y="1059543"/>
            <a:ext cx="6447972" cy="461554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THANK YOU!!</a:t>
            </a:r>
            <a:endParaRPr lang="en-US" sz="96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ood bg for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84811" y="907939"/>
            <a:ext cx="8175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vyavasāyātmikā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buddhir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ekeha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kuru-nandana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bahu-śākhā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hy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anantāś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ca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/>
            </a:r>
            <a:b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</a:b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buddhayo</a:t>
            </a:r>
            <a:r>
              <a:rPr lang="en-US" sz="3600" i="1" dirty="0">
                <a:solidFill>
                  <a:srgbClr val="002060"/>
                </a:solidFill>
                <a:latin typeface="Balaram" panose="00000400000000000000" pitchFamily="2" charset="0"/>
              </a:rPr>
              <a:t> ’</a:t>
            </a:r>
            <a:r>
              <a:rPr lang="en-US" sz="3600" i="1" dirty="0" err="1">
                <a:solidFill>
                  <a:srgbClr val="002060"/>
                </a:solidFill>
                <a:latin typeface="Balaram" panose="00000400000000000000" pitchFamily="2" charset="0"/>
              </a:rPr>
              <a:t>vyavasāyinām</a:t>
            </a:r>
            <a:endParaRPr lang="en-US" sz="3600" dirty="0">
              <a:solidFill>
                <a:srgbClr val="002060"/>
              </a:solidFill>
              <a:latin typeface="Balaram" panose="000004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2633" y="3428999"/>
            <a:ext cx="90393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  <a:latin typeface="Balaram" panose="00000400000000000000" pitchFamily="2" charset="0"/>
                <a:cs typeface="Adobe Hebrew" panose="02040503050201020203" pitchFamily="18" charset="-79"/>
              </a:rPr>
              <a:t>Those who are on this path are resolute in purpose, and their aim is one. O beloved child of the </a:t>
            </a:r>
            <a:r>
              <a:rPr lang="en-US" sz="3200" b="1" dirty="0" err="1">
                <a:solidFill>
                  <a:srgbClr val="002060"/>
                </a:solidFill>
                <a:latin typeface="Balaram" panose="00000400000000000000" pitchFamily="2" charset="0"/>
                <a:cs typeface="Adobe Hebrew" panose="02040503050201020203" pitchFamily="18" charset="-79"/>
              </a:rPr>
              <a:t>Kurus</a:t>
            </a:r>
            <a:r>
              <a:rPr lang="en-US" sz="3200" b="1" dirty="0">
                <a:solidFill>
                  <a:srgbClr val="002060"/>
                </a:solidFill>
                <a:latin typeface="Balaram" panose="00000400000000000000" pitchFamily="2" charset="0"/>
                <a:cs typeface="Adobe Hebrew" panose="02040503050201020203" pitchFamily="18" charset="-79"/>
              </a:rPr>
              <a:t>, the intelligence of those who are irresolute is many-branched.</a:t>
            </a:r>
            <a:endParaRPr lang="en-US" sz="3200" dirty="0">
              <a:solidFill>
                <a:srgbClr val="002060"/>
              </a:solidFill>
              <a:latin typeface="Balaram" panose="00000400000000000000" pitchFamily="2" charset="0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21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TERMINATION quo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 bwMode="auto">
          <a:xfrm>
            <a:off x="2530284" y="0"/>
            <a:ext cx="6982205" cy="687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72" y="0"/>
            <a:ext cx="7100028" cy="69142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2368" y="1241143"/>
            <a:ext cx="43609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Story of a </a:t>
            </a:r>
          </a:p>
          <a:p>
            <a:pPr algn="ctr"/>
            <a:r>
              <a:rPr lang="en-US" sz="5400" dirty="0" smtClean="0">
                <a:solidFill>
                  <a:schemeClr val="bg1"/>
                </a:solidFill>
                <a:latin typeface="Castellar" panose="020A0402060406010301" pitchFamily="18" charset="0"/>
              </a:rPr>
              <a:t>Great Archer:</a:t>
            </a:r>
          </a:p>
          <a:p>
            <a:pPr algn="ctr"/>
            <a:r>
              <a:rPr lang="en-US" sz="6600" dirty="0" smtClean="0">
                <a:solidFill>
                  <a:schemeClr val="accent2"/>
                </a:solidFill>
                <a:latin typeface="Castellar" panose="020A0402060406010301" pitchFamily="18" charset="0"/>
              </a:rPr>
              <a:t>Arjuna</a:t>
            </a:r>
            <a:endParaRPr lang="en-US" sz="6600" dirty="0">
              <a:solidFill>
                <a:schemeClr val="accent2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t="7303" r="5251" b="72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iscip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8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alt dis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" y="66978"/>
            <a:ext cx="3821373" cy="34528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henry for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0"/>
          <a:stretch/>
        </p:blipFill>
        <p:spPr bwMode="auto">
          <a:xfrm>
            <a:off x="7611826" y="66978"/>
            <a:ext cx="4580174" cy="34528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1" r="18627"/>
          <a:stretch/>
        </p:blipFill>
        <p:spPr bwMode="auto">
          <a:xfrm>
            <a:off x="4021558" y="66978"/>
            <a:ext cx="3470157" cy="345288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" y="3634049"/>
            <a:ext cx="3495639" cy="31732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74" y="3634049"/>
            <a:ext cx="3003960" cy="31781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abdul kalam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" t="6075" b="6775"/>
          <a:stretch/>
        </p:blipFill>
        <p:spPr bwMode="auto">
          <a:xfrm>
            <a:off x="6924245" y="3634049"/>
            <a:ext cx="5267755" cy="31732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0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128</Words>
  <Application>Microsoft Office PowerPoint</Application>
  <PresentationFormat>Widescreen</PresentationFormat>
  <Paragraphs>26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Adobe Gothic Std B</vt:lpstr>
      <vt:lpstr>Adobe Hebrew</vt:lpstr>
      <vt:lpstr>Adobe Naskh Medium</vt:lpstr>
      <vt:lpstr>Arial</vt:lpstr>
      <vt:lpstr>Balaram</vt:lpstr>
      <vt:lpstr>Calibri</vt:lpstr>
      <vt:lpstr>Calibri Light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19</cp:revision>
  <dcterms:created xsi:type="dcterms:W3CDTF">2018-03-28T02:59:34Z</dcterms:created>
  <dcterms:modified xsi:type="dcterms:W3CDTF">2018-03-28T06:22:45Z</dcterms:modified>
</cp:coreProperties>
</file>