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1FBD06-3442-2B49-FC58-6649A334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64" y="172967"/>
            <a:ext cx="7159133" cy="593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53C7-606B-F2C8-0D28-35A3D7B53614}"/>
              </a:ext>
            </a:extLst>
          </p:cNvPr>
          <p:cNvSpPr txBox="1"/>
          <p:nvPr/>
        </p:nvSpPr>
        <p:spPr>
          <a:xfrm>
            <a:off x="335560" y="243281"/>
            <a:ext cx="328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Test coverage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3AB7-E4BE-5FF3-B66F-CCD104955D37}"/>
              </a:ext>
            </a:extLst>
          </p:cNvPr>
          <p:cNvSpPr txBox="1"/>
          <p:nvPr/>
        </p:nvSpPr>
        <p:spPr>
          <a:xfrm>
            <a:off x="190003" y="1012722"/>
            <a:ext cx="3742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code-line coverage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JUnit 5 +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@SpringBootTest + </a:t>
            </a:r>
            <a:r>
              <a:rPr lang="en-US" dirty="0" err="1"/>
              <a:t>MockMVC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5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9237D5C-23B8-40E6-516B-FBC5C2D4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7" y="478194"/>
            <a:ext cx="8924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3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524</Words>
  <Application>Microsoft Office PowerPoint</Application>
  <PresentationFormat>Широкоэкранный</PresentationFormat>
  <Paragraphs>96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12</cp:revision>
  <dcterms:created xsi:type="dcterms:W3CDTF">2023-04-25T09:32:56Z</dcterms:created>
  <dcterms:modified xsi:type="dcterms:W3CDTF">2023-05-10T11:32:30Z</dcterms:modified>
</cp:coreProperties>
</file>