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E6D847-CA22-024E-FA35-5C39BDCF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3" y="1012722"/>
            <a:ext cx="4816243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503</Words>
  <Application>Microsoft Office PowerPoint</Application>
  <PresentationFormat>Широкоэкранный</PresentationFormat>
  <Paragraphs>89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8</cp:revision>
  <dcterms:created xsi:type="dcterms:W3CDTF">2023-04-25T09:32:56Z</dcterms:created>
  <dcterms:modified xsi:type="dcterms:W3CDTF">2023-04-28T20:11:42Z</dcterms:modified>
</cp:coreProperties>
</file>