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1A7F-1F52-5E30-7A8D-E8538279D410}"/>
              </a:ext>
            </a:extLst>
          </p:cNvPr>
          <p:cNvSpPr txBox="1"/>
          <p:nvPr/>
        </p:nvSpPr>
        <p:spPr>
          <a:xfrm>
            <a:off x="335560" y="243281"/>
            <a:ext cx="4645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Interesting features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F944C-E75D-5840-8660-6557FF5060EF}"/>
              </a:ext>
            </a:extLst>
          </p:cNvPr>
          <p:cNvSpPr txBox="1"/>
          <p:nvPr/>
        </p:nvSpPr>
        <p:spPr>
          <a:xfrm>
            <a:off x="335560" y="1012722"/>
            <a:ext cx="11568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docker-compose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service health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 tools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ResourceBundle</a:t>
            </a:r>
            <a:r>
              <a:rPr lang="en-US" dirty="0"/>
              <a:t> with two language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validators messages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DTO validators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LiquiBase</a:t>
            </a:r>
            <a:r>
              <a:rPr lang="en-US" dirty="0"/>
              <a:t> for creating tables, indexes and inserting base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Actuator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</a:t>
            </a:r>
            <a:r>
              <a:rPr lang="en-US" dirty="0" err="1"/>
              <a:t>HealthIndicator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SpringBootAdmin</a:t>
            </a:r>
            <a:r>
              <a:rPr lang="en-US" dirty="0"/>
              <a:t> for represent info from 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EndToEnd</a:t>
            </a:r>
            <a:r>
              <a:rPr lang="en-US" dirty="0"/>
              <a:t> tests with </a:t>
            </a:r>
            <a:r>
              <a:rPr lang="en-US" dirty="0" err="1"/>
              <a:t>SpringBootTest</a:t>
            </a:r>
            <a:r>
              <a:rPr lang="en-US" dirty="0"/>
              <a:t> + </a:t>
            </a:r>
            <a:r>
              <a:rPr lang="en-US" dirty="0" err="1"/>
              <a:t>MockMVC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Client for getting info and image from external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service with 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environment options and property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and Session state listener (success/failure login and logout / session expired)</a:t>
            </a:r>
          </a:p>
        </p:txBody>
      </p:sp>
    </p:spTree>
    <p:extLst>
      <p:ext uri="{BB962C8B-B14F-4D97-AF65-F5344CB8AC3E}">
        <p14:creationId xmlns:p14="http://schemas.microsoft.com/office/powerpoint/2010/main" val="5554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84866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Swagger (</a:t>
            </a:r>
            <a:r>
              <a:rPr lang="en-US" dirty="0" err="1"/>
              <a:t>OpenAPI</a:t>
            </a:r>
            <a:r>
              <a:rPr lang="en-US" dirty="0"/>
              <a:t> 3.0)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9A76-5AA9-4D86-AF71-7F260DB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6" y="1012722"/>
            <a:ext cx="6337203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1FBD06-3442-2B49-FC58-6649A334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64" y="172967"/>
            <a:ext cx="7159133" cy="593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C53C7-606B-F2C8-0D28-35A3D7B53614}"/>
              </a:ext>
            </a:extLst>
          </p:cNvPr>
          <p:cNvSpPr txBox="1"/>
          <p:nvPr/>
        </p:nvSpPr>
        <p:spPr>
          <a:xfrm>
            <a:off x="335560" y="243281"/>
            <a:ext cx="328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Test coverage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3AB7-E4BE-5FF3-B66F-CCD104955D37}"/>
              </a:ext>
            </a:extLst>
          </p:cNvPr>
          <p:cNvSpPr txBox="1"/>
          <p:nvPr/>
        </p:nvSpPr>
        <p:spPr>
          <a:xfrm>
            <a:off x="190003" y="1012722"/>
            <a:ext cx="3742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code-line coverage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tests JUnit 5 + 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End-to-End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@SpringBootTest + </a:t>
            </a:r>
            <a:r>
              <a:rPr lang="en-US" dirty="0" err="1"/>
              <a:t>MockMVC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6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9237D5C-23B8-40E6-516B-FBC5C2D4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7" y="478194"/>
            <a:ext cx="8924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833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615</Words>
  <Application>Microsoft Office PowerPoint</Application>
  <PresentationFormat>Широкоэкранный</PresentationFormat>
  <Paragraphs>116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16</cp:revision>
  <dcterms:created xsi:type="dcterms:W3CDTF">2023-04-25T09:32:56Z</dcterms:created>
  <dcterms:modified xsi:type="dcterms:W3CDTF">2023-05-19T13:50:12Z</dcterms:modified>
</cp:coreProperties>
</file>