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14C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1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3D39-D4CD-48A1-8D79-E1EC35D85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84DAB-64EB-44C4-919C-9595583E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AC21-E1DA-4471-9F73-E9057CDD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163D-2804-4392-90BF-4D574CC6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A093-0245-4500-9516-CEBA5BB5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0B4A-2207-4FD7-A1E2-0088FAB4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CC089-8D82-43FF-B78A-8B301EBC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DC37-113E-45D6-A410-27B46936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58E9-F394-498D-8EB3-EE98C52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E0E0-B3E1-42DB-9D87-C4926581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C8A1D-7759-4702-BE47-588FF7161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E8C74-CF97-4D0D-A771-70FD00A9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2525-9C69-4D26-8B1B-8DA78AFA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2785B-7427-4AB0-8985-9AC47F5C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70CF-3BD0-4B78-9205-A4A77C66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375B-E544-41C4-B99E-C44810BA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441-6D83-4893-8214-2C29A37A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667-572E-4037-93B3-43A72AAA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FE23C-99D3-4D89-91E7-7A99301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37DC-0EA3-4272-924B-A853C11C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38A5-4047-4AEB-B3D3-511E7283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D489-68E1-4DB5-AA50-88705EC6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71CB-8287-4D4F-81A7-3D7DFCEF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EE19-8D11-487D-8D6E-B73F1CAD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E9A6-A590-4F08-9113-7ADD80A1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04C-FD35-41F9-BF62-E9B764CC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4906-E45F-4286-BA69-126635EEC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84334-55EF-45A0-991F-3F1463BCA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1A14-C543-48B9-8A86-8A8EC40B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536D-45CC-40D5-832B-A41D40F3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30DC8-E60B-4009-9D2E-7DB45614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6097-FE69-4807-A59B-CE31B55D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CEE2-0469-4C4F-AD95-1F772D56C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0788E-F5DA-48F6-A2F9-69D9437A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9DCB-F879-40B9-B503-448947CFC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FDE53-7451-4391-BE4F-6F8F7D5D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F62D9-B3F4-4776-8803-94053A89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FF3CE-B3C1-49AE-BD9F-F599B0C5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90A23-C6B2-44DC-9D0F-930EC642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ECB6-A9F7-4D6C-A885-C7D5F55F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D9B01-37D1-4038-A18E-3A165ED1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515C4-0FF4-4F13-A6F7-3E5A1EC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36C13-5A61-4682-96E5-9218BCB8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5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45F08-8D9A-402A-9197-41D4D2A3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E3E4-9E9C-4EF1-99DC-EAB46D75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BA0B-6E5D-4CC9-A73A-680138D1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12F2-C304-4F33-8BF5-CC5313D7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BF90-1B94-49BC-8D95-5D787C06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D490-0DB9-4B75-A941-683EEC55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93A01-E348-438D-9647-5B47A8C4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027D-C6EA-4723-9869-D94B5C34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80D8C-5A74-43A1-BFFE-C695B6A2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68DE-EDFB-42C8-9A6F-7DB0C9D5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1E48A-FAE3-4ACB-9702-FDC9F03AA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467D3-3E78-4592-B2D5-521915DD3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DDCC6-CD52-437A-83F8-47EDC98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743F5-9509-42D7-8C31-1DCCF606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00D34-E0F1-4A40-A870-7A4EAF40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01FD7-4348-4E51-90AE-0F921047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D5C9-5AEC-45D2-B257-F7D4B527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74A2-2156-4162-BEC2-3F3691DD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05EA-CD37-4DA4-BE39-BA293EF0EA6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6D45-6618-4264-B378-FDD325C27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B70E-3B01-478A-9EB7-EE13506E8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BAE-2CBC-4206-96FF-AE15E8EB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1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2669CA-89B2-49EA-AB4C-72AF1329B6C0}"/>
              </a:ext>
            </a:extLst>
          </p:cNvPr>
          <p:cNvSpPr/>
          <p:nvPr/>
        </p:nvSpPr>
        <p:spPr>
          <a:xfrm>
            <a:off x="3015103" y="602226"/>
            <a:ext cx="5860026" cy="56535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69A353-AF2C-4210-B9DA-734C9CBB2A73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3015103" y="3429000"/>
            <a:ext cx="58600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520BD-25AD-4A07-A898-DE8FAE72598B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5945116" y="602226"/>
            <a:ext cx="0" cy="5653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list">
            <a:extLst>
              <a:ext uri="{FF2B5EF4-FFF2-40B4-BE49-F238E27FC236}">
                <a16:creationId xmlns:a16="http://schemas.microsoft.com/office/drawing/2014/main" id="{E03D3F9C-0EBF-44FC-AE16-65897848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671" y="1525358"/>
            <a:ext cx="1165119" cy="1165119"/>
          </a:xfrm>
          <a:prstGeom prst="rect">
            <a:avLst/>
          </a:prstGeom>
        </p:spPr>
      </p:pic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5FD943F2-4790-49F3-85B4-F76122754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8950" y="3697587"/>
            <a:ext cx="1165120" cy="1165120"/>
          </a:xfrm>
          <a:prstGeom prst="rect">
            <a:avLst/>
          </a:prstGeom>
        </p:spPr>
      </p:pic>
      <p:pic>
        <p:nvPicPr>
          <p:cNvPr id="14" name="Graphic 13" descr="Crying face with no fill">
            <a:extLst>
              <a:ext uri="{FF2B5EF4-FFF2-40B4-BE49-F238E27FC236}">
                <a16:creationId xmlns:a16="http://schemas.microsoft.com/office/drawing/2014/main" id="{011E8805-9937-4D95-A6F4-93D0E4910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8002" y="1525358"/>
            <a:ext cx="1165119" cy="1165119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B1689FD7-DE0C-4883-A5AA-55CEF3FCD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2677" y="3690933"/>
            <a:ext cx="1165113" cy="1165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4E378E-D70E-44BA-BC19-944C8805D326}"/>
              </a:ext>
            </a:extLst>
          </p:cNvPr>
          <p:cNvSpPr txBox="1"/>
          <p:nvPr/>
        </p:nvSpPr>
        <p:spPr>
          <a:xfrm>
            <a:off x="4237683" y="2577457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Job(s)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53944-1BEB-4764-A3E5-E65C25EFA03B}"/>
              </a:ext>
            </a:extLst>
          </p:cNvPr>
          <p:cNvSpPr txBox="1"/>
          <p:nvPr/>
        </p:nvSpPr>
        <p:spPr>
          <a:xfrm>
            <a:off x="6640794" y="2580567"/>
            <a:ext cx="826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67262-3687-4A0C-804C-A7E283B97DB2}"/>
              </a:ext>
            </a:extLst>
          </p:cNvPr>
          <p:cNvSpPr txBox="1"/>
          <p:nvPr/>
        </p:nvSpPr>
        <p:spPr>
          <a:xfrm>
            <a:off x="4089182" y="4750797"/>
            <a:ext cx="135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080C29-BB79-4554-A340-8D19829B7208}"/>
              </a:ext>
            </a:extLst>
          </p:cNvPr>
          <p:cNvSpPr txBox="1"/>
          <p:nvPr/>
        </p:nvSpPr>
        <p:spPr>
          <a:xfrm>
            <a:off x="6608857" y="4750797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763A71-B426-4377-9A9D-914E1F9B8E39}"/>
              </a:ext>
            </a:extLst>
          </p:cNvPr>
          <p:cNvSpPr txBox="1"/>
          <p:nvPr/>
        </p:nvSpPr>
        <p:spPr>
          <a:xfrm>
            <a:off x="418379" y="423021"/>
            <a:ext cx="24016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Jobs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Take a shower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Dress up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Cook a meal</a:t>
            </a:r>
            <a:endParaRPr lang="th-TH" sz="1600" b="1" dirty="0">
              <a:solidFill>
                <a:schemeClr val="bg1"/>
              </a:solidFill>
              <a:latin typeface="Calibri (Body)"/>
              <a:cs typeface="Browallia New" panose="020B0604020202020204" pitchFamily="34" charset="-34"/>
            </a:endParaRP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Go to work 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Work at office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Shop after work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Read a book before</a:t>
            </a:r>
          </a:p>
          <a:p>
            <a:pPr marL="288925" lvl="1"/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     going to bed</a:t>
            </a:r>
          </a:p>
          <a:p>
            <a:pPr marL="742950" lvl="1" indent="-627063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1"/>
              </a:solidFill>
              <a:latin typeface="Calibri (Body)"/>
              <a:cs typeface="Browallia New" panose="020B0604020202020204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ED941-3D17-4874-A578-E9F484E1E6F1}"/>
              </a:ext>
            </a:extLst>
          </p:cNvPr>
          <p:cNvSpPr txBox="1"/>
          <p:nvPr/>
        </p:nvSpPr>
        <p:spPr>
          <a:xfrm>
            <a:off x="9070172" y="602568"/>
            <a:ext cx="27068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Pain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Cold water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Wrinkled clothes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Short-life raw material 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Traffic jam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Sleepy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Out of stock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A lot of unnecessary </a:t>
            </a:r>
            <a:endParaRPr lang="th-TH" sz="1600" b="1" dirty="0">
              <a:solidFill>
                <a:schemeClr val="bg1"/>
              </a:solidFill>
              <a:latin typeface="Calibri (Body)"/>
              <a:cs typeface="Browallia New" panose="020B0604020202020204" pitchFamily="34" charset="-34"/>
            </a:endParaRPr>
          </a:p>
          <a:p>
            <a:pPr marL="288925" lvl="1"/>
            <a:r>
              <a:rPr lang="th-TH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      </a:t>
            </a: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content</a:t>
            </a:r>
            <a:endParaRPr lang="en-US" sz="2000" b="1" dirty="0">
              <a:solidFill>
                <a:schemeClr val="bg1"/>
              </a:solidFill>
              <a:latin typeface="Calibri (Body)"/>
              <a:cs typeface="Browallia New" panose="020B0604020202020204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984E4-B6DB-45BF-8C09-0E96C93E1DF4}"/>
              </a:ext>
            </a:extLst>
          </p:cNvPr>
          <p:cNvSpPr txBox="1"/>
          <p:nvPr/>
        </p:nvSpPr>
        <p:spPr>
          <a:xfrm>
            <a:off x="418379" y="3578118"/>
            <a:ext cx="291663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Product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Water heater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Iron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Refrigerator</a:t>
            </a:r>
            <a:endParaRPr lang="th-TH" sz="1600" b="1" dirty="0">
              <a:solidFill>
                <a:schemeClr val="bg1"/>
              </a:solidFill>
              <a:latin typeface="Calibri (Body)"/>
              <a:cs typeface="Browallia New" panose="020B0604020202020204" pitchFamily="34" charset="-34"/>
            </a:endParaRP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Condo near the office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Coffee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Online shopping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Channel for summarizing </a:t>
            </a:r>
          </a:p>
          <a:p>
            <a:pPr marL="288925" lvl="1"/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     the contents of the book</a:t>
            </a:r>
            <a:endParaRPr lang="en-US" sz="2000" b="1" dirty="0">
              <a:solidFill>
                <a:schemeClr val="bg1"/>
              </a:solidFill>
              <a:latin typeface="Calibri (Body)"/>
              <a:cs typeface="Browallia New" panose="020B0604020202020204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755A4-A8C7-454E-956B-5FF62DB82C9D}"/>
              </a:ext>
            </a:extLst>
          </p:cNvPr>
          <p:cNvSpPr txBox="1"/>
          <p:nvPr/>
        </p:nvSpPr>
        <p:spPr>
          <a:xfrm>
            <a:off x="9070171" y="3578977"/>
            <a:ext cx="272279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Gain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Warm water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Plain clothes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Long-life raw material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Don’t face traffic jam 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Awake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In stock with </a:t>
            </a:r>
          </a:p>
          <a:p>
            <a:pPr marL="288925" lvl="1"/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     multiple shops</a:t>
            </a:r>
          </a:p>
          <a:p>
            <a:pPr marL="509588" lvl="1" indent="-220663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Getting only necessary </a:t>
            </a:r>
          </a:p>
          <a:p>
            <a:pPr marL="288925" lvl="1"/>
            <a:r>
              <a:rPr lang="en-US" sz="1600" b="1" dirty="0">
                <a:solidFill>
                  <a:schemeClr val="bg1"/>
                </a:solidFill>
                <a:latin typeface="Calibri (Body)"/>
                <a:cs typeface="Browallia New" panose="020B0604020202020204" pitchFamily="34" charset="-34"/>
              </a:rPr>
              <a:t>      content</a:t>
            </a:r>
            <a:endParaRPr lang="en-US" sz="2000" b="1" dirty="0">
              <a:solidFill>
                <a:schemeClr val="bg1"/>
              </a:solidFill>
              <a:latin typeface="Calibri (Body)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672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Supakorn Ono</dc:creator>
  <cp:lastModifiedBy>Supakorn Ono</cp:lastModifiedBy>
  <cp:revision>1</cp:revision>
  <dcterms:created xsi:type="dcterms:W3CDTF">2021-05-28T13:09:16Z</dcterms:created>
  <dcterms:modified xsi:type="dcterms:W3CDTF">2021-05-28T17:14:01Z</dcterms:modified>
</cp:coreProperties>
</file>