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22" r:id="rId5"/>
    <p:sldId id="413" r:id="rId6"/>
    <p:sldId id="423" r:id="rId7"/>
    <p:sldId id="424" r:id="rId8"/>
    <p:sldId id="425" r:id="rId9"/>
    <p:sldId id="419" r:id="rId10"/>
    <p:sldId id="420" r:id="rId11"/>
    <p:sldId id="42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《伊索寓言》游戏策划案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RPG</a:t>
            </a:r>
            <a:r>
              <a:rPr lang="zh-CN" altLang="en-US"/>
              <a:t>策略抽卡养成类游戏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参考目录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《闪之轨迹》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项目说明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游戏世界观</a:t>
            </a:r>
            <a:endParaRPr lang="zh-CN" altLang="en-US" dirty="0"/>
          </a:p>
          <a:p>
            <a:r>
              <a:rPr lang="zh-CN" altLang="en-US" dirty="0"/>
              <a:t>游戏主要玩法</a:t>
            </a:r>
            <a:endParaRPr lang="zh-CN" altLang="en-US" dirty="0"/>
          </a:p>
          <a:p>
            <a:r>
              <a:rPr lang="zh-CN" altLang="en-US" dirty="0"/>
              <a:t>游戏基础操作</a:t>
            </a:r>
            <a:r>
              <a:rPr lang="en-US" altLang="zh-CN" dirty="0"/>
              <a:t>——</a:t>
            </a:r>
            <a:r>
              <a:rPr dirty="0"/>
              <a:t>战斗</a:t>
            </a:r>
            <a:endParaRPr dirty="0"/>
          </a:p>
          <a:p>
            <a:r>
              <a:rPr dirty="0"/>
              <a:t>游戏基础操作</a:t>
            </a:r>
            <a:r>
              <a:rPr lang="en-US" altLang="zh-CN" dirty="0"/>
              <a:t>——</a:t>
            </a:r>
            <a:r>
              <a:rPr dirty="0"/>
              <a:t>主页</a:t>
            </a:r>
            <a:endParaRPr dirty="0"/>
          </a:p>
          <a:p>
            <a:r>
              <a:rPr dirty="0"/>
              <a:t>游戏基础系统</a:t>
            </a:r>
            <a:endParaRPr dirty="0"/>
          </a:p>
          <a:p>
            <a:r>
              <a:rPr dirty="0"/>
              <a:t>游戏主线流程</a:t>
            </a:r>
            <a:endParaRPr dirty="0"/>
          </a:p>
          <a:p>
            <a:r>
              <a:rPr dirty="0"/>
              <a:t>游戏可玩先分析</a:t>
            </a:r>
            <a:endParaRPr dirty="0"/>
          </a:p>
          <a:p>
            <a:r>
              <a:rPr dirty="0"/>
              <a:t>参考目录</a:t>
            </a:r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游戏世界观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以现实世界为背景，主要场景与名称参考现实中真实存在的城市；</a:t>
            </a:r>
            <a:endParaRPr lang="zh-CN" altLang="en-US" dirty="0"/>
          </a:p>
          <a:p>
            <a:r>
              <a:rPr lang="zh-CN" altLang="en-US" dirty="0"/>
              <a:t>游戏中分为四大势力：寓言家联盟，钟塔，黄金议会，神圣教廷</a:t>
            </a:r>
            <a:endParaRPr lang="zh-CN" altLang="en-US" dirty="0"/>
          </a:p>
          <a:p>
            <a:r>
              <a:rPr lang="zh-CN" altLang="en-US" dirty="0"/>
              <a:t>四大势力之间的关系（图</a:t>
            </a:r>
            <a:r>
              <a:rPr lang="en-US" altLang="zh-CN" dirty="0"/>
              <a:t>1-1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四大势力的地理分布（图</a:t>
            </a:r>
            <a:r>
              <a:rPr lang="en-US" altLang="zh-CN" dirty="0"/>
              <a:t>1-2</a:t>
            </a:r>
            <a:r>
              <a:rPr dirty="0"/>
              <a:t>）</a:t>
            </a:r>
            <a:endParaRPr dirty="0"/>
          </a:p>
          <a:p>
            <a:r>
              <a:rPr dirty="0"/>
              <a:t>四大势力主要的异能手段</a:t>
            </a:r>
            <a:endParaRPr dirty="0"/>
          </a:p>
          <a:p>
            <a:r>
              <a:rPr dirty="0"/>
              <a:t>四大势力的强弱对比</a:t>
            </a:r>
            <a:endParaRPr dirty="0"/>
          </a:p>
          <a:p>
            <a:r>
              <a:rPr dirty="0"/>
              <a:t>隐藏势力：破晓联盟，饕鹄之翎，斯拉夫派魔法师家族，福熙派魔法师家族，自由异能者组织</a:t>
            </a:r>
            <a:endParaRPr dirty="0"/>
          </a:p>
          <a:p>
            <a:r>
              <a:rPr dirty="0"/>
              <a:t>存在于世界之外：新神的领域，古神灵的棺椁空间</a:t>
            </a:r>
            <a:endParaRPr dirty="0"/>
          </a:p>
          <a:p>
            <a:r>
              <a:rPr dirty="0"/>
              <a:t>详细的势力分布图（图</a:t>
            </a:r>
            <a:r>
              <a:rPr lang="en-US" altLang="zh-CN" dirty="0"/>
              <a:t>1-3</a:t>
            </a:r>
            <a:r>
              <a:rPr dirty="0"/>
              <a:t>）</a:t>
            </a:r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游戏主要玩法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游戏围绕着策略战棋式战斗推进，以副本形势展现主要剧情，以小游戏形势穿插支线任务</a:t>
            </a:r>
            <a:endParaRPr lang="zh-CN" altLang="en-US" dirty="0"/>
          </a:p>
          <a:p>
            <a:r>
              <a:rPr lang="zh-CN" altLang="en-US" dirty="0"/>
              <a:t>战斗文档（详见游戏基础操作</a:t>
            </a:r>
            <a:r>
              <a:rPr lang="en-US" altLang="zh-CN" dirty="0"/>
              <a:t>——</a:t>
            </a:r>
            <a:r>
              <a:rPr dirty="0"/>
              <a:t>战斗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副本及主线流程（详见游戏主线流程）</a:t>
            </a:r>
            <a:endParaRPr lang="zh-CN" altLang="en-US" dirty="0"/>
          </a:p>
          <a:p>
            <a:r>
              <a:rPr lang="zh-CN" altLang="en-US" dirty="0"/>
              <a:t>副本及主线流程攻略（详见主线流程攻略文档）</a:t>
            </a:r>
            <a:endParaRPr lang="zh-CN" altLang="en-US" dirty="0"/>
          </a:p>
          <a:p>
            <a:r>
              <a:rPr lang="zh-CN" altLang="en-US" dirty="0"/>
              <a:t>小游戏可能包含的类型（详见小游戏文档）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游戏基础操作</a:t>
            </a:r>
            <a:r>
              <a:rPr lang="en-US" altLang="zh-CN"/>
              <a:t>——</a:t>
            </a:r>
            <a:r>
              <a:t>战斗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主要战斗：从副本选择正式进入战斗流程</a:t>
            </a:r>
            <a:endParaRPr lang="zh-CN" altLang="en-US" dirty="0"/>
          </a:p>
          <a:p>
            <a:r>
              <a:rPr dirty="0"/>
              <a:t>次要战斗：从活动，支线副本，清扫战场，据点突袭，装备回收，模拟训练界面进入</a:t>
            </a:r>
            <a:endParaRPr dirty="0"/>
          </a:p>
          <a:p>
            <a:r>
              <a:rPr dirty="0"/>
              <a:t>战斗流程：</a:t>
            </a:r>
            <a:r>
              <a:rPr>
                <a:sym typeface="+mn-ea"/>
              </a:rPr>
              <a:t>副本关卡介绍界面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行动小组准备界面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先后手设置（掷骰子）（主线流程战斗省略此处）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正式进入游戏战斗界面（详见战斗操作文档）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结束战斗进入战斗结算界面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确认战利品界面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详细内容见《战斗操作文档》</a:t>
            </a:r>
            <a:endParaRPr dirty="0"/>
          </a:p>
          <a:p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游戏基础操作</a:t>
            </a:r>
            <a:r>
              <a:rPr lang="en-US" altLang="zh-CN"/>
              <a:t>——</a:t>
            </a:r>
            <a:r>
              <a:t>主页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游戏登录界面通过动画跳转直接进入主页界面</a:t>
            </a:r>
            <a:endParaRPr lang="zh-CN" altLang="en-US" dirty="0"/>
          </a:p>
          <a:p>
            <a:r>
              <a:rPr lang="zh-CN" altLang="en-US" dirty="0"/>
              <a:t>系统图标排列在主页上</a:t>
            </a:r>
            <a:endParaRPr lang="zh-CN" altLang="en-US" dirty="0"/>
          </a:p>
          <a:p>
            <a:r>
              <a:rPr lang="zh-CN" altLang="en-US" dirty="0"/>
              <a:t>在主页可以展示以获得角色的角色形象</a:t>
            </a:r>
            <a:endParaRPr lang="zh-CN" altLang="en-US" dirty="0"/>
          </a:p>
          <a:p>
            <a:r>
              <a:rPr lang="zh-CN" altLang="en-US" dirty="0"/>
              <a:t>通过点击角色形象可以与之互动，并提升好感度（详见角色好感度文档）</a:t>
            </a:r>
            <a:endParaRPr lang="zh-CN" altLang="en-US" dirty="0"/>
          </a:p>
          <a:p>
            <a:r>
              <a:rPr lang="zh-CN" altLang="en-US" dirty="0"/>
              <a:t>详见《主页文档》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游戏基础系统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lstStyle/>
          <a:p>
            <a:r>
              <a:rPr lang="zh-CN" altLang="en-US" dirty="0"/>
              <a:t>战斗系统</a:t>
            </a:r>
            <a:endParaRPr lang="zh-CN" altLang="en-US" dirty="0"/>
          </a:p>
          <a:p>
            <a:r>
              <a:rPr dirty="0"/>
              <a:t>装备系统</a:t>
            </a:r>
            <a:endParaRPr dirty="0"/>
          </a:p>
          <a:p>
            <a:r>
              <a:rPr dirty="0"/>
              <a:t>抽卡系统（彩票，角色募集）</a:t>
            </a:r>
            <a:endParaRPr dirty="0"/>
          </a:p>
          <a:p>
            <a:r>
              <a:rPr dirty="0"/>
              <a:t>背包系统</a:t>
            </a:r>
            <a:endParaRPr dirty="0"/>
          </a:p>
          <a:p>
            <a:r>
              <a:rPr dirty="0"/>
              <a:t>角色展示界面</a:t>
            </a:r>
            <a:endParaRPr dirty="0"/>
          </a:p>
          <a:p>
            <a:r>
              <a:rPr dirty="0"/>
              <a:t>好友系统</a:t>
            </a:r>
            <a:endParaRPr dirty="0"/>
          </a:p>
          <a:p>
            <a:r>
              <a:rPr dirty="0"/>
              <a:t>邮件系统</a:t>
            </a:r>
            <a:endParaRPr dirty="0"/>
          </a:p>
          <a:p>
            <a:r>
              <a:rPr dirty="0"/>
              <a:t>聊天系统</a:t>
            </a:r>
            <a:endParaRPr dirty="0"/>
          </a:p>
          <a:p>
            <a:r>
              <a:rPr dirty="0"/>
              <a:t>宠物系统</a:t>
            </a:r>
            <a:endParaRPr dirty="0"/>
          </a:p>
          <a:p>
            <a:r>
              <a:rPr dirty="0"/>
              <a:t>游戏公告</a:t>
            </a:r>
            <a:endParaRPr dirty="0"/>
          </a:p>
          <a:p>
            <a:r>
              <a:rPr dirty="0"/>
              <a:t>商店系统</a:t>
            </a:r>
            <a:endParaRPr dirty="0"/>
          </a:p>
          <a:p>
            <a:r>
              <a:rPr dirty="0"/>
              <a:t>宿舍系统</a:t>
            </a:r>
            <a:endParaRPr dirty="0"/>
          </a:p>
          <a:p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游戏主线流程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从《伊索寓言》小说第一章开始至第五章结束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游戏可玩性分析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游戏系统参照市面上流行的游戏模式，采用模块化拼接方式，借由主要玩法整合所有游戏系统，并采取了轻策略的战棋类战斗模式，每一次副本通关时间不超过五分钟，拥有较高的可玩性，并且目前市面上没有采用相同主要玩法的游戏，竞争压力较小，比较适合大投入长周期开发，可以作为公司的主要营收产品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6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7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7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7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8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8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8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9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WPS 演示</Application>
  <PresentationFormat>宽屏</PresentationFormat>
  <Paragraphs>80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单击此处添加标题</vt:lpstr>
      <vt:lpstr>游戏世界观</vt:lpstr>
      <vt:lpstr>单击此处添加标题</vt:lpstr>
      <vt:lpstr>游戏基础操作——战斗</vt:lpstr>
      <vt:lpstr>游戏基础操作——主页</vt:lpstr>
      <vt:lpstr>游戏基础系统</vt:lpstr>
      <vt:lpstr>单击此处添加标题</vt:lpstr>
      <vt:lpstr>单击此处添加标题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张嘉烨</cp:lastModifiedBy>
  <cp:revision>153</cp:revision>
  <dcterms:created xsi:type="dcterms:W3CDTF">2019-06-19T02:08:00Z</dcterms:created>
  <dcterms:modified xsi:type="dcterms:W3CDTF">2020-05-07T14:08:20Z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