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67" r:id="rId2"/>
    <p:sldId id="265" r:id="rId3"/>
    <p:sldId id="425" r:id="rId4"/>
    <p:sldId id="423" r:id="rId5"/>
    <p:sldId id="424" r:id="rId6"/>
    <p:sldId id="426" r:id="rId7"/>
    <p:sldId id="427" r:id="rId8"/>
    <p:sldId id="428" r:id="rId9"/>
    <p:sldId id="42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419" autoAdjust="0"/>
  </p:normalViewPr>
  <p:slideViewPr>
    <p:cSldViewPr snapToGrid="0">
      <p:cViewPr varScale="1">
        <p:scale>
          <a:sx n="91" d="100"/>
          <a:sy n="91" d="100"/>
        </p:scale>
        <p:origin x="1296" y="90"/>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7/6/2018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2902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F1D233-3D2C-4600-AABE-5858326C210C}" type="slidenum">
              <a:rPr lang="en-US" altLang="en-US" sz="1300" smtClean="0"/>
              <a:pPr/>
              <a:t>4</a:t>
            </a:fld>
            <a:endParaRPr lang="en-US" altLang="en-US" sz="1300" smtClean="0"/>
          </a:p>
        </p:txBody>
      </p:sp>
    </p:spTree>
    <p:extLst>
      <p:ext uri="{BB962C8B-B14F-4D97-AF65-F5344CB8AC3E}">
        <p14:creationId xmlns:p14="http://schemas.microsoft.com/office/powerpoint/2010/main" val="174561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3107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0D5AC2-62B5-4F1F-9D60-9410435A3BC5}" type="slidenum">
              <a:rPr lang="en-US" altLang="en-US" sz="1300" smtClean="0"/>
              <a:pPr/>
              <a:t>7</a:t>
            </a:fld>
            <a:endParaRPr lang="en-US" altLang="en-US" sz="1300" smtClean="0"/>
          </a:p>
        </p:txBody>
      </p:sp>
    </p:spTree>
    <p:extLst>
      <p:ext uri="{BB962C8B-B14F-4D97-AF65-F5344CB8AC3E}">
        <p14:creationId xmlns:p14="http://schemas.microsoft.com/office/powerpoint/2010/main" val="1849316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3312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525618-5B54-4E38-8E45-5495B7ED1788}" type="slidenum">
              <a:rPr lang="en-US" altLang="en-US" sz="1300" smtClean="0"/>
              <a:pPr/>
              <a:t>8</a:t>
            </a:fld>
            <a:endParaRPr lang="en-US" altLang="en-US" sz="1300" smtClean="0"/>
          </a:p>
        </p:txBody>
      </p:sp>
    </p:spTree>
    <p:extLst>
      <p:ext uri="{BB962C8B-B14F-4D97-AF65-F5344CB8AC3E}">
        <p14:creationId xmlns:p14="http://schemas.microsoft.com/office/powerpoint/2010/main" val="1073776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3517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586A11-9428-4E2D-A17C-4522BEFE7B30}" type="slidenum">
              <a:rPr lang="en-US" altLang="en-US" sz="1300" smtClean="0"/>
              <a:pPr/>
              <a:t>9</a:t>
            </a:fld>
            <a:endParaRPr lang="en-US" altLang="en-US" sz="1300" smtClean="0"/>
          </a:p>
        </p:txBody>
      </p:sp>
    </p:spTree>
    <p:extLst>
      <p:ext uri="{BB962C8B-B14F-4D97-AF65-F5344CB8AC3E}">
        <p14:creationId xmlns:p14="http://schemas.microsoft.com/office/powerpoint/2010/main" val="2716226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3</a:t>
            </a:r>
            <a:endParaRPr lang="en-US" dirty="0"/>
          </a:p>
        </p:txBody>
      </p:sp>
      <p:sp>
        <p:nvSpPr>
          <p:cNvPr id="3" name="Subtitle 2"/>
          <p:cNvSpPr>
            <a:spLocks noGrp="1"/>
          </p:cNvSpPr>
          <p:nvPr>
            <p:ph type="subTitle" idx="1"/>
          </p:nvPr>
        </p:nvSpPr>
        <p:spPr/>
        <p:txBody>
          <a:bodyPr/>
          <a:lstStyle/>
          <a:p>
            <a:r>
              <a:rPr lang="en-US" dirty="0" smtClean="0"/>
              <a:t>INSERTING VALUES INTO A B+ TREE!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2" y="2249487"/>
            <a:ext cx="9905999" cy="3103098"/>
          </a:xfrm>
        </p:spPr>
        <p:txBody>
          <a:bodyPr>
            <a:normAutofit/>
          </a:bodyPr>
          <a:lstStyle/>
          <a:p>
            <a:r>
              <a:rPr lang="en-US" dirty="0" smtClean="0"/>
              <a:t>Upon completion of this video, you should be able to:</a:t>
            </a:r>
          </a:p>
          <a:p>
            <a:pPr lvl="1"/>
            <a:r>
              <a:rPr lang="en-US" dirty="0" smtClean="0"/>
              <a:t>Draw the nodes for a given order of a B+ tree</a:t>
            </a:r>
          </a:p>
          <a:p>
            <a:pPr lvl="1"/>
            <a:r>
              <a:rPr lang="en-US" dirty="0" smtClean="0"/>
              <a:t>Insert the key values into a B+ tree in order given</a:t>
            </a:r>
            <a:endParaRPr lang="en-US" dirty="0"/>
          </a:p>
          <a:p>
            <a:pPr lvl="1"/>
            <a:endParaRPr lang="en-US" dirty="0" smtClean="0"/>
          </a:p>
          <a:p>
            <a:pPr lvl="1"/>
            <a:endParaRPr lang="en-US" dirty="0" smtClean="0"/>
          </a:p>
          <a:p>
            <a:pPr lvl="1"/>
            <a:endParaRPr lang="en-US" dirty="0" smtClean="0"/>
          </a:p>
          <a:p>
            <a:pPr marL="457200" lvl="1" indent="0">
              <a:buNone/>
            </a:pPr>
            <a:endParaRPr lang="en-US" dirty="0" smtClean="0"/>
          </a:p>
          <a:p>
            <a:pPr marL="457200" lvl="1" indent="0">
              <a:buNone/>
            </a:pPr>
            <a:endParaRPr lang="en-US" dirty="0" smtClean="0"/>
          </a:p>
        </p:txBody>
      </p:sp>
      <p:sp>
        <p:nvSpPr>
          <p:cNvPr id="6" name="Footer Placeholder 5"/>
          <p:cNvSpPr>
            <a:spLocks noGrp="1"/>
          </p:cNvSpPr>
          <p:nvPr>
            <p:ph type="ftr" sz="quarter" idx="11"/>
          </p:nvPr>
        </p:nvSpPr>
        <p:spPr/>
        <p:txBody>
          <a:bodyPr/>
          <a:lstStyle/>
          <a:p>
            <a:r>
              <a:rPr lang="en-US" dirty="0"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this course we only do INSERTIONS into a B+ Tree (we wont deal with deletions)</a:t>
            </a:r>
            <a:endParaRPr lang="en-US" dirty="0"/>
          </a:p>
        </p:txBody>
      </p:sp>
      <p:sp>
        <p:nvSpPr>
          <p:cNvPr id="3" name="Content Placeholder 2"/>
          <p:cNvSpPr>
            <a:spLocks noGrp="1"/>
          </p:cNvSpPr>
          <p:nvPr>
            <p:ph idx="1"/>
          </p:nvPr>
        </p:nvSpPr>
        <p:spPr/>
        <p:txBody>
          <a:bodyPr/>
          <a:lstStyle/>
          <a:p>
            <a:r>
              <a:rPr lang="en-US" dirty="0" smtClean="0"/>
              <a:t>You need to understand how to insert values into a B+ tree in the order the values are given.</a:t>
            </a:r>
          </a:p>
          <a:p>
            <a:r>
              <a:rPr lang="en-US" dirty="0" smtClean="0"/>
              <a:t>You need to start with a correctly drawn node as your root node and keep inserting. As the nodes fill, you will need to move them around. </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val="415284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4294967295"/>
          </p:nvPr>
        </p:nvSpPr>
        <p:spPr/>
        <p:txBody>
          <a:bodyPr/>
          <a:lstStyle/>
          <a:p>
            <a:pPr>
              <a:defRPr/>
            </a:pPr>
            <a:fld id="{3585C0D8-BBA0-46AF-B30A-A47599D74FA2}" type="datetime1">
              <a:rPr lang="en-US"/>
              <a:pPr>
                <a:defRPr/>
              </a:pPr>
              <a:t>7/6/2018</a:t>
            </a:fld>
            <a:endParaRPr lang="en-US"/>
          </a:p>
        </p:txBody>
      </p:sp>
      <p:sp>
        <p:nvSpPr>
          <p:cNvPr id="53251" name="Footer Placeholder 4"/>
          <p:cNvSpPr>
            <a:spLocks noGrp="1"/>
          </p:cNvSpPr>
          <p:nvPr>
            <p:ph type="ftr" sz="quarter" idx="11"/>
          </p:nvPr>
        </p:nvSpPr>
        <p:spPr/>
        <p:txBody>
          <a:bodyPr/>
          <a:lstStyle/>
          <a:p>
            <a:pPr>
              <a:defRPr/>
            </a:pPr>
            <a:r>
              <a:rPr lang="en-US"/>
              <a:t>CS319</a:t>
            </a:r>
          </a:p>
        </p:txBody>
      </p:sp>
      <p:sp>
        <p:nvSpPr>
          <p:cNvPr id="1280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9D131A9A-7D1F-49C8-B7C5-4A7598F6AB3B}" type="slidenum">
              <a:rPr lang="en-US" altLang="en-US" sz="2400">
                <a:latin typeface="Times New Roman" panose="02020603050405020304" pitchFamily="18" charset="0"/>
              </a:rPr>
              <a:pPr lvl="1">
                <a:spcBef>
                  <a:spcPct val="0"/>
                </a:spcBef>
                <a:buClrTx/>
                <a:buFontTx/>
                <a:buNone/>
              </a:pPr>
              <a:t>4</a:t>
            </a:fld>
            <a:endParaRPr lang="en-US" altLang="en-US" sz="2400">
              <a:latin typeface="Times New Roman" panose="02020603050405020304" pitchFamily="18" charset="0"/>
            </a:endParaRPr>
          </a:p>
        </p:txBody>
      </p:sp>
      <p:sp>
        <p:nvSpPr>
          <p:cNvPr id="100354" name="Rectangle 2"/>
          <p:cNvSpPr>
            <a:spLocks noGrp="1" noChangeArrowheads="1"/>
          </p:cNvSpPr>
          <p:nvPr>
            <p:ph type="title"/>
          </p:nvPr>
        </p:nvSpPr>
        <p:spPr>
          <a:xfrm>
            <a:off x="2667000" y="228600"/>
            <a:ext cx="7391400" cy="457200"/>
          </a:xfrm>
        </p:spPr>
        <p:txBody>
          <a:bodyPr>
            <a:normAutofit fontScale="90000"/>
          </a:bodyPr>
          <a:lstStyle/>
          <a:p>
            <a:pPr eaLnBrk="1" hangingPunct="1">
              <a:defRPr/>
            </a:pPr>
            <a:r>
              <a:rPr lang="en-US" dirty="0" smtClean="0"/>
              <a:t>Rules for B+ Tree Insertions</a:t>
            </a:r>
          </a:p>
        </p:txBody>
      </p:sp>
      <p:sp>
        <p:nvSpPr>
          <p:cNvPr id="128006" name="Rectangle 3"/>
          <p:cNvSpPr>
            <a:spLocks noGrp="1" noChangeArrowheads="1"/>
          </p:cNvSpPr>
          <p:nvPr>
            <p:ph type="body" idx="1"/>
          </p:nvPr>
        </p:nvSpPr>
        <p:spPr>
          <a:xfrm>
            <a:off x="1485105" y="1219199"/>
            <a:ext cx="9374189" cy="5029200"/>
          </a:xfrm>
        </p:spPr>
        <p:txBody>
          <a:bodyPr>
            <a:normAutofit lnSpcReduction="10000"/>
          </a:bodyPr>
          <a:lstStyle/>
          <a:p>
            <a:pPr marL="533400" indent="-533400">
              <a:lnSpc>
                <a:spcPct val="80000"/>
              </a:lnSpc>
              <a:buFont typeface="Wingdings" panose="05000000000000000000" pitchFamily="2" charset="2"/>
              <a:buAutoNum type="arabicPeriod"/>
            </a:pPr>
            <a:r>
              <a:rPr lang="en-US" altLang="en-US" sz="2000" dirty="0" smtClean="0"/>
              <a:t>For CS3319, we will mainly do trees with Order 3 (can have 3 leaves)</a:t>
            </a:r>
          </a:p>
          <a:p>
            <a:pPr marL="533400" indent="-533400">
              <a:lnSpc>
                <a:spcPct val="80000"/>
              </a:lnSpc>
              <a:buFont typeface="Wingdings" panose="05000000000000000000" pitchFamily="2" charset="2"/>
              <a:buAutoNum type="arabicPeriod"/>
            </a:pPr>
            <a:r>
              <a:rPr lang="en-US" altLang="en-US" sz="2000" dirty="0" smtClean="0"/>
              <a:t>Always </a:t>
            </a:r>
            <a:r>
              <a:rPr lang="en-US" altLang="en-US" sz="2000" dirty="0"/>
              <a:t>traverse the tree to a leaf node before attempting insertion</a:t>
            </a:r>
          </a:p>
          <a:p>
            <a:pPr marL="533400" indent="-533400">
              <a:lnSpc>
                <a:spcPct val="80000"/>
              </a:lnSpc>
              <a:buFont typeface="Wingdings" panose="05000000000000000000" pitchFamily="2" charset="2"/>
              <a:buAutoNum type="arabicPeriod"/>
            </a:pPr>
            <a:r>
              <a:rPr lang="en-US" altLang="en-US" sz="2000" dirty="0"/>
              <a:t>If the leaf node has a free space, insert the data value </a:t>
            </a:r>
          </a:p>
          <a:p>
            <a:pPr marL="914400" lvl="1" indent="-457200">
              <a:lnSpc>
                <a:spcPct val="90000"/>
              </a:lnSpc>
            </a:pPr>
            <a:r>
              <a:rPr lang="en-US" altLang="en-US" dirty="0"/>
              <a:t>be sure to insert that value in the proper order within the node. i.e. Lower </a:t>
            </a:r>
            <a:r>
              <a:rPr lang="en-US" altLang="en-US" dirty="0" smtClean="0"/>
              <a:t>value to  </a:t>
            </a:r>
            <a:r>
              <a:rPr lang="en-US" altLang="en-US" dirty="0"/>
              <a:t>the left, higher </a:t>
            </a:r>
            <a:r>
              <a:rPr lang="en-US" altLang="en-US" dirty="0" smtClean="0"/>
              <a:t>to </a:t>
            </a:r>
            <a:r>
              <a:rPr lang="en-US" altLang="en-US" dirty="0"/>
              <a:t>the right.</a:t>
            </a:r>
          </a:p>
          <a:p>
            <a:pPr marL="533400" indent="-533400">
              <a:lnSpc>
                <a:spcPct val="80000"/>
              </a:lnSpc>
              <a:buFont typeface="Wingdings" panose="05000000000000000000" pitchFamily="2" charset="2"/>
              <a:buAutoNum type="arabicPeriod"/>
            </a:pPr>
            <a:r>
              <a:rPr lang="en-US" altLang="en-US" sz="2000" dirty="0"/>
              <a:t>If the leaf </a:t>
            </a:r>
            <a:r>
              <a:rPr lang="en-US" altLang="en-US" sz="2000" dirty="0" smtClean="0"/>
              <a:t>node already </a:t>
            </a:r>
            <a:r>
              <a:rPr lang="en-US" altLang="en-US" sz="2000" dirty="0"/>
              <a:t>contains two values, bump the middle value up one level</a:t>
            </a:r>
          </a:p>
          <a:p>
            <a:pPr marL="914400" lvl="1" indent="-457200">
              <a:lnSpc>
                <a:spcPct val="90000"/>
              </a:lnSpc>
            </a:pPr>
            <a:r>
              <a:rPr lang="en-US" altLang="en-US" dirty="0"/>
              <a:t>if there is no parent node create one</a:t>
            </a:r>
          </a:p>
          <a:p>
            <a:pPr marL="914400" lvl="1" indent="-457200">
              <a:lnSpc>
                <a:spcPct val="90000"/>
              </a:lnSpc>
            </a:pPr>
            <a:r>
              <a:rPr lang="en-US" altLang="en-US" dirty="0"/>
              <a:t>the middle value of the three existing values (the nodes two existing values plus the new one to be inserted) should be inserted  into the parent node. The lower and higher values should each be split into two separate nodes branching off of the appropriate pointer in the parent.</a:t>
            </a:r>
          </a:p>
          <a:p>
            <a:pPr marL="914400" lvl="1" indent="-457200">
              <a:lnSpc>
                <a:spcPct val="90000"/>
              </a:lnSpc>
            </a:pPr>
            <a:r>
              <a:rPr lang="en-US" altLang="en-US" dirty="0"/>
              <a:t>if the parent node is full, repeat this process treating the parent like a leaf. Just make sure all the pointers are intact</a:t>
            </a:r>
          </a:p>
          <a:p>
            <a:pPr marL="914400" lvl="1" indent="-457200">
              <a:lnSpc>
                <a:spcPct val="90000"/>
              </a:lnSpc>
            </a:pPr>
            <a:r>
              <a:rPr lang="en-US" altLang="en-US" dirty="0"/>
              <a:t>finally the leaf containing the same value of the parent node should be included on the right most node in the left branch off of the parent.</a:t>
            </a:r>
          </a:p>
          <a:p>
            <a:pPr marL="533400" indent="-533400">
              <a:lnSpc>
                <a:spcPct val="80000"/>
              </a:lnSpc>
              <a:buNone/>
            </a:pPr>
            <a:r>
              <a:rPr lang="en-US" altLang="en-US" sz="2000" b="1" dirty="0">
                <a:solidFill>
                  <a:schemeClr val="accent1"/>
                </a:solidFill>
              </a:rPr>
              <a:t>confused yet?</a:t>
            </a:r>
          </a:p>
        </p:txBody>
      </p:sp>
      <p:sp>
        <p:nvSpPr>
          <p:cNvPr id="128007" name="Text Box 4"/>
          <p:cNvSpPr txBox="1">
            <a:spLocks noChangeArrowheads="1"/>
          </p:cNvSpPr>
          <p:nvPr/>
        </p:nvSpPr>
        <p:spPr bwMode="auto">
          <a:xfrm>
            <a:off x="2743200" y="6096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dirty="0">
                <a:latin typeface="Times New Roman" panose="02020603050405020304" pitchFamily="18" charset="0"/>
              </a:rPr>
              <a:t>Written by former confused CS3319 students!</a:t>
            </a:r>
          </a:p>
        </p:txBody>
      </p:sp>
    </p:spTree>
    <p:extLst>
      <p:ext uri="{BB962C8B-B14F-4D97-AF65-F5344CB8AC3E}">
        <p14:creationId xmlns:p14="http://schemas.microsoft.com/office/powerpoint/2010/main" val="3385280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 </a:t>
            </a:r>
            <a:endParaRPr lang="en-US" dirty="0"/>
          </a:p>
        </p:txBody>
      </p:sp>
      <p:sp>
        <p:nvSpPr>
          <p:cNvPr id="3" name="Content Placeholder 2"/>
          <p:cNvSpPr>
            <a:spLocks noGrp="1"/>
          </p:cNvSpPr>
          <p:nvPr>
            <p:ph idx="1"/>
          </p:nvPr>
        </p:nvSpPr>
        <p:spPr>
          <a:xfrm>
            <a:off x="1141412" y="2249487"/>
            <a:ext cx="10525071" cy="3541714"/>
          </a:xfrm>
        </p:spPr>
        <p:txBody>
          <a:bodyPr/>
          <a:lstStyle/>
          <a:p>
            <a:r>
              <a:rPr lang="en-US" dirty="0" smtClean="0"/>
              <a:t>We will insert these values: </a:t>
            </a:r>
            <a:r>
              <a:rPr lang="en-US" dirty="0"/>
              <a:t>23,    65,   37,   60,   46,   92,   48,   71,   56,   59</a:t>
            </a:r>
          </a:p>
          <a:p>
            <a:r>
              <a:rPr lang="en-US" dirty="0" smtClean="0"/>
              <a:t>We have an order of 3, so each node can hold TWO values and 3 pointers.  </a:t>
            </a:r>
          </a:p>
          <a:p>
            <a:r>
              <a:rPr lang="en-US" dirty="0" smtClean="0"/>
              <a:t>A node looks like this: </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11267700"/>
              </p:ext>
            </p:extLst>
          </p:nvPr>
        </p:nvGraphicFramePr>
        <p:xfrm>
          <a:off x="4384605" y="4109818"/>
          <a:ext cx="2996115" cy="370840"/>
        </p:xfrm>
        <a:graphic>
          <a:graphicData uri="http://schemas.openxmlformats.org/drawingml/2006/table">
            <a:tbl>
              <a:tblPr firstRow="1" bandRow="1">
                <a:tableStyleId>{5C22544A-7EE6-4342-B048-85BDC9FD1C3A}</a:tableStyleId>
              </a:tblPr>
              <a:tblGrid>
                <a:gridCol w="268470">
                  <a:extLst>
                    <a:ext uri="{9D8B030D-6E8A-4147-A177-3AD203B41FA5}">
                      <a16:colId xmlns:a16="http://schemas.microsoft.com/office/drawing/2014/main" val="2855117776"/>
                    </a:ext>
                  </a:extLst>
                </a:gridCol>
                <a:gridCol w="1034495">
                  <a:extLst>
                    <a:ext uri="{9D8B030D-6E8A-4147-A177-3AD203B41FA5}">
                      <a16:colId xmlns:a16="http://schemas.microsoft.com/office/drawing/2014/main" val="3907017211"/>
                    </a:ext>
                  </a:extLst>
                </a:gridCol>
                <a:gridCol w="242048">
                  <a:extLst>
                    <a:ext uri="{9D8B030D-6E8A-4147-A177-3AD203B41FA5}">
                      <a16:colId xmlns:a16="http://schemas.microsoft.com/office/drawing/2014/main" val="1813334133"/>
                    </a:ext>
                  </a:extLst>
                </a:gridCol>
                <a:gridCol w="1075764">
                  <a:extLst>
                    <a:ext uri="{9D8B030D-6E8A-4147-A177-3AD203B41FA5}">
                      <a16:colId xmlns:a16="http://schemas.microsoft.com/office/drawing/2014/main" val="4275879357"/>
                    </a:ext>
                  </a:extLst>
                </a:gridCol>
                <a:gridCol w="375338">
                  <a:extLst>
                    <a:ext uri="{9D8B030D-6E8A-4147-A177-3AD203B41FA5}">
                      <a16:colId xmlns:a16="http://schemas.microsoft.com/office/drawing/2014/main" val="796071139"/>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18306569"/>
                  </a:ext>
                </a:extLst>
              </a:tr>
            </a:tbl>
          </a:graphicData>
        </a:graphic>
      </p:graphicFrame>
      <p:grpSp>
        <p:nvGrpSpPr>
          <p:cNvPr id="7" name="Group 6"/>
          <p:cNvGrpSpPr/>
          <p:nvPr/>
        </p:nvGrpSpPr>
        <p:grpSpPr>
          <a:xfrm>
            <a:off x="4423547" y="4345665"/>
            <a:ext cx="2996115" cy="809195"/>
            <a:chOff x="3657600" y="2485334"/>
            <a:chExt cx="2996115" cy="809195"/>
          </a:xfrm>
        </p:grpSpPr>
        <p:cxnSp>
          <p:nvCxnSpPr>
            <p:cNvPr id="8" name="Straight Arrow Connector 7"/>
            <p:cNvCxnSpPr/>
            <p:nvPr/>
          </p:nvCxnSpPr>
          <p:spPr>
            <a:xfrm flipH="1">
              <a:off x="3657600" y="2501153"/>
              <a:ext cx="107576" cy="7933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74974" y="2560740"/>
              <a:ext cx="61212" cy="725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99772" y="2485334"/>
              <a:ext cx="153943" cy="767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302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an 550"/>
          <p:cNvSpPr/>
          <p:nvPr/>
        </p:nvSpPr>
        <p:spPr>
          <a:xfrm>
            <a:off x="3356348" y="4554156"/>
            <a:ext cx="6172200"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Hard Disk with data</a:t>
            </a:r>
          </a:p>
        </p:txBody>
      </p:sp>
      <p:sp>
        <p:nvSpPr>
          <p:cNvPr id="2" name="Title 1"/>
          <p:cNvSpPr>
            <a:spLocks noGrp="1"/>
          </p:cNvSpPr>
          <p:nvPr>
            <p:ph type="ctrTitle"/>
          </p:nvPr>
        </p:nvSpPr>
        <p:spPr>
          <a:xfrm>
            <a:off x="2514600" y="-228600"/>
            <a:ext cx="7239000" cy="838200"/>
          </a:xfrm>
        </p:spPr>
        <p:txBody>
          <a:bodyPr/>
          <a:lstStyle/>
          <a:p>
            <a:pPr>
              <a:defRPr/>
            </a:pPr>
            <a:r>
              <a:rPr lang="en-US" dirty="0" smtClean="0"/>
              <a:t>Warm Up Question</a:t>
            </a:r>
            <a:endParaRPr lang="en-US" dirty="0"/>
          </a:p>
        </p:txBody>
      </p:sp>
      <p:sp>
        <p:nvSpPr>
          <p:cNvPr id="3" name="Subtitle 2"/>
          <p:cNvSpPr>
            <a:spLocks noGrp="1"/>
          </p:cNvSpPr>
          <p:nvPr>
            <p:ph type="subTitle" idx="1"/>
          </p:nvPr>
        </p:nvSpPr>
        <p:spPr>
          <a:xfrm>
            <a:off x="2590800" y="457200"/>
            <a:ext cx="7848600" cy="762000"/>
          </a:xfrm>
        </p:spPr>
        <p:txBody>
          <a:bodyPr>
            <a:normAutofit fontScale="85000" lnSpcReduction="10000"/>
          </a:bodyPr>
          <a:lstStyle/>
          <a:p>
            <a:pPr>
              <a:defRPr/>
            </a:pPr>
            <a:r>
              <a:rPr lang="en-US" dirty="0"/>
              <a:t> Put the following data into a B+-Tree with order P=3 and </a:t>
            </a:r>
            <a:r>
              <a:rPr lang="en-US" dirty="0" err="1"/>
              <a:t>Pleaf</a:t>
            </a:r>
            <a:r>
              <a:rPr lang="en-US" dirty="0"/>
              <a:t>=2:</a:t>
            </a:r>
            <a:br>
              <a:rPr lang="en-US" dirty="0"/>
            </a:br>
            <a:r>
              <a:rPr lang="en-US" dirty="0"/>
              <a:t>                     23,    65,   37,   60,   46,   92,   48,   71,   56,   59</a:t>
            </a:r>
          </a:p>
        </p:txBody>
      </p:sp>
      <p:sp>
        <p:nvSpPr>
          <p:cNvPr id="4" name="Date Placeholder 3"/>
          <p:cNvSpPr>
            <a:spLocks noGrp="1"/>
          </p:cNvSpPr>
          <p:nvPr>
            <p:ph type="dt" sz="quarter" idx="10"/>
          </p:nvPr>
        </p:nvSpPr>
        <p:spPr>
          <a:xfrm>
            <a:off x="9371272" y="6427553"/>
            <a:ext cx="2743200" cy="365125"/>
          </a:xfrm>
        </p:spPr>
        <p:txBody>
          <a:bodyPr/>
          <a:lstStyle/>
          <a:p>
            <a:pPr>
              <a:defRPr/>
            </a:pPr>
            <a:fld id="{4282A2C1-B811-40B1-B096-A43F6A8D048E}"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15367" name="Slide Number Placeholder 5"/>
          <p:cNvSpPr>
            <a:spLocks noGrp="1"/>
          </p:cNvSpPr>
          <p:nvPr>
            <p:ph type="sldNum" sz="quarter" idx="12"/>
          </p:nvPr>
        </p:nvSpPr>
        <p:spPr bwMode="auto">
          <a:xfrm>
            <a:off x="9369426" y="6381750"/>
            <a:ext cx="12985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2913FD7D-6332-4D90-95FB-6CB0558182EE}" type="slidenum">
              <a:rPr lang="en-US" altLang="en-US" sz="2400">
                <a:latin typeface="Times New Roman" panose="02020603050405020304" pitchFamily="18" charset="0"/>
              </a:rPr>
              <a:pPr lvl="1">
                <a:spcBef>
                  <a:spcPct val="0"/>
                </a:spcBef>
                <a:buClrTx/>
                <a:buFontTx/>
                <a:buNone/>
              </a:pPr>
              <a:t>6</a:t>
            </a:fld>
            <a:endParaRPr lang="en-US" altLang="en-US" sz="2400">
              <a:latin typeface="Times New Roman" panose="02020603050405020304" pitchFamily="18" charset="0"/>
            </a:endParaRPr>
          </a:p>
        </p:txBody>
      </p:sp>
      <p:grpSp>
        <p:nvGrpSpPr>
          <p:cNvPr id="6" name="Group 150"/>
          <p:cNvGrpSpPr>
            <a:grpSpLocks/>
          </p:cNvGrpSpPr>
          <p:nvPr/>
        </p:nvGrpSpPr>
        <p:grpSpPr bwMode="auto">
          <a:xfrm>
            <a:off x="4267200" y="1295400"/>
            <a:ext cx="3962400" cy="1981200"/>
            <a:chOff x="4800600" y="2057400"/>
            <a:chExt cx="3962400" cy="1981200"/>
          </a:xfrm>
        </p:grpSpPr>
        <p:grpSp>
          <p:nvGrpSpPr>
            <p:cNvPr id="15796" name="Group 85"/>
            <p:cNvGrpSpPr>
              <a:grpSpLocks/>
            </p:cNvGrpSpPr>
            <p:nvPr/>
          </p:nvGrpSpPr>
          <p:grpSpPr bwMode="auto">
            <a:xfrm>
              <a:off x="4800600" y="3048000"/>
              <a:ext cx="1828800" cy="990600"/>
              <a:chOff x="6096000" y="1981200"/>
              <a:chExt cx="1828800" cy="990600"/>
            </a:xfrm>
          </p:grpSpPr>
          <p:grpSp>
            <p:nvGrpSpPr>
              <p:cNvPr id="15815" name="Group 64"/>
              <p:cNvGrpSpPr>
                <a:grpSpLocks/>
              </p:cNvGrpSpPr>
              <p:nvPr/>
            </p:nvGrpSpPr>
            <p:grpSpPr bwMode="auto">
              <a:xfrm>
                <a:off x="6324600" y="1981200"/>
                <a:ext cx="1600200" cy="533400"/>
                <a:chOff x="1676400" y="1981200"/>
                <a:chExt cx="1600200" cy="533400"/>
              </a:xfrm>
            </p:grpSpPr>
            <p:sp>
              <p:nvSpPr>
                <p:cNvPr id="66" name="Rectangle 65"/>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23</a:t>
                  </a:r>
                </a:p>
              </p:txBody>
            </p:sp>
            <p:sp>
              <p:nvSpPr>
                <p:cNvPr id="67" name="Rectangle 66"/>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3"/>
                      </a:solidFill>
                    </a:rPr>
                    <a:t>37</a:t>
                  </a:r>
                </a:p>
              </p:txBody>
            </p:sp>
            <p:sp>
              <p:nvSpPr>
                <p:cNvPr id="68" name="Rectangle 67"/>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69" name="Rectangle 68"/>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70" name="Rectangle 69"/>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84" name="Straight Arrow Connector 83"/>
              <p:cNvCxnSpPr/>
              <p:nvPr/>
            </p:nvCxnSpPr>
            <p:spPr>
              <a:xfrm flipH="1">
                <a:off x="67818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797" name="Group 86"/>
            <p:cNvGrpSpPr>
              <a:grpSpLocks/>
            </p:cNvGrpSpPr>
            <p:nvPr/>
          </p:nvGrpSpPr>
          <p:grpSpPr bwMode="auto">
            <a:xfrm>
              <a:off x="5638800" y="2057400"/>
              <a:ext cx="1828800" cy="990600"/>
              <a:chOff x="6096000" y="1981200"/>
              <a:chExt cx="1828800" cy="990600"/>
            </a:xfrm>
          </p:grpSpPr>
          <p:grpSp>
            <p:nvGrpSpPr>
              <p:cNvPr id="15807" name="Group 64"/>
              <p:cNvGrpSpPr>
                <a:grpSpLocks/>
              </p:cNvGrpSpPr>
              <p:nvPr/>
            </p:nvGrpSpPr>
            <p:grpSpPr bwMode="auto">
              <a:xfrm>
                <a:off x="6324600" y="1981200"/>
                <a:ext cx="1600200" cy="533400"/>
                <a:chOff x="1676400" y="1981200"/>
                <a:chExt cx="1600200" cy="533400"/>
              </a:xfrm>
            </p:grpSpPr>
            <p:sp>
              <p:nvSpPr>
                <p:cNvPr id="91" name="Rectangle 90"/>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37</a:t>
                  </a:r>
                </a:p>
              </p:txBody>
            </p:sp>
            <p:sp>
              <p:nvSpPr>
                <p:cNvPr id="92" name="Rectangle 91"/>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3" name="Rectangle 92"/>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4" name="Rectangle 93"/>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5" name="Rectangle 94"/>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89" name="Straight Arrow Connector 88"/>
              <p:cNvCxnSpPr>
                <a:endCxn id="104" idx="0"/>
              </p:cNvCxnSpPr>
              <p:nvPr/>
            </p:nvCxnSpPr>
            <p:spPr>
              <a:xfrm>
                <a:off x="7086600" y="24384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798" name="Group 95"/>
            <p:cNvGrpSpPr>
              <a:grpSpLocks/>
            </p:cNvGrpSpPr>
            <p:nvPr/>
          </p:nvGrpSpPr>
          <p:grpSpPr bwMode="auto">
            <a:xfrm>
              <a:off x="6934200" y="3048000"/>
              <a:ext cx="1828800" cy="990600"/>
              <a:chOff x="6096000" y="1981200"/>
              <a:chExt cx="1828800" cy="990600"/>
            </a:xfrm>
          </p:grpSpPr>
          <p:grpSp>
            <p:nvGrpSpPr>
              <p:cNvPr id="15800" name="Group 64"/>
              <p:cNvGrpSpPr>
                <a:grpSpLocks/>
              </p:cNvGrpSpPr>
              <p:nvPr/>
            </p:nvGrpSpPr>
            <p:grpSpPr bwMode="auto">
              <a:xfrm>
                <a:off x="6324600" y="1981200"/>
                <a:ext cx="1600200" cy="533400"/>
                <a:chOff x="1676400" y="1981200"/>
                <a:chExt cx="1600200" cy="533400"/>
              </a:xfrm>
            </p:grpSpPr>
            <p:sp>
              <p:nvSpPr>
                <p:cNvPr id="100" name="Rectangle 99"/>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65</a:t>
                  </a:r>
                </a:p>
              </p:txBody>
            </p:sp>
            <p:sp>
              <p:nvSpPr>
                <p:cNvPr id="101" name="Rectangle 100"/>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2" name="Rectangle 101"/>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03" name="Rectangle 102"/>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04" name="Rectangle 103"/>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99" name="Straight Arrow Connector 98"/>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5" name="Straight Arrow Connector 104"/>
            <p:cNvCxnSpPr>
              <a:endCxn id="104" idx="1"/>
            </p:cNvCxnSpPr>
            <p:nvPr/>
          </p:nvCxnSpPr>
          <p:spPr>
            <a:xfrm flipV="1">
              <a:off x="6629400" y="3314700"/>
              <a:ext cx="5334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3" name="Group 117"/>
          <p:cNvGrpSpPr>
            <a:grpSpLocks/>
          </p:cNvGrpSpPr>
          <p:nvPr/>
        </p:nvGrpSpPr>
        <p:grpSpPr bwMode="auto">
          <a:xfrm>
            <a:off x="5029200" y="1295400"/>
            <a:ext cx="1905000" cy="1066800"/>
            <a:chOff x="1066800" y="1447800"/>
            <a:chExt cx="1905000" cy="1066800"/>
          </a:xfrm>
        </p:grpSpPr>
        <p:grpSp>
          <p:nvGrpSpPr>
            <p:cNvPr id="15789" name="Group 76"/>
            <p:cNvGrpSpPr>
              <a:grpSpLocks/>
            </p:cNvGrpSpPr>
            <p:nvPr/>
          </p:nvGrpSpPr>
          <p:grpSpPr bwMode="auto">
            <a:xfrm>
              <a:off x="1371600" y="1447800"/>
              <a:ext cx="1600200" cy="533400"/>
              <a:chOff x="1676400" y="1981200"/>
              <a:chExt cx="1600200" cy="533400"/>
            </a:xfrm>
          </p:grpSpPr>
          <p:sp>
            <p:nvSpPr>
              <p:cNvPr id="78" name="Rectangle 77"/>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3"/>
                    </a:solidFill>
                  </a:rPr>
                  <a:t>23</a:t>
                </a:r>
              </a:p>
            </p:txBody>
          </p:sp>
          <p:sp>
            <p:nvSpPr>
              <p:cNvPr id="79" name="Rectangle 78"/>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0" name="Rectangle 79"/>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81" name="Rectangle 80"/>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82" name="Rectangle 81"/>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117" name="Straight Arrow Connector 116"/>
            <p:cNvCxnSpPr/>
            <p:nvPr/>
          </p:nvCxnSpPr>
          <p:spPr>
            <a:xfrm flipH="1">
              <a:off x="1066800" y="19812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6" name="Group 121"/>
          <p:cNvGrpSpPr>
            <a:grpSpLocks/>
          </p:cNvGrpSpPr>
          <p:nvPr/>
        </p:nvGrpSpPr>
        <p:grpSpPr bwMode="auto">
          <a:xfrm>
            <a:off x="5105400" y="1295400"/>
            <a:ext cx="1828800" cy="1066800"/>
            <a:chOff x="2895600" y="1524000"/>
            <a:chExt cx="1828800" cy="1066800"/>
          </a:xfrm>
        </p:grpSpPr>
        <p:grpSp>
          <p:nvGrpSpPr>
            <p:cNvPr id="15780" name="Group 119"/>
            <p:cNvGrpSpPr>
              <a:grpSpLocks/>
            </p:cNvGrpSpPr>
            <p:nvPr/>
          </p:nvGrpSpPr>
          <p:grpSpPr bwMode="auto">
            <a:xfrm>
              <a:off x="2895600" y="1524000"/>
              <a:ext cx="1828800" cy="990600"/>
              <a:chOff x="2895600" y="1524000"/>
              <a:chExt cx="1828800" cy="990600"/>
            </a:xfrm>
          </p:grpSpPr>
          <p:grpSp>
            <p:nvGrpSpPr>
              <p:cNvPr id="15782" name="Group 70"/>
              <p:cNvGrpSpPr>
                <a:grpSpLocks/>
              </p:cNvGrpSpPr>
              <p:nvPr/>
            </p:nvGrpSpPr>
            <p:grpSpPr bwMode="auto">
              <a:xfrm>
                <a:off x="3124200" y="1524000"/>
                <a:ext cx="1600200" cy="533400"/>
                <a:chOff x="1676400" y="1981200"/>
                <a:chExt cx="1600200" cy="533400"/>
              </a:xfrm>
            </p:grpSpPr>
            <p:sp>
              <p:nvSpPr>
                <p:cNvPr id="72" name="Rectangle 71"/>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23</a:t>
                  </a:r>
                </a:p>
              </p:txBody>
            </p:sp>
            <p:sp>
              <p:nvSpPr>
                <p:cNvPr id="73" name="Rectangle 72"/>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3"/>
                      </a:solidFill>
                    </a:rPr>
                    <a:t>65</a:t>
                  </a:r>
                </a:p>
              </p:txBody>
            </p:sp>
            <p:sp>
              <p:nvSpPr>
                <p:cNvPr id="74" name="Rectangle 73"/>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75" name="Rectangle 74"/>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76" name="Rectangle 75"/>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119" name="Straight Arrow Connector 118"/>
              <p:cNvCxnSpPr/>
              <p:nvPr/>
            </p:nvCxnSpPr>
            <p:spPr>
              <a:xfrm flipH="1">
                <a:off x="2895600" y="19812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21" name="Straight Arrow Connector 120"/>
            <p:cNvCxnSpPr/>
            <p:nvPr/>
          </p:nvCxnSpPr>
          <p:spPr>
            <a:xfrm flipH="1">
              <a:off x="3581400" y="2057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 name="Group 190"/>
          <p:cNvGrpSpPr>
            <a:grpSpLocks/>
          </p:cNvGrpSpPr>
          <p:nvPr/>
        </p:nvGrpSpPr>
        <p:grpSpPr bwMode="auto">
          <a:xfrm>
            <a:off x="2439928" y="1296360"/>
            <a:ext cx="6019800" cy="2133600"/>
            <a:chOff x="1600200" y="3505200"/>
            <a:chExt cx="6019800" cy="2133600"/>
          </a:xfrm>
        </p:grpSpPr>
        <p:grpSp>
          <p:nvGrpSpPr>
            <p:cNvPr id="15715" name="Group 58"/>
            <p:cNvGrpSpPr>
              <a:grpSpLocks/>
            </p:cNvGrpSpPr>
            <p:nvPr/>
          </p:nvGrpSpPr>
          <p:grpSpPr bwMode="auto">
            <a:xfrm>
              <a:off x="1752600" y="4648200"/>
              <a:ext cx="1600200" cy="533400"/>
              <a:chOff x="1676400" y="1981200"/>
              <a:chExt cx="1600200" cy="533400"/>
            </a:xfrm>
          </p:grpSpPr>
          <p:sp>
            <p:nvSpPr>
              <p:cNvPr id="60" name="Rectangle 59"/>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23</a:t>
                </a:r>
              </a:p>
            </p:txBody>
          </p:sp>
          <p:sp>
            <p:nvSpPr>
              <p:cNvPr id="61" name="Rectangle 60"/>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t>37</a:t>
                </a:r>
              </a:p>
            </p:txBody>
          </p:sp>
          <p:sp>
            <p:nvSpPr>
              <p:cNvPr id="62" name="Rectangle 61"/>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63" name="Rectangle 62"/>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64" name="Rectangle 63"/>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716" name="Group 151"/>
            <p:cNvGrpSpPr>
              <a:grpSpLocks/>
            </p:cNvGrpSpPr>
            <p:nvPr/>
          </p:nvGrpSpPr>
          <p:grpSpPr bwMode="auto">
            <a:xfrm>
              <a:off x="2895600" y="3505200"/>
              <a:ext cx="4724400" cy="2057400"/>
              <a:chOff x="4191000" y="2209800"/>
              <a:chExt cx="4724400" cy="2057400"/>
            </a:xfrm>
          </p:grpSpPr>
          <p:grpSp>
            <p:nvGrpSpPr>
              <p:cNvPr id="15721" name="Group 122"/>
              <p:cNvGrpSpPr>
                <a:grpSpLocks/>
              </p:cNvGrpSpPr>
              <p:nvPr/>
            </p:nvGrpSpPr>
            <p:grpSpPr bwMode="auto">
              <a:xfrm>
                <a:off x="4953000" y="3276600"/>
                <a:ext cx="1828800" cy="990600"/>
                <a:chOff x="6096000" y="1981200"/>
                <a:chExt cx="1828800" cy="990600"/>
              </a:xfrm>
            </p:grpSpPr>
            <p:grpSp>
              <p:nvGrpSpPr>
                <p:cNvPr id="15740" name="Group 64"/>
                <p:cNvGrpSpPr>
                  <a:grpSpLocks/>
                </p:cNvGrpSpPr>
                <p:nvPr/>
              </p:nvGrpSpPr>
              <p:grpSpPr bwMode="auto">
                <a:xfrm>
                  <a:off x="6324600" y="1981200"/>
                  <a:ext cx="1600200" cy="533400"/>
                  <a:chOff x="1676400" y="1981200"/>
                  <a:chExt cx="1600200" cy="533400"/>
                </a:xfrm>
              </p:grpSpPr>
              <p:sp>
                <p:nvSpPr>
                  <p:cNvPr id="175" name="Rectangle 174"/>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3"/>
                        </a:solidFill>
                      </a:rPr>
                      <a:t>46</a:t>
                    </a:r>
                  </a:p>
                </p:txBody>
              </p:sp>
              <p:sp>
                <p:nvSpPr>
                  <p:cNvPr id="176" name="Rectangle 175"/>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177" name="Rectangle 176"/>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78" name="Rectangle 177"/>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79" name="Rectangle 178"/>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173" name="Straight Arrow Connector 172"/>
                <p:cNvCxnSpPr/>
                <p:nvPr/>
              </p:nvCxnSpPr>
              <p:spPr>
                <a:xfrm flipH="1">
                  <a:off x="67818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722" name="Group 131"/>
              <p:cNvGrpSpPr>
                <a:grpSpLocks/>
              </p:cNvGrpSpPr>
              <p:nvPr/>
            </p:nvGrpSpPr>
            <p:grpSpPr bwMode="auto">
              <a:xfrm>
                <a:off x="4191000" y="2209800"/>
                <a:ext cx="3429000" cy="1143000"/>
                <a:chOff x="4495800" y="1981200"/>
                <a:chExt cx="3429000" cy="1143000"/>
              </a:xfrm>
            </p:grpSpPr>
            <p:grpSp>
              <p:nvGrpSpPr>
                <p:cNvPr id="15732" name="Group 64"/>
                <p:cNvGrpSpPr>
                  <a:grpSpLocks/>
                </p:cNvGrpSpPr>
                <p:nvPr/>
              </p:nvGrpSpPr>
              <p:grpSpPr bwMode="auto">
                <a:xfrm>
                  <a:off x="6324600" y="1981200"/>
                  <a:ext cx="1600200" cy="533400"/>
                  <a:chOff x="1676400" y="1981200"/>
                  <a:chExt cx="1600200" cy="533400"/>
                </a:xfrm>
              </p:grpSpPr>
              <p:sp>
                <p:nvSpPr>
                  <p:cNvPr id="167" name="Rectangle 166"/>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37</a:t>
                    </a:r>
                  </a:p>
                </p:txBody>
              </p:sp>
              <p:sp>
                <p:nvSpPr>
                  <p:cNvPr id="168" name="Rectangle 167"/>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169" name="Rectangle 168"/>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70" name="Rectangle 169"/>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71" name="Rectangle 170"/>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165" name="Straight Arrow Connector 164"/>
                <p:cNvCxnSpPr/>
                <p:nvPr/>
              </p:nvCxnSpPr>
              <p:spPr>
                <a:xfrm flipH="1">
                  <a:off x="6477000" y="24384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endCxn id="61" idx="0"/>
                </p:cNvCxnSpPr>
                <p:nvPr/>
              </p:nvCxnSpPr>
              <p:spPr>
                <a:xfrm flipH="1">
                  <a:off x="4495800" y="2438400"/>
                  <a:ext cx="1905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723" name="Group 140"/>
              <p:cNvGrpSpPr>
                <a:grpSpLocks/>
              </p:cNvGrpSpPr>
              <p:nvPr/>
            </p:nvGrpSpPr>
            <p:grpSpPr bwMode="auto">
              <a:xfrm>
                <a:off x="7086600" y="3200400"/>
                <a:ext cx="1828800" cy="990600"/>
                <a:chOff x="6096000" y="1981200"/>
                <a:chExt cx="1828800" cy="990600"/>
              </a:xfrm>
            </p:grpSpPr>
            <p:grpSp>
              <p:nvGrpSpPr>
                <p:cNvPr id="15725" name="Group 64"/>
                <p:cNvGrpSpPr>
                  <a:grpSpLocks/>
                </p:cNvGrpSpPr>
                <p:nvPr/>
              </p:nvGrpSpPr>
              <p:grpSpPr bwMode="auto">
                <a:xfrm>
                  <a:off x="6324600" y="1981200"/>
                  <a:ext cx="1600200" cy="533400"/>
                  <a:chOff x="1676400" y="1981200"/>
                  <a:chExt cx="1600200" cy="533400"/>
                </a:xfrm>
              </p:grpSpPr>
              <p:sp>
                <p:nvSpPr>
                  <p:cNvPr id="159" name="Rectangle 158"/>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65</a:t>
                    </a:r>
                  </a:p>
                </p:txBody>
              </p:sp>
              <p:sp>
                <p:nvSpPr>
                  <p:cNvPr id="160" name="Rectangle 159"/>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61" name="Rectangle 160"/>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62" name="Rectangle 161"/>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63" name="Rectangle 162"/>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158" name="Straight Arrow Connector 157"/>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56" name="Straight Arrow Connector 155"/>
              <p:cNvCxnSpPr>
                <a:endCxn id="163" idx="1"/>
              </p:cNvCxnSpPr>
              <p:nvPr/>
            </p:nvCxnSpPr>
            <p:spPr>
              <a:xfrm flipV="1">
                <a:off x="6781800" y="3467100"/>
                <a:ext cx="5334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82" name="Straight Arrow Connector 181"/>
            <p:cNvCxnSpPr/>
            <p:nvPr/>
          </p:nvCxnSpPr>
          <p:spPr>
            <a:xfrm>
              <a:off x="6324600" y="39624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63" idx="3"/>
              <a:endCxn id="179" idx="1"/>
            </p:cNvCxnSpPr>
            <p:nvPr/>
          </p:nvCxnSpPr>
          <p:spPr>
            <a:xfrm flipV="1">
              <a:off x="3352800" y="48387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H="1">
              <a:off x="2209800" y="5105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flipH="1">
              <a:off x="1600200" y="50292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9" name="Group 231"/>
          <p:cNvGrpSpPr>
            <a:grpSpLocks/>
          </p:cNvGrpSpPr>
          <p:nvPr/>
        </p:nvGrpSpPr>
        <p:grpSpPr bwMode="auto">
          <a:xfrm>
            <a:off x="3378460" y="1358176"/>
            <a:ext cx="6019800" cy="2133600"/>
            <a:chOff x="-304800" y="4114800"/>
            <a:chExt cx="6019800" cy="2133600"/>
          </a:xfrm>
        </p:grpSpPr>
        <p:grpSp>
          <p:nvGrpSpPr>
            <p:cNvPr id="15675" name="Group 191"/>
            <p:cNvGrpSpPr>
              <a:grpSpLocks/>
            </p:cNvGrpSpPr>
            <p:nvPr/>
          </p:nvGrpSpPr>
          <p:grpSpPr bwMode="auto">
            <a:xfrm>
              <a:off x="-304800" y="4114800"/>
              <a:ext cx="6019800" cy="2133600"/>
              <a:chOff x="1600200" y="3505200"/>
              <a:chExt cx="6019800" cy="2133600"/>
            </a:xfrm>
          </p:grpSpPr>
          <p:grpSp>
            <p:nvGrpSpPr>
              <p:cNvPr id="15677" name="Group 58"/>
              <p:cNvGrpSpPr>
                <a:grpSpLocks/>
              </p:cNvGrpSpPr>
              <p:nvPr/>
            </p:nvGrpSpPr>
            <p:grpSpPr bwMode="auto">
              <a:xfrm>
                <a:off x="1752600" y="4648200"/>
                <a:ext cx="1600200" cy="533400"/>
                <a:chOff x="1676400" y="1981200"/>
                <a:chExt cx="1600200" cy="533400"/>
              </a:xfrm>
            </p:grpSpPr>
            <p:sp>
              <p:nvSpPr>
                <p:cNvPr id="226" name="Rectangle 225"/>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23</a:t>
                  </a:r>
                </a:p>
              </p:txBody>
            </p:sp>
            <p:sp>
              <p:nvSpPr>
                <p:cNvPr id="227" name="Rectangle 226"/>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t>37</a:t>
                  </a:r>
                </a:p>
              </p:txBody>
            </p:sp>
            <p:sp>
              <p:nvSpPr>
                <p:cNvPr id="228" name="Rectangle 227"/>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29" name="Rectangle 228"/>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30" name="Rectangle 229"/>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678" name="Group 151"/>
              <p:cNvGrpSpPr>
                <a:grpSpLocks/>
              </p:cNvGrpSpPr>
              <p:nvPr/>
            </p:nvGrpSpPr>
            <p:grpSpPr bwMode="auto">
              <a:xfrm>
                <a:off x="2895600" y="3505200"/>
                <a:ext cx="4724400" cy="2057400"/>
                <a:chOff x="4191000" y="2209800"/>
                <a:chExt cx="4724400" cy="2057400"/>
              </a:xfrm>
            </p:grpSpPr>
            <p:grpSp>
              <p:nvGrpSpPr>
                <p:cNvPr id="15683" name="Group 122"/>
                <p:cNvGrpSpPr>
                  <a:grpSpLocks/>
                </p:cNvGrpSpPr>
                <p:nvPr/>
              </p:nvGrpSpPr>
              <p:grpSpPr bwMode="auto">
                <a:xfrm>
                  <a:off x="4953000" y="3276600"/>
                  <a:ext cx="1828800" cy="990600"/>
                  <a:chOff x="6096000" y="1981200"/>
                  <a:chExt cx="1828800" cy="990600"/>
                </a:xfrm>
              </p:grpSpPr>
              <p:grpSp>
                <p:nvGrpSpPr>
                  <p:cNvPr id="15702" name="Group 64"/>
                  <p:cNvGrpSpPr>
                    <a:grpSpLocks/>
                  </p:cNvGrpSpPr>
                  <p:nvPr/>
                </p:nvGrpSpPr>
                <p:grpSpPr bwMode="auto">
                  <a:xfrm>
                    <a:off x="6324600" y="1981200"/>
                    <a:ext cx="1600200" cy="533400"/>
                    <a:chOff x="1676400" y="1981200"/>
                    <a:chExt cx="1600200" cy="533400"/>
                  </a:xfrm>
                </p:grpSpPr>
                <p:sp>
                  <p:nvSpPr>
                    <p:cNvPr id="221" name="Rectangle 220"/>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46</a:t>
                      </a:r>
                    </a:p>
                  </p:txBody>
                </p:sp>
                <p:sp>
                  <p:nvSpPr>
                    <p:cNvPr id="222" name="Rectangle 221"/>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223" name="Rectangle 222"/>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24" name="Rectangle 223"/>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25" name="Rectangle 224"/>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219" name="Straight Arrow Connector 218"/>
                  <p:cNvCxnSpPr/>
                  <p:nvPr/>
                </p:nvCxnSpPr>
                <p:spPr>
                  <a:xfrm flipH="1">
                    <a:off x="67818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684" name="Group 131"/>
                <p:cNvGrpSpPr>
                  <a:grpSpLocks/>
                </p:cNvGrpSpPr>
                <p:nvPr/>
              </p:nvGrpSpPr>
              <p:grpSpPr bwMode="auto">
                <a:xfrm>
                  <a:off x="4191000" y="2209800"/>
                  <a:ext cx="3429000" cy="1143000"/>
                  <a:chOff x="4495800" y="1981200"/>
                  <a:chExt cx="3429000" cy="1143000"/>
                </a:xfrm>
              </p:grpSpPr>
              <p:grpSp>
                <p:nvGrpSpPr>
                  <p:cNvPr id="15694" name="Group 64"/>
                  <p:cNvGrpSpPr>
                    <a:grpSpLocks/>
                  </p:cNvGrpSpPr>
                  <p:nvPr/>
                </p:nvGrpSpPr>
                <p:grpSpPr bwMode="auto">
                  <a:xfrm>
                    <a:off x="6324600" y="1981200"/>
                    <a:ext cx="1600200" cy="533400"/>
                    <a:chOff x="1676400" y="1981200"/>
                    <a:chExt cx="1600200" cy="533400"/>
                  </a:xfrm>
                </p:grpSpPr>
                <p:sp>
                  <p:nvSpPr>
                    <p:cNvPr id="213" name="Rectangle 212"/>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37</a:t>
                      </a:r>
                    </a:p>
                  </p:txBody>
                </p:sp>
                <p:sp>
                  <p:nvSpPr>
                    <p:cNvPr id="214" name="Rectangle 213"/>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215" name="Rectangle 214"/>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16" name="Rectangle 215"/>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17" name="Rectangle 216"/>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211" name="Straight Arrow Connector 210"/>
                  <p:cNvCxnSpPr/>
                  <p:nvPr/>
                </p:nvCxnSpPr>
                <p:spPr>
                  <a:xfrm flipH="1">
                    <a:off x="6477000" y="24384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endCxn id="227" idx="0"/>
                  </p:cNvCxnSpPr>
                  <p:nvPr/>
                </p:nvCxnSpPr>
                <p:spPr>
                  <a:xfrm flipH="1">
                    <a:off x="4495800" y="2438400"/>
                    <a:ext cx="1905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685" name="Group 140"/>
                <p:cNvGrpSpPr>
                  <a:grpSpLocks/>
                </p:cNvGrpSpPr>
                <p:nvPr/>
              </p:nvGrpSpPr>
              <p:grpSpPr bwMode="auto">
                <a:xfrm>
                  <a:off x="7086600" y="3200400"/>
                  <a:ext cx="1828800" cy="990600"/>
                  <a:chOff x="6096000" y="1981200"/>
                  <a:chExt cx="1828800" cy="990600"/>
                </a:xfrm>
              </p:grpSpPr>
              <p:grpSp>
                <p:nvGrpSpPr>
                  <p:cNvPr id="15687" name="Group 64"/>
                  <p:cNvGrpSpPr>
                    <a:grpSpLocks/>
                  </p:cNvGrpSpPr>
                  <p:nvPr/>
                </p:nvGrpSpPr>
                <p:grpSpPr bwMode="auto">
                  <a:xfrm>
                    <a:off x="6324600" y="1981200"/>
                    <a:ext cx="1600200" cy="533400"/>
                    <a:chOff x="1676400" y="1981200"/>
                    <a:chExt cx="1600200" cy="533400"/>
                  </a:xfrm>
                </p:grpSpPr>
                <p:sp>
                  <p:nvSpPr>
                    <p:cNvPr id="205" name="Rectangle 204"/>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65</a:t>
                      </a:r>
                    </a:p>
                  </p:txBody>
                </p:sp>
                <p:sp>
                  <p:nvSpPr>
                    <p:cNvPr id="206" name="Rectangle 205"/>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FF0000"/>
                          </a:solidFill>
                        </a:rPr>
                        <a:t>92</a:t>
                      </a:r>
                    </a:p>
                  </p:txBody>
                </p:sp>
                <p:sp>
                  <p:nvSpPr>
                    <p:cNvPr id="207" name="Rectangle 206"/>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08" name="Rectangle 207"/>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09" name="Rectangle 208"/>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204" name="Straight Arrow Connector 203"/>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02" name="Straight Arrow Connector 201"/>
                <p:cNvCxnSpPr>
                  <a:endCxn id="209" idx="1"/>
                </p:cNvCxnSpPr>
                <p:nvPr/>
              </p:nvCxnSpPr>
              <p:spPr>
                <a:xfrm flipV="1">
                  <a:off x="6781800" y="3467100"/>
                  <a:ext cx="5334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95" name="Straight Arrow Connector 194"/>
              <p:cNvCxnSpPr/>
              <p:nvPr/>
            </p:nvCxnSpPr>
            <p:spPr>
              <a:xfrm>
                <a:off x="6324600" y="39624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229" idx="3"/>
                <a:endCxn id="225" idx="1"/>
              </p:cNvCxnSpPr>
              <p:nvPr/>
            </p:nvCxnSpPr>
            <p:spPr>
              <a:xfrm flipV="1">
                <a:off x="3352800" y="48387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flipH="1">
                <a:off x="2209800" y="5105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H="1">
                <a:off x="1600200" y="50292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31" name="Straight Arrow Connector 230"/>
            <p:cNvCxnSpPr/>
            <p:nvPr/>
          </p:nvCxnSpPr>
          <p:spPr>
            <a:xfrm flipH="1">
              <a:off x="4572000" y="55626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9" name="Group 310"/>
          <p:cNvGrpSpPr>
            <a:grpSpLocks/>
          </p:cNvGrpSpPr>
          <p:nvPr/>
        </p:nvGrpSpPr>
        <p:grpSpPr bwMode="auto">
          <a:xfrm>
            <a:off x="2541847" y="1363936"/>
            <a:ext cx="7467600" cy="2743200"/>
            <a:chOff x="914400" y="3429000"/>
            <a:chExt cx="7467600" cy="2743200"/>
          </a:xfrm>
        </p:grpSpPr>
        <p:grpSp>
          <p:nvGrpSpPr>
            <p:cNvPr id="15614" name="Group 58"/>
            <p:cNvGrpSpPr>
              <a:grpSpLocks/>
            </p:cNvGrpSpPr>
            <p:nvPr/>
          </p:nvGrpSpPr>
          <p:grpSpPr bwMode="auto">
            <a:xfrm>
              <a:off x="1066800" y="5181600"/>
              <a:ext cx="1600200" cy="533400"/>
              <a:chOff x="1676400" y="1981200"/>
              <a:chExt cx="1600200" cy="533400"/>
            </a:xfrm>
          </p:grpSpPr>
          <p:sp>
            <p:nvSpPr>
              <p:cNvPr id="269" name="Rectangle 268"/>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23</a:t>
                </a:r>
              </a:p>
            </p:txBody>
          </p:sp>
          <p:sp>
            <p:nvSpPr>
              <p:cNvPr id="270" name="Rectangle 269"/>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t>37</a:t>
                </a:r>
              </a:p>
            </p:txBody>
          </p:sp>
          <p:sp>
            <p:nvSpPr>
              <p:cNvPr id="271" name="Rectangle 270"/>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72" name="Rectangle 271"/>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73" name="Rectangle 272"/>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615" name="Group 122"/>
            <p:cNvGrpSpPr>
              <a:grpSpLocks/>
            </p:cNvGrpSpPr>
            <p:nvPr/>
          </p:nvGrpSpPr>
          <p:grpSpPr bwMode="auto">
            <a:xfrm>
              <a:off x="2819400" y="5181600"/>
              <a:ext cx="1828800" cy="990600"/>
              <a:chOff x="6096000" y="1981200"/>
              <a:chExt cx="1828800" cy="990600"/>
            </a:xfrm>
          </p:grpSpPr>
          <p:grpSp>
            <p:nvGrpSpPr>
              <p:cNvPr id="15662" name="Group 64"/>
              <p:cNvGrpSpPr>
                <a:grpSpLocks/>
              </p:cNvGrpSpPr>
              <p:nvPr/>
            </p:nvGrpSpPr>
            <p:grpSpPr bwMode="auto">
              <a:xfrm>
                <a:off x="6324600" y="1981200"/>
                <a:ext cx="1600200" cy="533400"/>
                <a:chOff x="1676400" y="1981200"/>
                <a:chExt cx="1600200" cy="533400"/>
              </a:xfrm>
            </p:grpSpPr>
            <p:sp>
              <p:nvSpPr>
                <p:cNvPr id="264" name="Rectangle 263"/>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46</a:t>
                  </a:r>
                </a:p>
              </p:txBody>
            </p:sp>
            <p:sp>
              <p:nvSpPr>
                <p:cNvPr id="265" name="Rectangle 264"/>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FF0000"/>
                      </a:solidFill>
                    </a:rPr>
                    <a:t>48</a:t>
                  </a:r>
                </a:p>
              </p:txBody>
            </p:sp>
            <p:sp>
              <p:nvSpPr>
                <p:cNvPr id="266" name="Rectangle 265"/>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67" name="Rectangle 266"/>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68" name="Rectangle 267"/>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262" name="Straight Arrow Connector 261"/>
              <p:cNvCxnSpPr/>
              <p:nvPr/>
            </p:nvCxnSpPr>
            <p:spPr>
              <a:xfrm flipH="1">
                <a:off x="67818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616" name="Group 64"/>
            <p:cNvGrpSpPr>
              <a:grpSpLocks/>
            </p:cNvGrpSpPr>
            <p:nvPr/>
          </p:nvGrpSpPr>
          <p:grpSpPr bwMode="auto">
            <a:xfrm>
              <a:off x="2667000" y="4191000"/>
              <a:ext cx="1600200" cy="533400"/>
              <a:chOff x="1676400" y="1981200"/>
              <a:chExt cx="1600200" cy="533400"/>
            </a:xfrm>
          </p:grpSpPr>
          <p:sp>
            <p:nvSpPr>
              <p:cNvPr id="256" name="Rectangle 255"/>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37</a:t>
                </a:r>
              </a:p>
            </p:txBody>
          </p:sp>
          <p:sp>
            <p:nvSpPr>
              <p:cNvPr id="257" name="Rectangle 256"/>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58" name="Rectangle 257"/>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59" name="Rectangle 258"/>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60" name="Rectangle 259"/>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254" name="Straight Arrow Connector 253"/>
            <p:cNvCxnSpPr>
              <a:stCxn id="258" idx="2"/>
              <a:endCxn id="264" idx="0"/>
            </p:cNvCxnSpPr>
            <p:nvPr/>
          </p:nvCxnSpPr>
          <p:spPr>
            <a:xfrm>
              <a:off x="3429000" y="4724400"/>
              <a:ext cx="76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60" idx="2"/>
              <a:endCxn id="270" idx="0"/>
            </p:cNvCxnSpPr>
            <p:nvPr/>
          </p:nvCxnSpPr>
          <p:spPr>
            <a:xfrm flipH="1">
              <a:off x="2209800" y="47244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619" name="Group 140"/>
            <p:cNvGrpSpPr>
              <a:grpSpLocks/>
            </p:cNvGrpSpPr>
            <p:nvPr/>
          </p:nvGrpSpPr>
          <p:grpSpPr bwMode="auto">
            <a:xfrm>
              <a:off x="6553200" y="5029200"/>
              <a:ext cx="1828800" cy="990600"/>
              <a:chOff x="6096000" y="1981200"/>
              <a:chExt cx="1828800" cy="990600"/>
            </a:xfrm>
          </p:grpSpPr>
          <p:grpSp>
            <p:nvGrpSpPr>
              <p:cNvPr id="15650" name="Group 64"/>
              <p:cNvGrpSpPr>
                <a:grpSpLocks/>
              </p:cNvGrpSpPr>
              <p:nvPr/>
            </p:nvGrpSpPr>
            <p:grpSpPr bwMode="auto">
              <a:xfrm>
                <a:off x="6324600" y="1981200"/>
                <a:ext cx="1600200" cy="533400"/>
                <a:chOff x="1676400" y="1981200"/>
                <a:chExt cx="1600200" cy="533400"/>
              </a:xfrm>
            </p:grpSpPr>
            <p:sp>
              <p:nvSpPr>
                <p:cNvPr id="248" name="Rectangle 247"/>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65</a:t>
                  </a:r>
                </a:p>
              </p:txBody>
            </p:sp>
            <p:sp>
              <p:nvSpPr>
                <p:cNvPr id="249" name="Rectangle 248"/>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92</a:t>
                  </a:r>
                </a:p>
              </p:txBody>
            </p:sp>
            <p:sp>
              <p:nvSpPr>
                <p:cNvPr id="250" name="Rectangle 249"/>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51" name="Rectangle 250"/>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52" name="Rectangle 251"/>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247" name="Straight Arrow Connector 246"/>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5" name="Straight Arrow Connector 244"/>
            <p:cNvCxnSpPr/>
            <p:nvPr/>
          </p:nvCxnSpPr>
          <p:spPr>
            <a:xfrm flipV="1">
              <a:off x="4495800" y="5486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flipH="1">
              <a:off x="3429000" y="3886200"/>
              <a:ext cx="914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272" idx="3"/>
            </p:cNvCxnSpPr>
            <p:nvPr/>
          </p:nvCxnSpPr>
          <p:spPr>
            <a:xfrm>
              <a:off x="2667000" y="544830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1600200" y="55626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flipH="1">
              <a:off x="914400" y="55626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p:nvPr/>
          </p:nvCxnSpPr>
          <p:spPr>
            <a:xfrm flipH="1">
              <a:off x="7239000" y="55626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626" name="Group 64"/>
            <p:cNvGrpSpPr>
              <a:grpSpLocks/>
            </p:cNvGrpSpPr>
            <p:nvPr/>
          </p:nvGrpSpPr>
          <p:grpSpPr bwMode="auto">
            <a:xfrm>
              <a:off x="5867400" y="4191000"/>
              <a:ext cx="1600200" cy="533400"/>
              <a:chOff x="1676400" y="1981200"/>
              <a:chExt cx="1600200" cy="533400"/>
            </a:xfrm>
          </p:grpSpPr>
          <p:sp>
            <p:nvSpPr>
              <p:cNvPr id="275" name="Rectangle 274"/>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276" name="Rectangle 275"/>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77" name="Rectangle 276"/>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78" name="Rectangle 277"/>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79" name="Rectangle 278"/>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627" name="Group 64"/>
            <p:cNvGrpSpPr>
              <a:grpSpLocks/>
            </p:cNvGrpSpPr>
            <p:nvPr/>
          </p:nvGrpSpPr>
          <p:grpSpPr bwMode="auto">
            <a:xfrm>
              <a:off x="4343400" y="3429000"/>
              <a:ext cx="1600200" cy="533400"/>
              <a:chOff x="1676400" y="1981200"/>
              <a:chExt cx="1600200" cy="533400"/>
            </a:xfrm>
          </p:grpSpPr>
          <p:sp>
            <p:nvSpPr>
              <p:cNvPr id="281" name="Rectangle 280"/>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FF0000"/>
                    </a:solidFill>
                  </a:rPr>
                  <a:t>48</a:t>
                </a:r>
              </a:p>
            </p:txBody>
          </p:sp>
          <p:sp>
            <p:nvSpPr>
              <p:cNvPr id="282" name="Rectangle 281"/>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83" name="Rectangle 282"/>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84" name="Rectangle 283"/>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85" name="Rectangle 284"/>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289" name="Straight Arrow Connector 288"/>
            <p:cNvCxnSpPr/>
            <p:nvPr/>
          </p:nvCxnSpPr>
          <p:spPr>
            <a:xfrm>
              <a:off x="5105400" y="3886200"/>
              <a:ext cx="990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629" name="Group 122"/>
            <p:cNvGrpSpPr>
              <a:grpSpLocks/>
            </p:cNvGrpSpPr>
            <p:nvPr/>
          </p:nvGrpSpPr>
          <p:grpSpPr bwMode="auto">
            <a:xfrm>
              <a:off x="4724400" y="5181600"/>
              <a:ext cx="1828800" cy="990600"/>
              <a:chOff x="6096000" y="1981200"/>
              <a:chExt cx="1828800" cy="990600"/>
            </a:xfrm>
          </p:grpSpPr>
          <p:grpSp>
            <p:nvGrpSpPr>
              <p:cNvPr id="15633" name="Group 64"/>
              <p:cNvGrpSpPr>
                <a:grpSpLocks/>
              </p:cNvGrpSpPr>
              <p:nvPr/>
            </p:nvGrpSpPr>
            <p:grpSpPr bwMode="auto">
              <a:xfrm>
                <a:off x="6324600" y="1981200"/>
                <a:ext cx="1600200" cy="533400"/>
                <a:chOff x="1676400" y="1981200"/>
                <a:chExt cx="1600200" cy="533400"/>
              </a:xfrm>
            </p:grpSpPr>
            <p:sp>
              <p:nvSpPr>
                <p:cNvPr id="297" name="Rectangle 296"/>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298" name="Rectangle 297"/>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99" name="Rectangle 298"/>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00" name="Rectangle 299"/>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01" name="Rectangle 300"/>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296" name="Straight Arrow Connector 295"/>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04" name="Straight Arrow Connector 303"/>
            <p:cNvCxnSpPr/>
            <p:nvPr/>
          </p:nvCxnSpPr>
          <p:spPr>
            <a:xfrm flipH="1">
              <a:off x="5638800" y="46482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a:endCxn id="252" idx="0"/>
            </p:cNvCxnSpPr>
            <p:nvPr/>
          </p:nvCxnSpPr>
          <p:spPr>
            <a:xfrm>
              <a:off x="6629400" y="4648200"/>
              <a:ext cx="228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a:stCxn id="300" idx="3"/>
            </p:cNvCxnSpPr>
            <p:nvPr/>
          </p:nvCxnSpPr>
          <p:spPr>
            <a:xfrm flipV="1">
              <a:off x="6553200" y="54102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3323" name="Group 382"/>
          <p:cNvGrpSpPr>
            <a:grpSpLocks/>
          </p:cNvGrpSpPr>
          <p:nvPr/>
        </p:nvGrpSpPr>
        <p:grpSpPr bwMode="auto">
          <a:xfrm>
            <a:off x="1665547" y="1234420"/>
            <a:ext cx="9144000" cy="2743200"/>
            <a:chOff x="0" y="3581400"/>
            <a:chExt cx="9144000" cy="2743200"/>
          </a:xfrm>
        </p:grpSpPr>
        <p:grpSp>
          <p:nvGrpSpPr>
            <p:cNvPr id="15543" name="Group 52"/>
            <p:cNvGrpSpPr>
              <a:grpSpLocks/>
            </p:cNvGrpSpPr>
            <p:nvPr/>
          </p:nvGrpSpPr>
          <p:grpSpPr bwMode="auto">
            <a:xfrm>
              <a:off x="7543800" y="5105400"/>
              <a:ext cx="1600200" cy="533400"/>
              <a:chOff x="1676400" y="1981200"/>
              <a:chExt cx="1600200" cy="533400"/>
            </a:xfrm>
          </p:grpSpPr>
          <p:sp>
            <p:nvSpPr>
              <p:cNvPr id="54" name="Rectangle 53"/>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92</a:t>
                </a:r>
              </a:p>
            </p:txBody>
          </p:sp>
          <p:sp>
            <p:nvSpPr>
              <p:cNvPr id="55" name="Rectangle 54"/>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6" name="Rectangle 55"/>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7" name="Rectangle 56"/>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8" name="Rectangle 57"/>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544" name="Group 311"/>
            <p:cNvGrpSpPr>
              <a:grpSpLocks/>
            </p:cNvGrpSpPr>
            <p:nvPr/>
          </p:nvGrpSpPr>
          <p:grpSpPr bwMode="auto">
            <a:xfrm>
              <a:off x="0" y="3581400"/>
              <a:ext cx="7467600" cy="2743200"/>
              <a:chOff x="914400" y="3429000"/>
              <a:chExt cx="7467600" cy="2743200"/>
            </a:xfrm>
          </p:grpSpPr>
          <p:grpSp>
            <p:nvGrpSpPr>
              <p:cNvPr id="15548" name="Group 58"/>
              <p:cNvGrpSpPr>
                <a:grpSpLocks/>
              </p:cNvGrpSpPr>
              <p:nvPr/>
            </p:nvGrpSpPr>
            <p:grpSpPr bwMode="auto">
              <a:xfrm>
                <a:off x="1066800" y="5181600"/>
                <a:ext cx="1600200" cy="533400"/>
                <a:chOff x="1676400" y="1981200"/>
                <a:chExt cx="1600200" cy="533400"/>
              </a:xfrm>
            </p:grpSpPr>
            <p:sp>
              <p:nvSpPr>
                <p:cNvPr id="369" name="Rectangle 368"/>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23</a:t>
                  </a:r>
                </a:p>
              </p:txBody>
            </p:sp>
            <p:sp>
              <p:nvSpPr>
                <p:cNvPr id="370" name="Rectangle 369"/>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t>37</a:t>
                  </a:r>
                </a:p>
              </p:txBody>
            </p:sp>
            <p:sp>
              <p:nvSpPr>
                <p:cNvPr id="371" name="Rectangle 370"/>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72" name="Rectangle 371"/>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73" name="Rectangle 372"/>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549" name="Group 122"/>
              <p:cNvGrpSpPr>
                <a:grpSpLocks/>
              </p:cNvGrpSpPr>
              <p:nvPr/>
            </p:nvGrpSpPr>
            <p:grpSpPr bwMode="auto">
              <a:xfrm>
                <a:off x="2819400" y="5181600"/>
                <a:ext cx="1828800" cy="990600"/>
                <a:chOff x="6096000" y="1981200"/>
                <a:chExt cx="1828800" cy="990600"/>
              </a:xfrm>
            </p:grpSpPr>
            <p:grpSp>
              <p:nvGrpSpPr>
                <p:cNvPr id="15596" name="Group 64"/>
                <p:cNvGrpSpPr>
                  <a:grpSpLocks/>
                </p:cNvGrpSpPr>
                <p:nvPr/>
              </p:nvGrpSpPr>
              <p:grpSpPr bwMode="auto">
                <a:xfrm>
                  <a:off x="6324600" y="1981200"/>
                  <a:ext cx="1600200" cy="533400"/>
                  <a:chOff x="1676400" y="1981200"/>
                  <a:chExt cx="1600200" cy="533400"/>
                </a:xfrm>
              </p:grpSpPr>
              <p:sp>
                <p:nvSpPr>
                  <p:cNvPr id="364" name="Rectangle 363"/>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46</a:t>
                    </a:r>
                  </a:p>
                </p:txBody>
              </p:sp>
              <p:sp>
                <p:nvSpPr>
                  <p:cNvPr id="365" name="Rectangle 364"/>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rPr>
                      <a:t>48</a:t>
                    </a:r>
                  </a:p>
                </p:txBody>
              </p:sp>
              <p:sp>
                <p:nvSpPr>
                  <p:cNvPr id="366" name="Rectangle 365"/>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67" name="Rectangle 366"/>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68" name="Rectangle 367"/>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362" name="Straight Arrow Connector 361"/>
                <p:cNvCxnSpPr/>
                <p:nvPr/>
              </p:nvCxnSpPr>
              <p:spPr>
                <a:xfrm flipH="1">
                  <a:off x="67818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3" name="Straight Arrow Connector 362"/>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550" name="Group 64"/>
              <p:cNvGrpSpPr>
                <a:grpSpLocks/>
              </p:cNvGrpSpPr>
              <p:nvPr/>
            </p:nvGrpSpPr>
            <p:grpSpPr bwMode="auto">
              <a:xfrm>
                <a:off x="2667000" y="4191000"/>
                <a:ext cx="1600200" cy="533400"/>
                <a:chOff x="1676400" y="1981200"/>
                <a:chExt cx="1600200" cy="533400"/>
              </a:xfrm>
            </p:grpSpPr>
            <p:sp>
              <p:nvSpPr>
                <p:cNvPr id="356" name="Rectangle 355"/>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37</a:t>
                  </a:r>
                </a:p>
              </p:txBody>
            </p:sp>
            <p:sp>
              <p:nvSpPr>
                <p:cNvPr id="357" name="Rectangle 356"/>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358" name="Rectangle 357"/>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59" name="Rectangle 358"/>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60" name="Rectangle 359"/>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316" name="Straight Arrow Connector 315"/>
              <p:cNvCxnSpPr>
                <a:stCxn id="358" idx="2"/>
                <a:endCxn id="364" idx="0"/>
              </p:cNvCxnSpPr>
              <p:nvPr/>
            </p:nvCxnSpPr>
            <p:spPr>
              <a:xfrm>
                <a:off x="3429000" y="4724400"/>
                <a:ext cx="76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stCxn id="360" idx="2"/>
                <a:endCxn id="370" idx="0"/>
              </p:cNvCxnSpPr>
              <p:nvPr/>
            </p:nvCxnSpPr>
            <p:spPr>
              <a:xfrm flipH="1">
                <a:off x="2209800" y="47244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553" name="Group 140"/>
              <p:cNvGrpSpPr>
                <a:grpSpLocks/>
              </p:cNvGrpSpPr>
              <p:nvPr/>
            </p:nvGrpSpPr>
            <p:grpSpPr bwMode="auto">
              <a:xfrm>
                <a:off x="6553200" y="5029200"/>
                <a:ext cx="1828800" cy="990600"/>
                <a:chOff x="6096000" y="1981200"/>
                <a:chExt cx="1828800" cy="990600"/>
              </a:xfrm>
            </p:grpSpPr>
            <p:grpSp>
              <p:nvGrpSpPr>
                <p:cNvPr id="15584" name="Group 64"/>
                <p:cNvGrpSpPr>
                  <a:grpSpLocks/>
                </p:cNvGrpSpPr>
                <p:nvPr/>
              </p:nvGrpSpPr>
              <p:grpSpPr bwMode="auto">
                <a:xfrm>
                  <a:off x="6324600" y="1981200"/>
                  <a:ext cx="1600200" cy="533400"/>
                  <a:chOff x="1676400" y="1981200"/>
                  <a:chExt cx="1600200" cy="533400"/>
                </a:xfrm>
              </p:grpSpPr>
              <p:sp>
                <p:nvSpPr>
                  <p:cNvPr id="351" name="Rectangle 350"/>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65</a:t>
                    </a:r>
                  </a:p>
                </p:txBody>
              </p:sp>
              <p:sp>
                <p:nvSpPr>
                  <p:cNvPr id="352" name="Rectangle 351"/>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3"/>
                        </a:solidFill>
                      </a:rPr>
                      <a:t>71</a:t>
                    </a:r>
                  </a:p>
                </p:txBody>
              </p:sp>
              <p:sp>
                <p:nvSpPr>
                  <p:cNvPr id="353" name="Rectangle 352"/>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54" name="Rectangle 353"/>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55" name="Rectangle 354"/>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350" name="Straight Arrow Connector 349"/>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19" name="Straight Arrow Connector 318"/>
              <p:cNvCxnSpPr/>
              <p:nvPr/>
            </p:nvCxnSpPr>
            <p:spPr>
              <a:xfrm flipV="1">
                <a:off x="4495800" y="5486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flipH="1">
                <a:off x="3429000" y="3886200"/>
                <a:ext cx="914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a:stCxn id="372" idx="3"/>
              </p:cNvCxnSpPr>
              <p:nvPr/>
            </p:nvCxnSpPr>
            <p:spPr>
              <a:xfrm>
                <a:off x="2667000" y="544830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flipH="1">
                <a:off x="1600200" y="55626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flipH="1">
                <a:off x="914400" y="55626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flipH="1">
                <a:off x="7239000" y="55626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560" name="Group 64"/>
              <p:cNvGrpSpPr>
                <a:grpSpLocks/>
              </p:cNvGrpSpPr>
              <p:nvPr/>
            </p:nvGrpSpPr>
            <p:grpSpPr bwMode="auto">
              <a:xfrm>
                <a:off x="5867400" y="4191000"/>
                <a:ext cx="1600200" cy="533400"/>
                <a:chOff x="1676400" y="1981200"/>
                <a:chExt cx="1600200" cy="533400"/>
              </a:xfrm>
            </p:grpSpPr>
            <p:sp>
              <p:nvSpPr>
                <p:cNvPr id="344" name="Rectangle 343"/>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345" name="Rectangle 344"/>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3"/>
                      </a:solidFill>
                    </a:rPr>
                    <a:t>71</a:t>
                  </a:r>
                </a:p>
              </p:txBody>
            </p:sp>
            <p:sp>
              <p:nvSpPr>
                <p:cNvPr id="346" name="Rectangle 345"/>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47" name="Rectangle 346"/>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48" name="Rectangle 347"/>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561" name="Group 64"/>
              <p:cNvGrpSpPr>
                <a:grpSpLocks/>
              </p:cNvGrpSpPr>
              <p:nvPr/>
            </p:nvGrpSpPr>
            <p:grpSpPr bwMode="auto">
              <a:xfrm>
                <a:off x="4343400" y="3429000"/>
                <a:ext cx="1600200" cy="533400"/>
                <a:chOff x="1676400" y="1981200"/>
                <a:chExt cx="1600200" cy="533400"/>
              </a:xfrm>
            </p:grpSpPr>
            <p:sp>
              <p:nvSpPr>
                <p:cNvPr id="339" name="Rectangle 338"/>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rPr>
                    <a:t>48</a:t>
                  </a:r>
                </a:p>
              </p:txBody>
            </p:sp>
            <p:sp>
              <p:nvSpPr>
                <p:cNvPr id="340" name="Rectangle 339"/>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341" name="Rectangle 340"/>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42" name="Rectangle 341"/>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43" name="Rectangle 342"/>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327" name="Straight Arrow Connector 326"/>
              <p:cNvCxnSpPr/>
              <p:nvPr/>
            </p:nvCxnSpPr>
            <p:spPr>
              <a:xfrm>
                <a:off x="5105400" y="3886200"/>
                <a:ext cx="990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563" name="Group 122"/>
              <p:cNvGrpSpPr>
                <a:grpSpLocks/>
              </p:cNvGrpSpPr>
              <p:nvPr/>
            </p:nvGrpSpPr>
            <p:grpSpPr bwMode="auto">
              <a:xfrm>
                <a:off x="4724400" y="5181600"/>
                <a:ext cx="1828800" cy="990600"/>
                <a:chOff x="6096000" y="1981200"/>
                <a:chExt cx="1828800" cy="990600"/>
              </a:xfrm>
            </p:grpSpPr>
            <p:grpSp>
              <p:nvGrpSpPr>
                <p:cNvPr id="15567" name="Group 64"/>
                <p:cNvGrpSpPr>
                  <a:grpSpLocks/>
                </p:cNvGrpSpPr>
                <p:nvPr/>
              </p:nvGrpSpPr>
              <p:grpSpPr bwMode="auto">
                <a:xfrm>
                  <a:off x="6324600" y="1981200"/>
                  <a:ext cx="1600200" cy="533400"/>
                  <a:chOff x="1676400" y="1981200"/>
                  <a:chExt cx="1600200" cy="533400"/>
                </a:xfrm>
              </p:grpSpPr>
              <p:sp>
                <p:nvSpPr>
                  <p:cNvPr id="334" name="Rectangle 333"/>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335" name="Rectangle 334"/>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336" name="Rectangle 335"/>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37" name="Rectangle 336"/>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338" name="Rectangle 337"/>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333" name="Straight Arrow Connector 332"/>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29" name="Straight Arrow Connector 328"/>
              <p:cNvCxnSpPr/>
              <p:nvPr/>
            </p:nvCxnSpPr>
            <p:spPr>
              <a:xfrm flipH="1">
                <a:off x="5638800" y="46482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endCxn id="355" idx="0"/>
              </p:cNvCxnSpPr>
              <p:nvPr/>
            </p:nvCxnSpPr>
            <p:spPr>
              <a:xfrm>
                <a:off x="6629400" y="4648200"/>
                <a:ext cx="228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a:stCxn id="337" idx="3"/>
              </p:cNvCxnSpPr>
              <p:nvPr/>
            </p:nvCxnSpPr>
            <p:spPr>
              <a:xfrm flipV="1">
                <a:off x="6553200" y="54102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74" name="Straight Arrow Connector 373"/>
            <p:cNvCxnSpPr>
              <a:stCxn id="347" idx="3"/>
            </p:cNvCxnSpPr>
            <p:nvPr/>
          </p:nvCxnSpPr>
          <p:spPr>
            <a:xfrm>
              <a:off x="6553200" y="4610100"/>
              <a:ext cx="12192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a:stCxn id="354" idx="3"/>
            </p:cNvCxnSpPr>
            <p:nvPr/>
          </p:nvCxnSpPr>
          <p:spPr>
            <a:xfrm>
              <a:off x="7467600" y="54483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0" name="Straight Arrow Connector 379"/>
            <p:cNvCxnSpPr>
              <a:stCxn id="58" idx="2"/>
            </p:cNvCxnSpPr>
            <p:nvPr/>
          </p:nvCxnSpPr>
          <p:spPr>
            <a:xfrm flipH="1">
              <a:off x="7239000" y="56388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3336" name="Group 456"/>
          <p:cNvGrpSpPr>
            <a:grpSpLocks/>
          </p:cNvGrpSpPr>
          <p:nvPr/>
        </p:nvGrpSpPr>
        <p:grpSpPr bwMode="auto">
          <a:xfrm>
            <a:off x="1531403" y="1384780"/>
            <a:ext cx="9144000" cy="2743200"/>
            <a:chOff x="228600" y="3733800"/>
            <a:chExt cx="9144000" cy="2743200"/>
          </a:xfrm>
        </p:grpSpPr>
        <p:grpSp>
          <p:nvGrpSpPr>
            <p:cNvPr id="15470" name="Group 383"/>
            <p:cNvGrpSpPr>
              <a:grpSpLocks/>
            </p:cNvGrpSpPr>
            <p:nvPr/>
          </p:nvGrpSpPr>
          <p:grpSpPr bwMode="auto">
            <a:xfrm>
              <a:off x="228600" y="3733800"/>
              <a:ext cx="9144000" cy="2743200"/>
              <a:chOff x="0" y="3581400"/>
              <a:chExt cx="9144000" cy="2743200"/>
            </a:xfrm>
          </p:grpSpPr>
          <p:grpSp>
            <p:nvGrpSpPr>
              <p:cNvPr id="15472" name="Group 52"/>
              <p:cNvGrpSpPr>
                <a:grpSpLocks/>
              </p:cNvGrpSpPr>
              <p:nvPr/>
            </p:nvGrpSpPr>
            <p:grpSpPr bwMode="auto">
              <a:xfrm>
                <a:off x="7543800" y="5105400"/>
                <a:ext cx="1600200" cy="533400"/>
                <a:chOff x="1676400" y="1981200"/>
                <a:chExt cx="1600200" cy="533400"/>
              </a:xfrm>
            </p:grpSpPr>
            <p:sp>
              <p:nvSpPr>
                <p:cNvPr id="451" name="Rectangle 450"/>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92</a:t>
                  </a:r>
                </a:p>
              </p:txBody>
            </p:sp>
            <p:sp>
              <p:nvSpPr>
                <p:cNvPr id="452" name="Rectangle 451"/>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53" name="Rectangle 55"/>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54" name="Rectangle 453"/>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55" name="Rectangle 454"/>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473" name="Group 311"/>
              <p:cNvGrpSpPr>
                <a:grpSpLocks/>
              </p:cNvGrpSpPr>
              <p:nvPr/>
            </p:nvGrpSpPr>
            <p:grpSpPr bwMode="auto">
              <a:xfrm>
                <a:off x="0" y="3581400"/>
                <a:ext cx="7467600" cy="2743200"/>
                <a:chOff x="914400" y="3429000"/>
                <a:chExt cx="7467600" cy="2743200"/>
              </a:xfrm>
            </p:grpSpPr>
            <p:grpSp>
              <p:nvGrpSpPr>
                <p:cNvPr id="15477" name="Group 58"/>
                <p:cNvGrpSpPr>
                  <a:grpSpLocks/>
                </p:cNvGrpSpPr>
                <p:nvPr/>
              </p:nvGrpSpPr>
              <p:grpSpPr bwMode="auto">
                <a:xfrm>
                  <a:off x="1066800" y="5181600"/>
                  <a:ext cx="1600200" cy="533400"/>
                  <a:chOff x="1676400" y="1981200"/>
                  <a:chExt cx="1600200" cy="533400"/>
                </a:xfrm>
              </p:grpSpPr>
              <p:sp>
                <p:nvSpPr>
                  <p:cNvPr id="446" name="Rectangle 445"/>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23</a:t>
                    </a:r>
                  </a:p>
                </p:txBody>
              </p:sp>
              <p:sp>
                <p:nvSpPr>
                  <p:cNvPr id="447" name="Rectangle 446"/>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t>37</a:t>
                    </a:r>
                  </a:p>
                </p:txBody>
              </p:sp>
              <p:sp>
                <p:nvSpPr>
                  <p:cNvPr id="448" name="Rectangle 447"/>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49" name="Rectangle 448"/>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50" name="Rectangle 449"/>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478" name="Group 122"/>
                <p:cNvGrpSpPr>
                  <a:grpSpLocks/>
                </p:cNvGrpSpPr>
                <p:nvPr/>
              </p:nvGrpSpPr>
              <p:grpSpPr bwMode="auto">
                <a:xfrm>
                  <a:off x="2819400" y="5181600"/>
                  <a:ext cx="1828800" cy="990600"/>
                  <a:chOff x="6096000" y="1981200"/>
                  <a:chExt cx="1828800" cy="990600"/>
                </a:xfrm>
              </p:grpSpPr>
              <p:grpSp>
                <p:nvGrpSpPr>
                  <p:cNvPr id="15525" name="Group 64"/>
                  <p:cNvGrpSpPr>
                    <a:grpSpLocks/>
                  </p:cNvGrpSpPr>
                  <p:nvPr/>
                </p:nvGrpSpPr>
                <p:grpSpPr bwMode="auto">
                  <a:xfrm>
                    <a:off x="6324600" y="1981200"/>
                    <a:ext cx="1600200" cy="533400"/>
                    <a:chOff x="1676400" y="1981200"/>
                    <a:chExt cx="1600200" cy="533400"/>
                  </a:xfrm>
                </p:grpSpPr>
                <p:sp>
                  <p:nvSpPr>
                    <p:cNvPr id="441" name="Rectangle 440"/>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46</a:t>
                      </a:r>
                    </a:p>
                  </p:txBody>
                </p:sp>
                <p:sp>
                  <p:nvSpPr>
                    <p:cNvPr id="442" name="Rectangle 441"/>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rPr>
                        <a:t>48</a:t>
                      </a:r>
                    </a:p>
                  </p:txBody>
                </p:sp>
                <p:sp>
                  <p:nvSpPr>
                    <p:cNvPr id="443" name="Rectangle 442"/>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44" name="Rectangle 443"/>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45" name="Rectangle 444"/>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439" name="Straight Arrow Connector 438"/>
                  <p:cNvCxnSpPr/>
                  <p:nvPr/>
                </p:nvCxnSpPr>
                <p:spPr>
                  <a:xfrm flipH="1">
                    <a:off x="67818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0" name="Straight Arrow Connector 439"/>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479" name="Group 64"/>
                <p:cNvGrpSpPr>
                  <a:grpSpLocks/>
                </p:cNvGrpSpPr>
                <p:nvPr/>
              </p:nvGrpSpPr>
              <p:grpSpPr bwMode="auto">
                <a:xfrm>
                  <a:off x="2667000" y="4191000"/>
                  <a:ext cx="1600200" cy="533400"/>
                  <a:chOff x="1676400" y="1981200"/>
                  <a:chExt cx="1600200" cy="533400"/>
                </a:xfrm>
              </p:grpSpPr>
              <p:sp>
                <p:nvSpPr>
                  <p:cNvPr id="433" name="Rectangle 432"/>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37</a:t>
                    </a:r>
                  </a:p>
                </p:txBody>
              </p:sp>
              <p:sp>
                <p:nvSpPr>
                  <p:cNvPr id="434" name="Rectangle 433"/>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35" name="Rectangle 434"/>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36" name="Rectangle 435"/>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37" name="Rectangle 436"/>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393" name="Straight Arrow Connector 392"/>
                <p:cNvCxnSpPr>
                  <a:stCxn id="435" idx="2"/>
                  <a:endCxn id="441" idx="0"/>
                </p:cNvCxnSpPr>
                <p:nvPr/>
              </p:nvCxnSpPr>
              <p:spPr>
                <a:xfrm>
                  <a:off x="3429000" y="4724400"/>
                  <a:ext cx="76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437" idx="2"/>
                  <a:endCxn id="447" idx="0"/>
                </p:cNvCxnSpPr>
                <p:nvPr/>
              </p:nvCxnSpPr>
              <p:spPr>
                <a:xfrm flipH="1">
                  <a:off x="2209800" y="47244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482" name="Group 140"/>
                <p:cNvGrpSpPr>
                  <a:grpSpLocks/>
                </p:cNvGrpSpPr>
                <p:nvPr/>
              </p:nvGrpSpPr>
              <p:grpSpPr bwMode="auto">
                <a:xfrm>
                  <a:off x="6553200" y="5029200"/>
                  <a:ext cx="1828800" cy="990600"/>
                  <a:chOff x="6096000" y="1981200"/>
                  <a:chExt cx="1828800" cy="990600"/>
                </a:xfrm>
              </p:grpSpPr>
              <p:grpSp>
                <p:nvGrpSpPr>
                  <p:cNvPr id="15513" name="Group 64"/>
                  <p:cNvGrpSpPr>
                    <a:grpSpLocks/>
                  </p:cNvGrpSpPr>
                  <p:nvPr/>
                </p:nvGrpSpPr>
                <p:grpSpPr bwMode="auto">
                  <a:xfrm>
                    <a:off x="6324600" y="1981200"/>
                    <a:ext cx="1600200" cy="533400"/>
                    <a:chOff x="1676400" y="1981200"/>
                    <a:chExt cx="1600200" cy="533400"/>
                  </a:xfrm>
                </p:grpSpPr>
                <p:sp>
                  <p:nvSpPr>
                    <p:cNvPr id="428" name="Rectangle 427"/>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65</a:t>
                      </a:r>
                    </a:p>
                  </p:txBody>
                </p:sp>
                <p:sp>
                  <p:nvSpPr>
                    <p:cNvPr id="429" name="Rectangle 428"/>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rPr>
                        <a:t>71</a:t>
                      </a:r>
                    </a:p>
                  </p:txBody>
                </p:sp>
                <p:sp>
                  <p:nvSpPr>
                    <p:cNvPr id="430" name="Rectangle 429"/>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31" name="Rectangle 430"/>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32" name="Rectangle 431"/>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427" name="Straight Arrow Connector 426"/>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96" name="Straight Arrow Connector 395"/>
                <p:cNvCxnSpPr/>
                <p:nvPr/>
              </p:nvCxnSpPr>
              <p:spPr>
                <a:xfrm flipV="1">
                  <a:off x="4495800" y="5486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7" name="Straight Arrow Connector 396"/>
                <p:cNvCxnSpPr/>
                <p:nvPr/>
              </p:nvCxnSpPr>
              <p:spPr>
                <a:xfrm flipH="1">
                  <a:off x="3429000" y="3886200"/>
                  <a:ext cx="914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8" name="Straight Arrow Connector 397"/>
                <p:cNvCxnSpPr>
                  <a:stCxn id="449" idx="3"/>
                </p:cNvCxnSpPr>
                <p:nvPr/>
              </p:nvCxnSpPr>
              <p:spPr>
                <a:xfrm>
                  <a:off x="2667000" y="544830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9" name="Straight Arrow Connector 398"/>
                <p:cNvCxnSpPr/>
                <p:nvPr/>
              </p:nvCxnSpPr>
              <p:spPr>
                <a:xfrm flipH="1">
                  <a:off x="1600200" y="55626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0" name="Straight Arrow Connector 399"/>
                <p:cNvCxnSpPr/>
                <p:nvPr/>
              </p:nvCxnSpPr>
              <p:spPr>
                <a:xfrm flipH="1">
                  <a:off x="914400" y="55626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1" name="Straight Arrow Connector 400"/>
                <p:cNvCxnSpPr/>
                <p:nvPr/>
              </p:nvCxnSpPr>
              <p:spPr>
                <a:xfrm flipH="1">
                  <a:off x="7239000" y="55626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489" name="Group 64"/>
                <p:cNvGrpSpPr>
                  <a:grpSpLocks/>
                </p:cNvGrpSpPr>
                <p:nvPr/>
              </p:nvGrpSpPr>
              <p:grpSpPr bwMode="auto">
                <a:xfrm>
                  <a:off x="5867400" y="4191000"/>
                  <a:ext cx="1600200" cy="533400"/>
                  <a:chOff x="1676400" y="1981200"/>
                  <a:chExt cx="1600200" cy="533400"/>
                </a:xfrm>
              </p:grpSpPr>
              <p:sp>
                <p:nvSpPr>
                  <p:cNvPr id="421" name="Rectangle 420"/>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422" name="Rectangle 421"/>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rPr>
                      <a:t>71</a:t>
                    </a:r>
                  </a:p>
                </p:txBody>
              </p:sp>
              <p:sp>
                <p:nvSpPr>
                  <p:cNvPr id="423" name="Rectangle 422"/>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24" name="Rectangle 423"/>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25" name="Rectangle 424"/>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490" name="Group 64"/>
                <p:cNvGrpSpPr>
                  <a:grpSpLocks/>
                </p:cNvGrpSpPr>
                <p:nvPr/>
              </p:nvGrpSpPr>
              <p:grpSpPr bwMode="auto">
                <a:xfrm>
                  <a:off x="4343400" y="3429000"/>
                  <a:ext cx="1600200" cy="533400"/>
                  <a:chOff x="1676400" y="1981200"/>
                  <a:chExt cx="1600200" cy="533400"/>
                </a:xfrm>
              </p:grpSpPr>
              <p:sp>
                <p:nvSpPr>
                  <p:cNvPr id="416" name="Rectangle 415"/>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rPr>
                      <a:t>48</a:t>
                    </a:r>
                  </a:p>
                </p:txBody>
              </p:sp>
              <p:sp>
                <p:nvSpPr>
                  <p:cNvPr id="417" name="Rectangle 416"/>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18" name="Rectangle 417"/>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19" name="Rectangle 418"/>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20" name="Rectangle 419"/>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404" name="Straight Arrow Connector 403"/>
                <p:cNvCxnSpPr/>
                <p:nvPr/>
              </p:nvCxnSpPr>
              <p:spPr>
                <a:xfrm>
                  <a:off x="5105400" y="3886200"/>
                  <a:ext cx="990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492" name="Group 122"/>
                <p:cNvGrpSpPr>
                  <a:grpSpLocks/>
                </p:cNvGrpSpPr>
                <p:nvPr/>
              </p:nvGrpSpPr>
              <p:grpSpPr bwMode="auto">
                <a:xfrm>
                  <a:off x="4724400" y="5181600"/>
                  <a:ext cx="1828800" cy="990600"/>
                  <a:chOff x="6096000" y="1981200"/>
                  <a:chExt cx="1828800" cy="990600"/>
                </a:xfrm>
              </p:grpSpPr>
              <p:grpSp>
                <p:nvGrpSpPr>
                  <p:cNvPr id="15496" name="Group 64"/>
                  <p:cNvGrpSpPr>
                    <a:grpSpLocks/>
                  </p:cNvGrpSpPr>
                  <p:nvPr/>
                </p:nvGrpSpPr>
                <p:grpSpPr bwMode="auto">
                  <a:xfrm>
                    <a:off x="6324600" y="1981200"/>
                    <a:ext cx="1600200" cy="533400"/>
                    <a:chOff x="1676400" y="1981200"/>
                    <a:chExt cx="1600200" cy="533400"/>
                  </a:xfrm>
                </p:grpSpPr>
                <p:sp>
                  <p:nvSpPr>
                    <p:cNvPr id="411" name="Rectangle 410"/>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C00000"/>
                          </a:solidFill>
                        </a:rPr>
                        <a:t>56</a:t>
                      </a:r>
                    </a:p>
                  </p:txBody>
                </p:sp>
                <p:sp>
                  <p:nvSpPr>
                    <p:cNvPr id="412" name="Rectangle 411"/>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413" name="Rectangle 412"/>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14" name="Rectangle 413"/>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15" name="Rectangle 414"/>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410" name="Straight Arrow Connector 409"/>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06" name="Straight Arrow Connector 405"/>
                <p:cNvCxnSpPr/>
                <p:nvPr/>
              </p:nvCxnSpPr>
              <p:spPr>
                <a:xfrm flipH="1">
                  <a:off x="5638800" y="46482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7" name="Straight Arrow Connector 406"/>
                <p:cNvCxnSpPr>
                  <a:endCxn id="432" idx="0"/>
                </p:cNvCxnSpPr>
                <p:nvPr/>
              </p:nvCxnSpPr>
              <p:spPr>
                <a:xfrm>
                  <a:off x="6629400" y="4648200"/>
                  <a:ext cx="228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8" name="Straight Arrow Connector 407"/>
                <p:cNvCxnSpPr>
                  <a:stCxn id="414" idx="3"/>
                </p:cNvCxnSpPr>
                <p:nvPr/>
              </p:nvCxnSpPr>
              <p:spPr>
                <a:xfrm flipV="1">
                  <a:off x="6553200" y="54102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87" name="Straight Arrow Connector 386"/>
              <p:cNvCxnSpPr>
                <a:stCxn id="424" idx="3"/>
              </p:cNvCxnSpPr>
              <p:nvPr/>
            </p:nvCxnSpPr>
            <p:spPr>
              <a:xfrm>
                <a:off x="6553200" y="4610100"/>
                <a:ext cx="12192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8" name="Straight Arrow Connector 387"/>
              <p:cNvCxnSpPr>
                <a:stCxn id="431" idx="3"/>
              </p:cNvCxnSpPr>
              <p:nvPr/>
            </p:nvCxnSpPr>
            <p:spPr>
              <a:xfrm>
                <a:off x="7467600" y="54483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9" name="Straight Arrow Connector 388"/>
              <p:cNvCxnSpPr>
                <a:stCxn id="455" idx="2"/>
              </p:cNvCxnSpPr>
              <p:nvPr/>
            </p:nvCxnSpPr>
            <p:spPr>
              <a:xfrm flipH="1">
                <a:off x="7239000" y="56388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56" name="Straight Arrow Connector 455"/>
            <p:cNvCxnSpPr/>
            <p:nvPr/>
          </p:nvCxnSpPr>
          <p:spPr>
            <a:xfrm flipH="1">
              <a:off x="4800600" y="5867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8" name="Group 467"/>
          <p:cNvGrpSpPr>
            <a:grpSpLocks/>
          </p:cNvGrpSpPr>
          <p:nvPr/>
        </p:nvGrpSpPr>
        <p:grpSpPr bwMode="auto">
          <a:xfrm>
            <a:off x="1817947" y="1263624"/>
            <a:ext cx="9601200" cy="2667000"/>
            <a:chOff x="304800" y="609600"/>
            <a:chExt cx="9601200" cy="2667000"/>
          </a:xfrm>
        </p:grpSpPr>
        <p:grpSp>
          <p:nvGrpSpPr>
            <p:cNvPr id="15378" name="Group 546"/>
            <p:cNvGrpSpPr>
              <a:grpSpLocks/>
            </p:cNvGrpSpPr>
            <p:nvPr/>
          </p:nvGrpSpPr>
          <p:grpSpPr bwMode="auto">
            <a:xfrm>
              <a:off x="304800" y="609600"/>
              <a:ext cx="9601200" cy="2667000"/>
              <a:chOff x="-914400" y="3962400"/>
              <a:chExt cx="10820400" cy="2743200"/>
            </a:xfrm>
          </p:grpSpPr>
          <p:grpSp>
            <p:nvGrpSpPr>
              <p:cNvPr id="15380" name="Group 542"/>
              <p:cNvGrpSpPr>
                <a:grpSpLocks/>
              </p:cNvGrpSpPr>
              <p:nvPr/>
            </p:nvGrpSpPr>
            <p:grpSpPr bwMode="auto">
              <a:xfrm>
                <a:off x="-914400" y="3962400"/>
                <a:ext cx="10820400" cy="2743200"/>
                <a:chOff x="-533400" y="4114800"/>
                <a:chExt cx="10820400" cy="2743200"/>
              </a:xfrm>
            </p:grpSpPr>
            <p:grpSp>
              <p:nvGrpSpPr>
                <p:cNvPr id="15382" name="Group 21"/>
                <p:cNvGrpSpPr>
                  <a:grpSpLocks/>
                </p:cNvGrpSpPr>
                <p:nvPr/>
              </p:nvGrpSpPr>
              <p:grpSpPr bwMode="auto">
                <a:xfrm>
                  <a:off x="8686800" y="5638800"/>
                  <a:ext cx="1600200" cy="533400"/>
                  <a:chOff x="1676400" y="1981200"/>
                  <a:chExt cx="1600200" cy="533400"/>
                </a:xfrm>
              </p:grpSpPr>
              <p:sp>
                <p:nvSpPr>
                  <p:cNvPr id="15" name="Rectangle 14"/>
                  <p:cNvSpPr/>
                  <p:nvPr/>
                </p:nvSpPr>
                <p:spPr>
                  <a:xfrm>
                    <a:off x="1829229" y="1980656"/>
                    <a:ext cx="610078" cy="5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92</a:t>
                    </a:r>
                  </a:p>
                </p:txBody>
              </p:sp>
              <p:sp>
                <p:nvSpPr>
                  <p:cNvPr id="18" name="Rectangle 17"/>
                  <p:cNvSpPr/>
                  <p:nvPr/>
                </p:nvSpPr>
                <p:spPr>
                  <a:xfrm>
                    <a:off x="2514449" y="1980656"/>
                    <a:ext cx="610079" cy="5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 name="Rectangle 18"/>
                  <p:cNvSpPr/>
                  <p:nvPr/>
                </p:nvSpPr>
                <p:spPr>
                  <a:xfrm>
                    <a:off x="2362377" y="1980656"/>
                    <a:ext cx="152072"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0" name="Rectangle 19"/>
                  <p:cNvSpPr/>
                  <p:nvPr/>
                </p:nvSpPr>
                <p:spPr>
                  <a:xfrm>
                    <a:off x="3124528" y="1980656"/>
                    <a:ext cx="152072"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21" name="Rectangle 20"/>
                  <p:cNvSpPr/>
                  <p:nvPr/>
                </p:nvSpPr>
                <p:spPr>
                  <a:xfrm>
                    <a:off x="1677156" y="1980656"/>
                    <a:ext cx="152073"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383" name="Group 46"/>
                <p:cNvGrpSpPr>
                  <a:grpSpLocks/>
                </p:cNvGrpSpPr>
                <p:nvPr/>
              </p:nvGrpSpPr>
              <p:grpSpPr bwMode="auto">
                <a:xfrm>
                  <a:off x="6629400" y="4876800"/>
                  <a:ext cx="1600200" cy="533400"/>
                  <a:chOff x="1676400" y="1981200"/>
                  <a:chExt cx="1600200" cy="533400"/>
                </a:xfrm>
              </p:grpSpPr>
              <p:sp>
                <p:nvSpPr>
                  <p:cNvPr id="48" name="Rectangle 47"/>
                  <p:cNvSpPr/>
                  <p:nvPr/>
                </p:nvSpPr>
                <p:spPr>
                  <a:xfrm>
                    <a:off x="1829178" y="1981745"/>
                    <a:ext cx="610078" cy="532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71</a:t>
                    </a:r>
                  </a:p>
                </p:txBody>
              </p:sp>
              <p:sp>
                <p:nvSpPr>
                  <p:cNvPr id="49" name="Rectangle 48"/>
                  <p:cNvSpPr/>
                  <p:nvPr/>
                </p:nvSpPr>
                <p:spPr>
                  <a:xfrm>
                    <a:off x="2514398" y="1981745"/>
                    <a:ext cx="610079" cy="532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0" name="Rectangle 49"/>
                  <p:cNvSpPr/>
                  <p:nvPr/>
                </p:nvSpPr>
                <p:spPr>
                  <a:xfrm>
                    <a:off x="2362326" y="1981745"/>
                    <a:ext cx="152072" cy="532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1" name="Rectangle 50"/>
                  <p:cNvSpPr/>
                  <p:nvPr/>
                </p:nvSpPr>
                <p:spPr>
                  <a:xfrm>
                    <a:off x="3124477" y="1981745"/>
                    <a:ext cx="152072" cy="532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2" name="Rectangle 51"/>
                  <p:cNvSpPr/>
                  <p:nvPr/>
                </p:nvSpPr>
                <p:spPr>
                  <a:xfrm>
                    <a:off x="1677105" y="1981745"/>
                    <a:ext cx="152073" cy="532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384" name="Group 457"/>
                <p:cNvGrpSpPr>
                  <a:grpSpLocks/>
                </p:cNvGrpSpPr>
                <p:nvPr/>
              </p:nvGrpSpPr>
              <p:grpSpPr bwMode="auto">
                <a:xfrm>
                  <a:off x="-533400" y="4114800"/>
                  <a:ext cx="9144000" cy="2743200"/>
                  <a:chOff x="228600" y="3733800"/>
                  <a:chExt cx="9144000" cy="2743200"/>
                </a:xfrm>
              </p:grpSpPr>
              <p:grpSp>
                <p:nvGrpSpPr>
                  <p:cNvPr id="15388" name="Group 383"/>
                  <p:cNvGrpSpPr>
                    <a:grpSpLocks/>
                  </p:cNvGrpSpPr>
                  <p:nvPr/>
                </p:nvGrpSpPr>
                <p:grpSpPr bwMode="auto">
                  <a:xfrm>
                    <a:off x="228600" y="3733800"/>
                    <a:ext cx="9144000" cy="2743200"/>
                    <a:chOff x="0" y="3581400"/>
                    <a:chExt cx="9144000" cy="2743200"/>
                  </a:xfrm>
                </p:grpSpPr>
                <p:grpSp>
                  <p:nvGrpSpPr>
                    <p:cNvPr id="15390" name="Group 52"/>
                    <p:cNvGrpSpPr>
                      <a:grpSpLocks/>
                    </p:cNvGrpSpPr>
                    <p:nvPr/>
                  </p:nvGrpSpPr>
                  <p:grpSpPr bwMode="auto">
                    <a:xfrm>
                      <a:off x="7543800" y="5105400"/>
                      <a:ext cx="1600200" cy="533400"/>
                      <a:chOff x="1676400" y="1981200"/>
                      <a:chExt cx="1600200" cy="533400"/>
                    </a:xfrm>
                  </p:grpSpPr>
                  <p:sp>
                    <p:nvSpPr>
                      <p:cNvPr id="527" name="Rectangle 526"/>
                      <p:cNvSpPr/>
                      <p:nvPr/>
                    </p:nvSpPr>
                    <p:spPr>
                      <a:xfrm>
                        <a:off x="1829254" y="1980656"/>
                        <a:ext cx="610079" cy="5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65</a:t>
                        </a:r>
                      </a:p>
                    </p:txBody>
                  </p:sp>
                  <p:sp>
                    <p:nvSpPr>
                      <p:cNvPr id="528" name="Rectangle 527"/>
                      <p:cNvSpPr/>
                      <p:nvPr/>
                    </p:nvSpPr>
                    <p:spPr>
                      <a:xfrm>
                        <a:off x="2514475" y="1980656"/>
                        <a:ext cx="610078" cy="5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71</a:t>
                        </a:r>
                      </a:p>
                    </p:txBody>
                  </p:sp>
                  <p:sp>
                    <p:nvSpPr>
                      <p:cNvPr id="529" name="Rectangle 55"/>
                      <p:cNvSpPr/>
                      <p:nvPr/>
                    </p:nvSpPr>
                    <p:spPr>
                      <a:xfrm>
                        <a:off x="2362402" y="1980656"/>
                        <a:ext cx="152073"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30" name="Rectangle 529"/>
                      <p:cNvSpPr/>
                      <p:nvPr/>
                    </p:nvSpPr>
                    <p:spPr>
                      <a:xfrm>
                        <a:off x="3124553" y="1980656"/>
                        <a:ext cx="152073"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31" name="Rectangle 530"/>
                      <p:cNvSpPr/>
                      <p:nvPr/>
                    </p:nvSpPr>
                    <p:spPr>
                      <a:xfrm>
                        <a:off x="1677182" y="1980656"/>
                        <a:ext cx="152072"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391" name="Group 311"/>
                    <p:cNvGrpSpPr>
                      <a:grpSpLocks/>
                    </p:cNvGrpSpPr>
                    <p:nvPr/>
                  </p:nvGrpSpPr>
                  <p:grpSpPr bwMode="auto">
                    <a:xfrm>
                      <a:off x="0" y="3581400"/>
                      <a:ext cx="7467600" cy="2743200"/>
                      <a:chOff x="914400" y="3429000"/>
                      <a:chExt cx="7467600" cy="2743200"/>
                    </a:xfrm>
                  </p:grpSpPr>
                  <p:grpSp>
                    <p:nvGrpSpPr>
                      <p:cNvPr id="15394" name="Group 58"/>
                      <p:cNvGrpSpPr>
                        <a:grpSpLocks/>
                      </p:cNvGrpSpPr>
                      <p:nvPr/>
                    </p:nvGrpSpPr>
                    <p:grpSpPr bwMode="auto">
                      <a:xfrm>
                        <a:off x="1066800" y="5181600"/>
                        <a:ext cx="1600200" cy="533400"/>
                        <a:chOff x="1676400" y="1981200"/>
                        <a:chExt cx="1600200" cy="533400"/>
                      </a:xfrm>
                    </p:grpSpPr>
                    <p:sp>
                      <p:nvSpPr>
                        <p:cNvPr id="522" name="Rectangle 521"/>
                        <p:cNvSpPr/>
                        <p:nvPr/>
                      </p:nvSpPr>
                      <p:spPr>
                        <a:xfrm>
                          <a:off x="1828145" y="1980656"/>
                          <a:ext cx="610079" cy="5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23</a:t>
                          </a:r>
                        </a:p>
                      </p:txBody>
                    </p:sp>
                    <p:sp>
                      <p:nvSpPr>
                        <p:cNvPr id="523" name="Rectangle 522"/>
                        <p:cNvSpPr/>
                        <p:nvPr/>
                      </p:nvSpPr>
                      <p:spPr>
                        <a:xfrm>
                          <a:off x="2515154" y="1980656"/>
                          <a:ext cx="610079" cy="5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t>37</a:t>
                          </a:r>
                        </a:p>
                      </p:txBody>
                    </p:sp>
                    <p:sp>
                      <p:nvSpPr>
                        <p:cNvPr id="524" name="Rectangle 523"/>
                        <p:cNvSpPr/>
                        <p:nvPr/>
                      </p:nvSpPr>
                      <p:spPr>
                        <a:xfrm>
                          <a:off x="2363083" y="1980656"/>
                          <a:ext cx="152072"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25" name="Rectangle 524"/>
                        <p:cNvSpPr/>
                        <p:nvPr/>
                      </p:nvSpPr>
                      <p:spPr>
                        <a:xfrm>
                          <a:off x="3125234" y="1980656"/>
                          <a:ext cx="152072"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26" name="Rectangle 525"/>
                        <p:cNvSpPr/>
                        <p:nvPr/>
                      </p:nvSpPr>
                      <p:spPr>
                        <a:xfrm>
                          <a:off x="1676072" y="1980656"/>
                          <a:ext cx="152073"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395" name="Group 122"/>
                      <p:cNvGrpSpPr>
                        <a:grpSpLocks/>
                      </p:cNvGrpSpPr>
                      <p:nvPr/>
                    </p:nvGrpSpPr>
                    <p:grpSpPr bwMode="auto">
                      <a:xfrm>
                        <a:off x="2819400" y="5181600"/>
                        <a:ext cx="1828800" cy="990600"/>
                        <a:chOff x="6096000" y="1981200"/>
                        <a:chExt cx="1828800" cy="990600"/>
                      </a:xfrm>
                    </p:grpSpPr>
                    <p:grpSp>
                      <p:nvGrpSpPr>
                        <p:cNvPr id="15442" name="Group 64"/>
                        <p:cNvGrpSpPr>
                          <a:grpSpLocks/>
                        </p:cNvGrpSpPr>
                        <p:nvPr/>
                      </p:nvGrpSpPr>
                      <p:grpSpPr bwMode="auto">
                        <a:xfrm>
                          <a:off x="6324600" y="1981200"/>
                          <a:ext cx="1600200" cy="533400"/>
                          <a:chOff x="1676400" y="1981200"/>
                          <a:chExt cx="1600200" cy="533400"/>
                        </a:xfrm>
                      </p:grpSpPr>
                      <p:sp>
                        <p:nvSpPr>
                          <p:cNvPr id="517" name="Rectangle 516"/>
                          <p:cNvSpPr/>
                          <p:nvPr/>
                        </p:nvSpPr>
                        <p:spPr>
                          <a:xfrm>
                            <a:off x="1829254" y="1980656"/>
                            <a:ext cx="610079" cy="5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46</a:t>
                            </a:r>
                          </a:p>
                        </p:txBody>
                      </p:sp>
                      <p:sp>
                        <p:nvSpPr>
                          <p:cNvPr id="518" name="Rectangle 517"/>
                          <p:cNvSpPr/>
                          <p:nvPr/>
                        </p:nvSpPr>
                        <p:spPr>
                          <a:xfrm>
                            <a:off x="2514475" y="1980656"/>
                            <a:ext cx="610078" cy="5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rPr>
                              <a:t>48</a:t>
                            </a:r>
                          </a:p>
                        </p:txBody>
                      </p:sp>
                      <p:sp>
                        <p:nvSpPr>
                          <p:cNvPr id="519" name="Rectangle 518"/>
                          <p:cNvSpPr/>
                          <p:nvPr/>
                        </p:nvSpPr>
                        <p:spPr>
                          <a:xfrm>
                            <a:off x="2362402" y="1980656"/>
                            <a:ext cx="152073"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20" name="Rectangle 519"/>
                          <p:cNvSpPr/>
                          <p:nvPr/>
                        </p:nvSpPr>
                        <p:spPr>
                          <a:xfrm>
                            <a:off x="3124553" y="1980656"/>
                            <a:ext cx="152073"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21" name="Rectangle 520"/>
                          <p:cNvSpPr/>
                          <p:nvPr/>
                        </p:nvSpPr>
                        <p:spPr>
                          <a:xfrm>
                            <a:off x="1677182" y="1980656"/>
                            <a:ext cx="152072"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515" name="Straight Arrow Connector 514"/>
                        <p:cNvCxnSpPr/>
                        <p:nvPr/>
                      </p:nvCxnSpPr>
                      <p:spPr>
                        <a:xfrm flipH="1">
                          <a:off x="6781599" y="2437856"/>
                          <a:ext cx="305934" cy="533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6" name="Straight Arrow Connector 515"/>
                        <p:cNvCxnSpPr/>
                        <p:nvPr/>
                      </p:nvCxnSpPr>
                      <p:spPr>
                        <a:xfrm flipH="1">
                          <a:off x="6096379" y="2437856"/>
                          <a:ext cx="304145" cy="533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396" name="Group 64"/>
                      <p:cNvGrpSpPr>
                        <a:grpSpLocks/>
                      </p:cNvGrpSpPr>
                      <p:nvPr/>
                    </p:nvGrpSpPr>
                    <p:grpSpPr bwMode="auto">
                      <a:xfrm>
                        <a:off x="2667000" y="4191000"/>
                        <a:ext cx="1600200" cy="533400"/>
                        <a:chOff x="1676400" y="1981200"/>
                        <a:chExt cx="1600200" cy="533400"/>
                      </a:xfrm>
                    </p:grpSpPr>
                    <p:sp>
                      <p:nvSpPr>
                        <p:cNvPr id="509" name="Rectangle 508"/>
                        <p:cNvSpPr/>
                        <p:nvPr/>
                      </p:nvSpPr>
                      <p:spPr>
                        <a:xfrm>
                          <a:off x="1829178" y="1981745"/>
                          <a:ext cx="610078" cy="532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37</a:t>
                          </a:r>
                        </a:p>
                      </p:txBody>
                    </p:sp>
                    <p:sp>
                      <p:nvSpPr>
                        <p:cNvPr id="510" name="Rectangle 509"/>
                        <p:cNvSpPr/>
                        <p:nvPr/>
                      </p:nvSpPr>
                      <p:spPr>
                        <a:xfrm>
                          <a:off x="2514398" y="1981745"/>
                          <a:ext cx="610079" cy="532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11" name="Rectangle 510"/>
                        <p:cNvSpPr/>
                        <p:nvPr/>
                      </p:nvSpPr>
                      <p:spPr>
                        <a:xfrm>
                          <a:off x="2362326" y="1981745"/>
                          <a:ext cx="152072" cy="532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12" name="Rectangle 511"/>
                        <p:cNvSpPr/>
                        <p:nvPr/>
                      </p:nvSpPr>
                      <p:spPr>
                        <a:xfrm>
                          <a:off x="3124477" y="1981745"/>
                          <a:ext cx="152072" cy="532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13" name="Rectangle 512"/>
                        <p:cNvSpPr/>
                        <p:nvPr/>
                      </p:nvSpPr>
                      <p:spPr>
                        <a:xfrm>
                          <a:off x="1677105" y="1981745"/>
                          <a:ext cx="152073" cy="532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469" name="Straight Arrow Connector 468"/>
                      <p:cNvCxnSpPr>
                        <a:stCxn id="511" idx="2"/>
                        <a:endCxn id="517" idx="0"/>
                      </p:cNvCxnSpPr>
                      <p:nvPr/>
                    </p:nvCxnSpPr>
                    <p:spPr>
                      <a:xfrm>
                        <a:off x="3429857" y="4723856"/>
                        <a:ext cx="75142"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0" name="Straight Arrow Connector 469"/>
                      <p:cNvCxnSpPr>
                        <a:stCxn id="513" idx="2"/>
                        <a:endCxn id="523" idx="0"/>
                      </p:cNvCxnSpPr>
                      <p:nvPr/>
                    </p:nvCxnSpPr>
                    <p:spPr>
                      <a:xfrm flipH="1">
                        <a:off x="2209699" y="4723856"/>
                        <a:ext cx="53314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399" name="Group 140"/>
                      <p:cNvGrpSpPr>
                        <a:grpSpLocks/>
                      </p:cNvGrpSpPr>
                      <p:nvPr/>
                    </p:nvGrpSpPr>
                    <p:grpSpPr bwMode="auto">
                      <a:xfrm>
                        <a:off x="6553200" y="5029200"/>
                        <a:ext cx="1828800" cy="990600"/>
                        <a:chOff x="6096000" y="1981200"/>
                        <a:chExt cx="1828800" cy="990600"/>
                      </a:xfrm>
                    </p:grpSpPr>
                    <p:grpSp>
                      <p:nvGrpSpPr>
                        <p:cNvPr id="15430" name="Group 64"/>
                        <p:cNvGrpSpPr>
                          <a:grpSpLocks/>
                        </p:cNvGrpSpPr>
                        <p:nvPr/>
                      </p:nvGrpSpPr>
                      <p:grpSpPr bwMode="auto">
                        <a:xfrm>
                          <a:off x="6324600" y="1981200"/>
                          <a:ext cx="1600200" cy="533400"/>
                          <a:chOff x="1676400" y="1981200"/>
                          <a:chExt cx="1600200" cy="533400"/>
                        </a:xfrm>
                      </p:grpSpPr>
                      <p:sp>
                        <p:nvSpPr>
                          <p:cNvPr id="504" name="Rectangle 503"/>
                          <p:cNvSpPr/>
                          <p:nvPr/>
                        </p:nvSpPr>
                        <p:spPr>
                          <a:xfrm>
                            <a:off x="1829280" y="1981200"/>
                            <a:ext cx="610078" cy="533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505" name="Rectangle 504"/>
                          <p:cNvSpPr/>
                          <p:nvPr/>
                        </p:nvSpPr>
                        <p:spPr>
                          <a:xfrm>
                            <a:off x="2514500" y="1981200"/>
                            <a:ext cx="610079" cy="533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bg1"/>
                              </a:solidFill>
                            </a:endParaRPr>
                          </a:p>
                        </p:txBody>
                      </p:sp>
                      <p:sp>
                        <p:nvSpPr>
                          <p:cNvPr id="506" name="Rectangle 505"/>
                          <p:cNvSpPr/>
                          <p:nvPr/>
                        </p:nvSpPr>
                        <p:spPr>
                          <a:xfrm>
                            <a:off x="2362428" y="1981200"/>
                            <a:ext cx="152072" cy="5339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07" name="Rectangle 506"/>
                          <p:cNvSpPr/>
                          <p:nvPr/>
                        </p:nvSpPr>
                        <p:spPr>
                          <a:xfrm>
                            <a:off x="3124579" y="1981200"/>
                            <a:ext cx="152072" cy="5339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08" name="Rectangle 507"/>
                          <p:cNvSpPr/>
                          <p:nvPr/>
                        </p:nvSpPr>
                        <p:spPr>
                          <a:xfrm>
                            <a:off x="1677207" y="1981200"/>
                            <a:ext cx="152073" cy="5339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503" name="Straight Arrow Connector 502"/>
                        <p:cNvCxnSpPr/>
                        <p:nvPr/>
                      </p:nvCxnSpPr>
                      <p:spPr>
                        <a:xfrm flipH="1">
                          <a:off x="6096403" y="2438400"/>
                          <a:ext cx="304145" cy="533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72" name="Straight Arrow Connector 471"/>
                      <p:cNvCxnSpPr/>
                      <p:nvPr/>
                    </p:nvCxnSpPr>
                    <p:spPr>
                      <a:xfrm flipV="1">
                        <a:off x="4496153" y="5486400"/>
                        <a:ext cx="456218" cy="37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3" name="Straight Arrow Connector 472"/>
                      <p:cNvCxnSpPr/>
                      <p:nvPr/>
                    </p:nvCxnSpPr>
                    <p:spPr>
                      <a:xfrm flipH="1">
                        <a:off x="3429857" y="3886200"/>
                        <a:ext cx="914224"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4" name="Straight Arrow Connector 473"/>
                      <p:cNvCxnSpPr>
                        <a:stCxn id="525" idx="3"/>
                      </p:cNvCxnSpPr>
                      <p:nvPr/>
                    </p:nvCxnSpPr>
                    <p:spPr>
                      <a:xfrm>
                        <a:off x="2667706" y="5448845"/>
                        <a:ext cx="381076" cy="37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5" name="Straight Arrow Connector 474"/>
                      <p:cNvCxnSpPr/>
                      <p:nvPr/>
                    </p:nvCxnSpPr>
                    <p:spPr>
                      <a:xfrm flipH="1">
                        <a:off x="1599621" y="5563145"/>
                        <a:ext cx="305933" cy="532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6" name="Straight Arrow Connector 475"/>
                      <p:cNvCxnSpPr/>
                      <p:nvPr/>
                    </p:nvCxnSpPr>
                    <p:spPr>
                      <a:xfrm flipH="1">
                        <a:off x="914400" y="5563145"/>
                        <a:ext cx="304145" cy="532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p:nvPr/>
                    </p:nvCxnSpPr>
                    <p:spPr>
                      <a:xfrm flipH="1">
                        <a:off x="7238824" y="5563145"/>
                        <a:ext cx="304145" cy="532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406" name="Group 64"/>
                      <p:cNvGrpSpPr>
                        <a:grpSpLocks/>
                      </p:cNvGrpSpPr>
                      <p:nvPr/>
                    </p:nvGrpSpPr>
                    <p:grpSpPr bwMode="auto">
                      <a:xfrm>
                        <a:off x="5867400" y="4191000"/>
                        <a:ext cx="1600200" cy="533400"/>
                        <a:chOff x="1676400" y="1981200"/>
                        <a:chExt cx="1600200" cy="533400"/>
                      </a:xfrm>
                    </p:grpSpPr>
                    <p:sp>
                      <p:nvSpPr>
                        <p:cNvPr id="497" name="Rectangle 496"/>
                        <p:cNvSpPr/>
                        <p:nvPr/>
                      </p:nvSpPr>
                      <p:spPr>
                        <a:xfrm>
                          <a:off x="1827667" y="1981745"/>
                          <a:ext cx="610078" cy="532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3"/>
                              </a:solidFill>
                            </a:rPr>
                            <a:t>59</a:t>
                          </a:r>
                        </a:p>
                      </p:txBody>
                    </p:sp>
                    <p:sp>
                      <p:nvSpPr>
                        <p:cNvPr id="498" name="Rectangle 497"/>
                        <p:cNvSpPr/>
                        <p:nvPr/>
                      </p:nvSpPr>
                      <p:spPr>
                        <a:xfrm>
                          <a:off x="2514677" y="1981745"/>
                          <a:ext cx="610078" cy="532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bg1"/>
                            </a:solidFill>
                          </a:endParaRPr>
                        </a:p>
                      </p:txBody>
                    </p:sp>
                    <p:sp>
                      <p:nvSpPr>
                        <p:cNvPr id="499" name="Rectangle 498"/>
                        <p:cNvSpPr/>
                        <p:nvPr/>
                      </p:nvSpPr>
                      <p:spPr>
                        <a:xfrm>
                          <a:off x="2362604" y="1981745"/>
                          <a:ext cx="152073" cy="532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00" name="Rectangle 499"/>
                        <p:cNvSpPr/>
                        <p:nvPr/>
                      </p:nvSpPr>
                      <p:spPr>
                        <a:xfrm>
                          <a:off x="3124755" y="1981745"/>
                          <a:ext cx="152073" cy="532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501" name="Rectangle 500"/>
                        <p:cNvSpPr/>
                        <p:nvPr/>
                      </p:nvSpPr>
                      <p:spPr>
                        <a:xfrm>
                          <a:off x="1675594" y="1981745"/>
                          <a:ext cx="152073" cy="532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grpSp>
                    <p:nvGrpSpPr>
                      <p:cNvPr id="15407" name="Group 64"/>
                      <p:cNvGrpSpPr>
                        <a:grpSpLocks/>
                      </p:cNvGrpSpPr>
                      <p:nvPr/>
                    </p:nvGrpSpPr>
                    <p:grpSpPr bwMode="auto">
                      <a:xfrm>
                        <a:off x="4343400" y="3429000"/>
                        <a:ext cx="1600200" cy="533400"/>
                        <a:chOff x="1676400" y="1981200"/>
                        <a:chExt cx="1600200" cy="533400"/>
                      </a:xfrm>
                    </p:grpSpPr>
                    <p:sp>
                      <p:nvSpPr>
                        <p:cNvPr id="492" name="Rectangle 491"/>
                        <p:cNvSpPr/>
                        <p:nvPr/>
                      </p:nvSpPr>
                      <p:spPr>
                        <a:xfrm>
                          <a:off x="1829153" y="1981200"/>
                          <a:ext cx="610079" cy="533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rPr>
                            <a:t>48</a:t>
                          </a:r>
                        </a:p>
                      </p:txBody>
                    </p:sp>
                    <p:sp>
                      <p:nvSpPr>
                        <p:cNvPr id="493" name="Rectangle 492"/>
                        <p:cNvSpPr/>
                        <p:nvPr/>
                      </p:nvSpPr>
                      <p:spPr>
                        <a:xfrm>
                          <a:off x="2514373" y="1981200"/>
                          <a:ext cx="610078" cy="533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60</a:t>
                          </a:r>
                        </a:p>
                      </p:txBody>
                    </p:sp>
                    <p:sp>
                      <p:nvSpPr>
                        <p:cNvPr id="494" name="Rectangle 493"/>
                        <p:cNvSpPr/>
                        <p:nvPr/>
                      </p:nvSpPr>
                      <p:spPr>
                        <a:xfrm>
                          <a:off x="2362300" y="1981200"/>
                          <a:ext cx="152073" cy="5339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95" name="Rectangle 494"/>
                        <p:cNvSpPr/>
                        <p:nvPr/>
                      </p:nvSpPr>
                      <p:spPr>
                        <a:xfrm>
                          <a:off x="3124452" y="1981200"/>
                          <a:ext cx="152073" cy="5339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96" name="Rectangle 495"/>
                        <p:cNvSpPr/>
                        <p:nvPr/>
                      </p:nvSpPr>
                      <p:spPr>
                        <a:xfrm>
                          <a:off x="1677081" y="1981200"/>
                          <a:ext cx="152072" cy="5339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480" name="Straight Arrow Connector 479"/>
                      <p:cNvCxnSpPr/>
                      <p:nvPr/>
                    </p:nvCxnSpPr>
                    <p:spPr>
                      <a:xfrm>
                        <a:off x="5106232" y="3886200"/>
                        <a:ext cx="989365" cy="30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409" name="Group 122"/>
                      <p:cNvGrpSpPr>
                        <a:grpSpLocks/>
                      </p:cNvGrpSpPr>
                      <p:nvPr/>
                    </p:nvGrpSpPr>
                    <p:grpSpPr bwMode="auto">
                      <a:xfrm>
                        <a:off x="4724400" y="5181600"/>
                        <a:ext cx="1828800" cy="990600"/>
                        <a:chOff x="6096000" y="1981200"/>
                        <a:chExt cx="1828800" cy="990600"/>
                      </a:xfrm>
                    </p:grpSpPr>
                    <p:grpSp>
                      <p:nvGrpSpPr>
                        <p:cNvPr id="15413" name="Group 64"/>
                        <p:cNvGrpSpPr>
                          <a:grpSpLocks/>
                        </p:cNvGrpSpPr>
                        <p:nvPr/>
                      </p:nvGrpSpPr>
                      <p:grpSpPr bwMode="auto">
                        <a:xfrm>
                          <a:off x="6324600" y="1981200"/>
                          <a:ext cx="1600200" cy="533400"/>
                          <a:chOff x="1676400" y="1981200"/>
                          <a:chExt cx="1600200" cy="533400"/>
                        </a:xfrm>
                      </p:grpSpPr>
                      <p:sp>
                        <p:nvSpPr>
                          <p:cNvPr id="487" name="Rectangle 486"/>
                          <p:cNvSpPr/>
                          <p:nvPr/>
                        </p:nvSpPr>
                        <p:spPr>
                          <a:xfrm>
                            <a:off x="1858258" y="1980656"/>
                            <a:ext cx="581453" cy="5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rPr>
                              <a:t>56</a:t>
                            </a:r>
                          </a:p>
                        </p:txBody>
                      </p:sp>
                      <p:sp>
                        <p:nvSpPr>
                          <p:cNvPr id="488" name="Rectangle 487"/>
                          <p:cNvSpPr/>
                          <p:nvPr/>
                        </p:nvSpPr>
                        <p:spPr>
                          <a:xfrm>
                            <a:off x="2514852" y="1980656"/>
                            <a:ext cx="610079" cy="53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3"/>
                                </a:solidFill>
                              </a:rPr>
                              <a:t>59</a:t>
                            </a:r>
                          </a:p>
                        </p:txBody>
                      </p:sp>
                      <p:sp>
                        <p:nvSpPr>
                          <p:cNvPr id="489" name="Rectangle 488"/>
                          <p:cNvSpPr/>
                          <p:nvPr/>
                        </p:nvSpPr>
                        <p:spPr>
                          <a:xfrm>
                            <a:off x="2362781" y="1980656"/>
                            <a:ext cx="152072"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90" name="Rectangle 489"/>
                          <p:cNvSpPr/>
                          <p:nvPr/>
                        </p:nvSpPr>
                        <p:spPr>
                          <a:xfrm>
                            <a:off x="3124932" y="1980656"/>
                            <a:ext cx="152072"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491" name="Rectangle 490"/>
                          <p:cNvSpPr/>
                          <p:nvPr/>
                        </p:nvSpPr>
                        <p:spPr>
                          <a:xfrm>
                            <a:off x="1706185" y="1980656"/>
                            <a:ext cx="152073" cy="533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486" name="Straight Arrow Connector 485"/>
                        <p:cNvCxnSpPr/>
                        <p:nvPr/>
                      </p:nvCxnSpPr>
                      <p:spPr>
                        <a:xfrm flipH="1">
                          <a:off x="6096756" y="2437856"/>
                          <a:ext cx="304145" cy="533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82" name="Straight Arrow Connector 481"/>
                      <p:cNvCxnSpPr/>
                      <p:nvPr/>
                    </p:nvCxnSpPr>
                    <p:spPr>
                      <a:xfrm flipH="1">
                        <a:off x="5639380" y="4648745"/>
                        <a:ext cx="304145" cy="532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3" name="Straight Arrow Connector 482"/>
                      <p:cNvCxnSpPr>
                        <a:endCxn id="508" idx="0"/>
                      </p:cNvCxnSpPr>
                      <p:nvPr/>
                    </p:nvCxnSpPr>
                    <p:spPr>
                      <a:xfrm>
                        <a:off x="6628745" y="4648745"/>
                        <a:ext cx="229003" cy="380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4" name="Straight Arrow Connector 483"/>
                      <p:cNvCxnSpPr>
                        <a:stCxn id="490" idx="3"/>
                      </p:cNvCxnSpPr>
                      <p:nvPr/>
                    </p:nvCxnSpPr>
                    <p:spPr>
                      <a:xfrm flipV="1">
                        <a:off x="6553603" y="5409656"/>
                        <a:ext cx="229003" cy="39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64" name="Straight Arrow Connector 463"/>
                    <p:cNvCxnSpPr>
                      <a:stCxn id="507" idx="3"/>
                    </p:cNvCxnSpPr>
                    <p:nvPr/>
                  </p:nvCxnSpPr>
                  <p:spPr>
                    <a:xfrm>
                      <a:off x="7467651" y="5447756"/>
                      <a:ext cx="152073" cy="39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5" name="Straight Arrow Connector 464"/>
                    <p:cNvCxnSpPr>
                      <a:stCxn id="531" idx="2"/>
                    </p:cNvCxnSpPr>
                    <p:nvPr/>
                  </p:nvCxnSpPr>
                  <p:spPr>
                    <a:xfrm flipH="1">
                      <a:off x="7238647" y="5638800"/>
                      <a:ext cx="381076" cy="380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60" name="Straight Arrow Connector 459"/>
                  <p:cNvCxnSpPr/>
                  <p:nvPr/>
                </p:nvCxnSpPr>
                <p:spPr>
                  <a:xfrm flipH="1">
                    <a:off x="4801507" y="5867945"/>
                    <a:ext cx="304145" cy="532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32" name="Straight Arrow Connector 531"/>
                <p:cNvCxnSpPr/>
                <p:nvPr/>
              </p:nvCxnSpPr>
              <p:spPr>
                <a:xfrm>
                  <a:off x="4647797" y="4420145"/>
                  <a:ext cx="20574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4" name="Straight Arrow Connector 533"/>
                <p:cNvCxnSpPr/>
                <p:nvPr/>
              </p:nvCxnSpPr>
              <p:spPr>
                <a:xfrm flipH="1">
                  <a:off x="8610626" y="6095456"/>
                  <a:ext cx="381075" cy="382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0" name="Straight Arrow Connector 539"/>
                <p:cNvCxnSpPr/>
                <p:nvPr/>
              </p:nvCxnSpPr>
              <p:spPr>
                <a:xfrm>
                  <a:off x="7392257" y="5334545"/>
                  <a:ext cx="1522514" cy="303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44" name="Straight Arrow Connector 543"/>
              <p:cNvCxnSpPr>
                <a:stCxn id="52" idx="2"/>
                <a:endCxn id="531" idx="0"/>
              </p:cNvCxnSpPr>
              <p:nvPr/>
            </p:nvCxnSpPr>
            <p:spPr>
              <a:xfrm>
                <a:off x="6324247" y="5257256"/>
                <a:ext cx="381076"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35" name="Straight Arrow Connector 534"/>
            <p:cNvCxnSpPr/>
            <p:nvPr/>
          </p:nvCxnSpPr>
          <p:spPr>
            <a:xfrm>
              <a:off x="8305800" y="24384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076318" y="1149324"/>
            <a:ext cx="3962400" cy="2405336"/>
            <a:chOff x="4267200" y="1295400"/>
            <a:chExt cx="3962400" cy="2405336"/>
          </a:xfrm>
        </p:grpSpPr>
        <p:grpSp>
          <p:nvGrpSpPr>
            <p:cNvPr id="23" name="Group 149"/>
            <p:cNvGrpSpPr>
              <a:grpSpLocks/>
            </p:cNvGrpSpPr>
            <p:nvPr/>
          </p:nvGrpSpPr>
          <p:grpSpPr bwMode="auto">
            <a:xfrm>
              <a:off x="4267200" y="1295400"/>
              <a:ext cx="3962400" cy="2057400"/>
              <a:chOff x="4953000" y="2209800"/>
              <a:chExt cx="3962400" cy="2057400"/>
            </a:xfrm>
          </p:grpSpPr>
          <p:grpSp>
            <p:nvGrpSpPr>
              <p:cNvPr id="15753" name="Group 122"/>
              <p:cNvGrpSpPr>
                <a:grpSpLocks/>
              </p:cNvGrpSpPr>
              <p:nvPr/>
            </p:nvGrpSpPr>
            <p:grpSpPr bwMode="auto">
              <a:xfrm>
                <a:off x="4953000" y="3276600"/>
                <a:ext cx="1828800" cy="990600"/>
                <a:chOff x="6096000" y="1981200"/>
                <a:chExt cx="1828800" cy="990600"/>
              </a:xfrm>
            </p:grpSpPr>
            <p:grpSp>
              <p:nvGrpSpPr>
                <p:cNvPr id="15772" name="Group 64"/>
                <p:cNvGrpSpPr>
                  <a:grpSpLocks/>
                </p:cNvGrpSpPr>
                <p:nvPr/>
              </p:nvGrpSpPr>
              <p:grpSpPr bwMode="auto">
                <a:xfrm>
                  <a:off x="6324600" y="1981200"/>
                  <a:ext cx="1600200" cy="533400"/>
                  <a:chOff x="1676400" y="1981200"/>
                  <a:chExt cx="1600200" cy="533400"/>
                </a:xfrm>
              </p:grpSpPr>
              <p:sp>
                <p:nvSpPr>
                  <p:cNvPr id="127" name="Rectangle 126"/>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23</a:t>
                    </a:r>
                  </a:p>
                </p:txBody>
              </p:sp>
              <p:sp>
                <p:nvSpPr>
                  <p:cNvPr id="128" name="Rectangle 127"/>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37</a:t>
                    </a:r>
                  </a:p>
                </p:txBody>
              </p:sp>
              <p:sp>
                <p:nvSpPr>
                  <p:cNvPr id="129" name="Rectangle 128"/>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30" name="Rectangle 129"/>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31" name="Rectangle 130"/>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125" name="Straight Arrow Connector 124"/>
                <p:cNvCxnSpPr/>
                <p:nvPr/>
              </p:nvCxnSpPr>
              <p:spPr>
                <a:xfrm flipH="1">
                  <a:off x="67818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754" name="Group 131"/>
              <p:cNvGrpSpPr>
                <a:grpSpLocks/>
              </p:cNvGrpSpPr>
              <p:nvPr/>
            </p:nvGrpSpPr>
            <p:grpSpPr bwMode="auto">
              <a:xfrm>
                <a:off x="5791200" y="2209800"/>
                <a:ext cx="1828800" cy="990600"/>
                <a:chOff x="6096000" y="1981200"/>
                <a:chExt cx="1828800" cy="990600"/>
              </a:xfrm>
            </p:grpSpPr>
            <p:grpSp>
              <p:nvGrpSpPr>
                <p:cNvPr id="15764" name="Group 64"/>
                <p:cNvGrpSpPr>
                  <a:grpSpLocks/>
                </p:cNvGrpSpPr>
                <p:nvPr/>
              </p:nvGrpSpPr>
              <p:grpSpPr bwMode="auto">
                <a:xfrm>
                  <a:off x="6324600" y="1981200"/>
                  <a:ext cx="1600200" cy="533400"/>
                  <a:chOff x="1676400" y="1981200"/>
                  <a:chExt cx="1600200" cy="533400"/>
                </a:xfrm>
              </p:grpSpPr>
              <p:sp>
                <p:nvSpPr>
                  <p:cNvPr id="136" name="Rectangle 135"/>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37</a:t>
                    </a:r>
                  </a:p>
                </p:txBody>
              </p:sp>
              <p:sp>
                <p:nvSpPr>
                  <p:cNvPr id="137" name="Rectangle 136"/>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8" name="Rectangle 137"/>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39" name="Rectangle 138"/>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40" name="Rectangle 139"/>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134" name="Straight Arrow Connector 133"/>
                <p:cNvCxnSpPr>
                  <a:endCxn id="148" idx="0"/>
                </p:cNvCxnSpPr>
                <p:nvPr/>
              </p:nvCxnSpPr>
              <p:spPr>
                <a:xfrm>
                  <a:off x="7086600" y="24384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755" name="Group 140"/>
              <p:cNvGrpSpPr>
                <a:grpSpLocks/>
              </p:cNvGrpSpPr>
              <p:nvPr/>
            </p:nvGrpSpPr>
            <p:grpSpPr bwMode="auto">
              <a:xfrm>
                <a:off x="7086600" y="3200400"/>
                <a:ext cx="1828800" cy="990600"/>
                <a:chOff x="6096000" y="1981200"/>
                <a:chExt cx="1828800" cy="990600"/>
              </a:xfrm>
            </p:grpSpPr>
            <p:grpSp>
              <p:nvGrpSpPr>
                <p:cNvPr id="15757" name="Group 64"/>
                <p:cNvGrpSpPr>
                  <a:grpSpLocks/>
                </p:cNvGrpSpPr>
                <p:nvPr/>
              </p:nvGrpSpPr>
              <p:grpSpPr bwMode="auto">
                <a:xfrm>
                  <a:off x="6324600" y="1981200"/>
                  <a:ext cx="1600200" cy="533400"/>
                  <a:chOff x="1676400" y="1981200"/>
                  <a:chExt cx="1600200" cy="533400"/>
                </a:xfrm>
              </p:grpSpPr>
              <p:sp>
                <p:nvSpPr>
                  <p:cNvPr id="144" name="Rectangle 143"/>
                  <p:cNvSpPr/>
                  <p:nvPr/>
                </p:nvSpPr>
                <p:spPr>
                  <a:xfrm>
                    <a:off x="18288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3"/>
                        </a:solidFill>
                      </a:rPr>
                      <a:t>60</a:t>
                    </a:r>
                  </a:p>
                </p:txBody>
              </p:sp>
              <p:sp>
                <p:nvSpPr>
                  <p:cNvPr id="145" name="Rectangle 144"/>
                  <p:cNvSpPr/>
                  <p:nvPr/>
                </p:nvSpPr>
                <p:spPr>
                  <a:xfrm>
                    <a:off x="2514600" y="1981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65</a:t>
                    </a:r>
                  </a:p>
                </p:txBody>
              </p:sp>
              <p:sp>
                <p:nvSpPr>
                  <p:cNvPr id="146" name="Rectangle 145"/>
                  <p:cNvSpPr/>
                  <p:nvPr/>
                </p:nvSpPr>
                <p:spPr>
                  <a:xfrm>
                    <a:off x="2362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47" name="Rectangle 146"/>
                  <p:cNvSpPr/>
                  <p:nvPr/>
                </p:nvSpPr>
                <p:spPr>
                  <a:xfrm>
                    <a:off x="31242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148" name="Rectangle 147"/>
                  <p:cNvSpPr/>
                  <p:nvPr/>
                </p:nvSpPr>
                <p:spPr>
                  <a:xfrm>
                    <a:off x="1676400" y="1981200"/>
                    <a:ext cx="152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grpSp>
            <p:cxnSp>
              <p:nvCxnSpPr>
                <p:cNvPr id="143" name="Straight Arrow Connector 142"/>
                <p:cNvCxnSpPr/>
                <p:nvPr/>
              </p:nvCxnSpPr>
              <p:spPr>
                <a:xfrm flipH="1">
                  <a:off x="6096000" y="24384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49" name="Straight Arrow Connector 148"/>
              <p:cNvCxnSpPr>
                <a:endCxn id="148" idx="1"/>
              </p:cNvCxnSpPr>
              <p:nvPr/>
            </p:nvCxnSpPr>
            <p:spPr>
              <a:xfrm flipV="1">
                <a:off x="6781800" y="3467100"/>
                <a:ext cx="5334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8" name="Straight Arrow Connector 7"/>
            <p:cNvCxnSpPr/>
            <p:nvPr/>
          </p:nvCxnSpPr>
          <p:spPr>
            <a:xfrm flipH="1">
              <a:off x="6922019" y="2665686"/>
              <a:ext cx="557048" cy="1035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7304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nodeType="clickEffect">
                                  <p:stCondLst>
                                    <p:cond delay="0"/>
                                  </p:stCondLst>
                                  <p:childTnLst>
                                    <p:animEffect transition="out" filter="blinds(horizont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linds(horizontal)">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nodeType="clickEffect">
                                  <p:stCondLst>
                                    <p:cond delay="0"/>
                                  </p:stCondLst>
                                  <p:childTnLst>
                                    <p:animEffect transition="out" filter="blinds(horizontal)">
                                      <p:cBhvr>
                                        <p:cTn id="51" dur="500"/>
                                        <p:tgtEl>
                                          <p:spTgt spid="30"/>
                                        </p:tgtEl>
                                      </p:cBhvr>
                                    </p:animEffect>
                                    <p:set>
                                      <p:cBhvr>
                                        <p:cTn id="52" dur="1" fill="hold">
                                          <p:stCondLst>
                                            <p:cond delay="499"/>
                                          </p:stCondLst>
                                        </p:cTn>
                                        <p:tgtEl>
                                          <p:spTgt spid="3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nodeType="clickEffect">
                                  <p:stCondLst>
                                    <p:cond delay="0"/>
                                  </p:stCondLst>
                                  <p:childTnLst>
                                    <p:animEffect transition="out" filter="blinds(horizontal)">
                                      <p:cBhvr>
                                        <p:cTn id="61" dur="500"/>
                                        <p:tgtEl>
                                          <p:spTgt spid="39"/>
                                        </p:tgtEl>
                                      </p:cBhvr>
                                    </p:animEffect>
                                    <p:set>
                                      <p:cBhvr>
                                        <p:cTn id="62" dur="1" fill="hold">
                                          <p:stCondLst>
                                            <p:cond delay="499"/>
                                          </p:stCondLst>
                                        </p:cTn>
                                        <p:tgtEl>
                                          <p:spTgt spid="3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blinds(horizontal)">
                                      <p:cBhvr>
                                        <p:cTn id="67" dur="500"/>
                                        <p:tgtEl>
                                          <p:spTgt spid="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59"/>
                                        </p:tgtEl>
                                      </p:cBhvr>
                                    </p:animEffect>
                                    <p:set>
                                      <p:cBhvr>
                                        <p:cTn id="72" dur="1" fill="hold">
                                          <p:stCondLst>
                                            <p:cond delay="499"/>
                                          </p:stCondLst>
                                        </p:cTn>
                                        <p:tgtEl>
                                          <p:spTgt spid="5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3323"/>
                                        </p:tgtEl>
                                        <p:attrNameLst>
                                          <p:attrName>style.visibility</p:attrName>
                                        </p:attrNameLst>
                                      </p:cBhvr>
                                      <p:to>
                                        <p:strVal val="visible"/>
                                      </p:to>
                                    </p:set>
                                    <p:animEffect transition="in" filter="blinds(horizontal)">
                                      <p:cBhvr>
                                        <p:cTn id="77" dur="500"/>
                                        <p:tgtEl>
                                          <p:spTgt spid="1332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nodeType="clickEffect">
                                  <p:stCondLst>
                                    <p:cond delay="0"/>
                                  </p:stCondLst>
                                  <p:childTnLst>
                                    <p:animEffect transition="out" filter="blinds(horizontal)">
                                      <p:cBhvr>
                                        <p:cTn id="81" dur="500"/>
                                        <p:tgtEl>
                                          <p:spTgt spid="13323"/>
                                        </p:tgtEl>
                                      </p:cBhvr>
                                    </p:animEffect>
                                    <p:set>
                                      <p:cBhvr>
                                        <p:cTn id="82" dur="1" fill="hold">
                                          <p:stCondLst>
                                            <p:cond delay="499"/>
                                          </p:stCondLst>
                                        </p:cTn>
                                        <p:tgtEl>
                                          <p:spTgt spid="1332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3336"/>
                                        </p:tgtEl>
                                        <p:attrNameLst>
                                          <p:attrName>style.visibility</p:attrName>
                                        </p:attrNameLst>
                                      </p:cBhvr>
                                      <p:to>
                                        <p:strVal val="visible"/>
                                      </p:to>
                                    </p:set>
                                    <p:animEffect transition="in" filter="blinds(horizontal)">
                                      <p:cBhvr>
                                        <p:cTn id="87" dur="500"/>
                                        <p:tgtEl>
                                          <p:spTgt spid="1333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nodeType="clickEffect">
                                  <p:stCondLst>
                                    <p:cond delay="0"/>
                                  </p:stCondLst>
                                  <p:childTnLst>
                                    <p:animEffect transition="out" filter="blinds(horizontal)">
                                      <p:cBhvr>
                                        <p:cTn id="91" dur="500"/>
                                        <p:tgtEl>
                                          <p:spTgt spid="13336"/>
                                        </p:tgtEl>
                                      </p:cBhvr>
                                    </p:animEffect>
                                    <p:set>
                                      <p:cBhvr>
                                        <p:cTn id="92" dur="1" fill="hold">
                                          <p:stCondLst>
                                            <p:cond delay="499"/>
                                          </p:stCondLst>
                                        </p:cTn>
                                        <p:tgtEl>
                                          <p:spTgt spid="1333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88"/>
                                        </p:tgtEl>
                                        <p:attrNameLst>
                                          <p:attrName>style.visibility</p:attrName>
                                        </p:attrNameLst>
                                      </p:cBhvr>
                                      <p:to>
                                        <p:strVal val="visible"/>
                                      </p:to>
                                    </p:set>
                                    <p:animEffect transition="in" filter="blinds(horizontal)">
                                      <p:cBhvr>
                                        <p:cTn id="97" dur="500"/>
                                        <p:tgtEl>
                                          <p:spTgt spid="88"/>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nodeType="clickEffect">
                                  <p:stCondLst>
                                    <p:cond delay="0"/>
                                  </p:stCondLst>
                                  <p:childTnLst>
                                    <p:animEffect transition="out" filter="blinds(horizontal)">
                                      <p:cBhvr>
                                        <p:cTn id="101" dur="500"/>
                                        <p:tgtEl>
                                          <p:spTgt spid="88"/>
                                        </p:tgtEl>
                                      </p:cBhvr>
                                    </p:animEffect>
                                    <p:set>
                                      <p:cBhvr>
                                        <p:cTn id="102"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an 67"/>
          <p:cNvSpPr/>
          <p:nvPr/>
        </p:nvSpPr>
        <p:spPr>
          <a:xfrm>
            <a:off x="3494689" y="6363522"/>
            <a:ext cx="4911352" cy="48858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Hard Disk with data</a:t>
            </a:r>
          </a:p>
        </p:txBody>
      </p:sp>
      <p:sp>
        <p:nvSpPr>
          <p:cNvPr id="67" name="Can 66"/>
          <p:cNvSpPr/>
          <p:nvPr/>
        </p:nvSpPr>
        <p:spPr>
          <a:xfrm>
            <a:off x="4413031" y="4235159"/>
            <a:ext cx="2206252" cy="48858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Hard Disk with data</a:t>
            </a:r>
          </a:p>
        </p:txBody>
      </p:sp>
      <p:sp>
        <p:nvSpPr>
          <p:cNvPr id="66" name="Can 65"/>
          <p:cNvSpPr/>
          <p:nvPr/>
        </p:nvSpPr>
        <p:spPr>
          <a:xfrm>
            <a:off x="4335977" y="2956500"/>
            <a:ext cx="2206252" cy="48858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Hard Disk with data</a:t>
            </a:r>
          </a:p>
        </p:txBody>
      </p:sp>
      <p:sp>
        <p:nvSpPr>
          <p:cNvPr id="54274" name="Date Placeholder 3"/>
          <p:cNvSpPr>
            <a:spLocks noGrp="1"/>
          </p:cNvSpPr>
          <p:nvPr>
            <p:ph type="dt" sz="quarter" idx="4294967295"/>
          </p:nvPr>
        </p:nvSpPr>
        <p:spPr/>
        <p:txBody>
          <a:bodyPr/>
          <a:lstStyle/>
          <a:p>
            <a:pPr>
              <a:defRPr/>
            </a:pPr>
            <a:fld id="{60658F34-191B-41B8-877A-BE3A0D97B24A}" type="datetime1">
              <a:rPr lang="en-US"/>
              <a:pPr>
                <a:defRPr/>
              </a:pPr>
              <a:t>7/6/2018</a:t>
            </a:fld>
            <a:endParaRPr lang="en-US"/>
          </a:p>
        </p:txBody>
      </p:sp>
      <p:sp>
        <p:nvSpPr>
          <p:cNvPr id="54275" name="Footer Placeholder 4"/>
          <p:cNvSpPr>
            <a:spLocks noGrp="1"/>
          </p:cNvSpPr>
          <p:nvPr>
            <p:ph type="ftr" sz="quarter" idx="11"/>
          </p:nvPr>
        </p:nvSpPr>
        <p:spPr/>
        <p:txBody>
          <a:bodyPr/>
          <a:lstStyle/>
          <a:p>
            <a:pPr>
              <a:defRPr/>
            </a:pPr>
            <a:r>
              <a:rPr lang="en-US"/>
              <a:t>CS319</a:t>
            </a:r>
          </a:p>
        </p:txBody>
      </p:sp>
      <p:sp>
        <p:nvSpPr>
          <p:cNvPr id="1300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5BC9C4CC-FD73-4AFC-AF0E-3A76DD50B32C}" type="slidenum">
              <a:rPr lang="en-US" altLang="en-US" sz="2400">
                <a:latin typeface="Times New Roman" panose="02020603050405020304" pitchFamily="18" charset="0"/>
              </a:rPr>
              <a:pPr lvl="1">
                <a:spcBef>
                  <a:spcPct val="0"/>
                </a:spcBef>
                <a:buClrTx/>
                <a:buFontTx/>
                <a:buNone/>
              </a:pPr>
              <a:t>7</a:t>
            </a:fld>
            <a:endParaRPr lang="en-US" altLang="en-US" sz="2400">
              <a:latin typeface="Times New Roman" panose="02020603050405020304" pitchFamily="18" charset="0"/>
            </a:endParaRPr>
          </a:p>
        </p:txBody>
      </p:sp>
      <p:sp>
        <p:nvSpPr>
          <p:cNvPr id="101378" name="Rectangle 2"/>
          <p:cNvSpPr>
            <a:spLocks noGrp="1" noChangeArrowheads="1"/>
          </p:cNvSpPr>
          <p:nvPr>
            <p:ph type="title"/>
          </p:nvPr>
        </p:nvSpPr>
        <p:spPr>
          <a:xfrm>
            <a:off x="1502979" y="-1"/>
            <a:ext cx="3983421" cy="935421"/>
          </a:xfrm>
        </p:spPr>
        <p:txBody>
          <a:bodyPr>
            <a:normAutofit/>
          </a:bodyPr>
          <a:lstStyle/>
          <a:p>
            <a:pPr eaLnBrk="1" hangingPunct="1">
              <a:defRPr/>
            </a:pPr>
            <a:r>
              <a:rPr lang="en-US" dirty="0" smtClean="0"/>
              <a:t>ANOTHER Example:</a:t>
            </a:r>
          </a:p>
        </p:txBody>
      </p:sp>
      <p:sp>
        <p:nvSpPr>
          <p:cNvPr id="130054" name="Rectangle 3"/>
          <p:cNvSpPr>
            <a:spLocks noGrp="1" noChangeArrowheads="1"/>
          </p:cNvSpPr>
          <p:nvPr>
            <p:ph type="body" idx="1"/>
          </p:nvPr>
        </p:nvSpPr>
        <p:spPr>
          <a:xfrm>
            <a:off x="1562100" y="792163"/>
            <a:ext cx="8485790" cy="1219200"/>
          </a:xfrm>
        </p:spPr>
        <p:txBody>
          <a:bodyPr/>
          <a:lstStyle/>
          <a:p>
            <a:pPr eaLnBrk="1" hangingPunct="1"/>
            <a:r>
              <a:rPr lang="en-US" altLang="en-US" dirty="0" smtClean="0"/>
              <a:t>Insert the following values into a B + tree of order 3: SL21, SG37, SG14, SA9, SG12, SL41 </a:t>
            </a:r>
          </a:p>
        </p:txBody>
      </p:sp>
      <p:sp>
        <p:nvSpPr>
          <p:cNvPr id="130055" name="Text Box 4"/>
          <p:cNvSpPr txBox="1">
            <a:spLocks noChangeArrowheads="1"/>
          </p:cNvSpPr>
          <p:nvPr/>
        </p:nvSpPr>
        <p:spPr bwMode="auto">
          <a:xfrm>
            <a:off x="2514600" y="22860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a:latin typeface="Times New Roman" panose="02020603050405020304" pitchFamily="18" charset="0"/>
              </a:rPr>
              <a:t>Step 1: SL21</a:t>
            </a:r>
          </a:p>
        </p:txBody>
      </p:sp>
      <p:sp>
        <p:nvSpPr>
          <p:cNvPr id="130056" name="Text Box 5"/>
          <p:cNvSpPr txBox="1">
            <a:spLocks noChangeArrowheads="1"/>
          </p:cNvSpPr>
          <p:nvPr/>
        </p:nvSpPr>
        <p:spPr bwMode="auto">
          <a:xfrm>
            <a:off x="2514600" y="32004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a:latin typeface="Times New Roman" panose="02020603050405020304" pitchFamily="18" charset="0"/>
              </a:rPr>
              <a:t>Step 2: SG37</a:t>
            </a:r>
          </a:p>
        </p:txBody>
      </p:sp>
      <p:sp>
        <p:nvSpPr>
          <p:cNvPr id="130057" name="Text Box 6"/>
          <p:cNvSpPr txBox="1">
            <a:spLocks noChangeArrowheads="1"/>
          </p:cNvSpPr>
          <p:nvPr/>
        </p:nvSpPr>
        <p:spPr bwMode="auto">
          <a:xfrm>
            <a:off x="2514600" y="4419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a:latin typeface="Times New Roman" panose="02020603050405020304" pitchFamily="18" charset="0"/>
              </a:rPr>
              <a:t>Step 3: SG14</a:t>
            </a:r>
          </a:p>
        </p:txBody>
      </p:sp>
      <p:grpSp>
        <p:nvGrpSpPr>
          <p:cNvPr id="130058" name="Group 18"/>
          <p:cNvGrpSpPr>
            <a:grpSpLocks/>
          </p:cNvGrpSpPr>
          <p:nvPr/>
        </p:nvGrpSpPr>
        <p:grpSpPr bwMode="auto">
          <a:xfrm>
            <a:off x="5486400" y="4724404"/>
            <a:ext cx="2514600" cy="461963"/>
            <a:chOff x="2448" y="1968"/>
            <a:chExt cx="1584" cy="291"/>
          </a:xfrm>
        </p:grpSpPr>
        <p:sp>
          <p:nvSpPr>
            <p:cNvPr id="130107" name="Text Box 19"/>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SG37</a:t>
              </a:r>
            </a:p>
          </p:txBody>
        </p:sp>
        <p:sp>
          <p:nvSpPr>
            <p:cNvPr id="130108" name="Text Box 20"/>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0109" name="Group 21"/>
            <p:cNvGrpSpPr>
              <a:grpSpLocks/>
            </p:cNvGrpSpPr>
            <p:nvPr/>
          </p:nvGrpSpPr>
          <p:grpSpPr bwMode="auto">
            <a:xfrm>
              <a:off x="2448" y="1968"/>
              <a:ext cx="144" cy="291"/>
              <a:chOff x="2352" y="2592"/>
              <a:chExt cx="288" cy="291"/>
            </a:xfrm>
          </p:grpSpPr>
          <p:sp>
            <p:nvSpPr>
              <p:cNvPr id="130112" name="Text Box 22"/>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0113" name="Oval 23"/>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0110" name="Text Box 24"/>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0111" name="Text Box 25"/>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0059" name="Group 26"/>
          <p:cNvGrpSpPr>
            <a:grpSpLocks/>
          </p:cNvGrpSpPr>
          <p:nvPr/>
        </p:nvGrpSpPr>
        <p:grpSpPr bwMode="auto">
          <a:xfrm>
            <a:off x="6934200" y="5638804"/>
            <a:ext cx="2514600" cy="461963"/>
            <a:chOff x="2448" y="1968"/>
            <a:chExt cx="1584" cy="291"/>
          </a:xfrm>
        </p:grpSpPr>
        <p:sp>
          <p:nvSpPr>
            <p:cNvPr id="130100" name="Text Box 27"/>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SL21</a:t>
              </a:r>
            </a:p>
          </p:txBody>
        </p:sp>
        <p:sp>
          <p:nvSpPr>
            <p:cNvPr id="130101" name="Text Box 28"/>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0102" name="Group 29"/>
            <p:cNvGrpSpPr>
              <a:grpSpLocks/>
            </p:cNvGrpSpPr>
            <p:nvPr/>
          </p:nvGrpSpPr>
          <p:grpSpPr bwMode="auto">
            <a:xfrm>
              <a:off x="2448" y="1968"/>
              <a:ext cx="144" cy="291"/>
              <a:chOff x="2352" y="2592"/>
              <a:chExt cx="288" cy="291"/>
            </a:xfrm>
          </p:grpSpPr>
          <p:sp>
            <p:nvSpPr>
              <p:cNvPr id="130105" name="Text Box 30"/>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0106" name="Oval 31"/>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0103" name="Text Box 32"/>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0104" name="Text Box 33"/>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0060" name="Group 34"/>
          <p:cNvGrpSpPr>
            <a:grpSpLocks/>
          </p:cNvGrpSpPr>
          <p:nvPr/>
        </p:nvGrpSpPr>
        <p:grpSpPr bwMode="auto">
          <a:xfrm>
            <a:off x="4343400" y="3657604"/>
            <a:ext cx="2514600" cy="461963"/>
            <a:chOff x="2448" y="1968"/>
            <a:chExt cx="1584" cy="291"/>
          </a:xfrm>
        </p:grpSpPr>
        <p:sp>
          <p:nvSpPr>
            <p:cNvPr id="130093" name="Text Box 35"/>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SG37</a:t>
              </a:r>
            </a:p>
          </p:txBody>
        </p:sp>
        <p:sp>
          <p:nvSpPr>
            <p:cNvPr id="130094" name="Text Box 36"/>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SL21</a:t>
              </a:r>
            </a:p>
          </p:txBody>
        </p:sp>
        <p:grpSp>
          <p:nvGrpSpPr>
            <p:cNvPr id="130095" name="Group 37"/>
            <p:cNvGrpSpPr>
              <a:grpSpLocks/>
            </p:cNvGrpSpPr>
            <p:nvPr/>
          </p:nvGrpSpPr>
          <p:grpSpPr bwMode="auto">
            <a:xfrm>
              <a:off x="2448" y="1968"/>
              <a:ext cx="144" cy="291"/>
              <a:chOff x="2352" y="2592"/>
              <a:chExt cx="288" cy="291"/>
            </a:xfrm>
          </p:grpSpPr>
          <p:sp>
            <p:nvSpPr>
              <p:cNvPr id="130098" name="Text Box 38"/>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0099" name="Oval 39"/>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0096" name="Text Box 40"/>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0097" name="Text Box 41"/>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0061" name="Group 44"/>
          <p:cNvGrpSpPr>
            <a:grpSpLocks/>
          </p:cNvGrpSpPr>
          <p:nvPr/>
        </p:nvGrpSpPr>
        <p:grpSpPr bwMode="auto">
          <a:xfrm>
            <a:off x="4419600" y="2286000"/>
            <a:ext cx="2514600" cy="762000"/>
            <a:chOff x="1824" y="1440"/>
            <a:chExt cx="1584" cy="480"/>
          </a:xfrm>
        </p:grpSpPr>
        <p:grpSp>
          <p:nvGrpSpPr>
            <p:cNvPr id="130084" name="Group 17"/>
            <p:cNvGrpSpPr>
              <a:grpSpLocks/>
            </p:cNvGrpSpPr>
            <p:nvPr/>
          </p:nvGrpSpPr>
          <p:grpSpPr bwMode="auto">
            <a:xfrm>
              <a:off x="1824" y="1440"/>
              <a:ext cx="1584" cy="291"/>
              <a:chOff x="2448" y="1968"/>
              <a:chExt cx="1584" cy="291"/>
            </a:xfrm>
          </p:grpSpPr>
          <p:sp>
            <p:nvSpPr>
              <p:cNvPr id="130086" name="Text Box 8"/>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SL21</a:t>
                </a:r>
              </a:p>
            </p:txBody>
          </p:sp>
          <p:sp>
            <p:nvSpPr>
              <p:cNvPr id="130087" name="Text Box 9"/>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0088" name="Group 12"/>
              <p:cNvGrpSpPr>
                <a:grpSpLocks/>
              </p:cNvGrpSpPr>
              <p:nvPr/>
            </p:nvGrpSpPr>
            <p:grpSpPr bwMode="auto">
              <a:xfrm>
                <a:off x="2448" y="1968"/>
                <a:ext cx="144" cy="291"/>
                <a:chOff x="2352" y="2592"/>
                <a:chExt cx="288" cy="291"/>
              </a:xfrm>
            </p:grpSpPr>
            <p:sp>
              <p:nvSpPr>
                <p:cNvPr id="130091" name="Text Box 10"/>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0092" name="Oval 11"/>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0089" name="Text Box 14"/>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0090" name="Text Box 16"/>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sp>
          <p:nvSpPr>
            <p:cNvPr id="130085" name="Line 42"/>
            <p:cNvSpPr>
              <a:spLocks noChangeShapeType="1"/>
            </p:cNvSpPr>
            <p:nvPr/>
          </p:nvSpPr>
          <p:spPr bwMode="auto">
            <a:xfrm>
              <a:off x="1872" y="1584"/>
              <a:ext cx="0" cy="336"/>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130062" name="Line 45"/>
          <p:cNvSpPr>
            <a:spLocks noChangeShapeType="1"/>
          </p:cNvSpPr>
          <p:nvPr/>
        </p:nvSpPr>
        <p:spPr bwMode="auto">
          <a:xfrm>
            <a:off x="4495800" y="3962400"/>
            <a:ext cx="0"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130063" name="Group 46"/>
          <p:cNvGrpSpPr>
            <a:grpSpLocks/>
          </p:cNvGrpSpPr>
          <p:nvPr/>
        </p:nvGrpSpPr>
        <p:grpSpPr bwMode="auto">
          <a:xfrm>
            <a:off x="3657600" y="5638800"/>
            <a:ext cx="2514600" cy="762000"/>
            <a:chOff x="1824" y="1440"/>
            <a:chExt cx="1584" cy="480"/>
          </a:xfrm>
        </p:grpSpPr>
        <p:grpSp>
          <p:nvGrpSpPr>
            <p:cNvPr id="130075" name="Group 47"/>
            <p:cNvGrpSpPr>
              <a:grpSpLocks/>
            </p:cNvGrpSpPr>
            <p:nvPr/>
          </p:nvGrpSpPr>
          <p:grpSpPr bwMode="auto">
            <a:xfrm>
              <a:off x="1824" y="1440"/>
              <a:ext cx="1584" cy="291"/>
              <a:chOff x="2448" y="1968"/>
              <a:chExt cx="1584" cy="291"/>
            </a:xfrm>
          </p:grpSpPr>
          <p:sp>
            <p:nvSpPr>
              <p:cNvPr id="130077" name="Text Box 48"/>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SG14</a:t>
                </a:r>
              </a:p>
            </p:txBody>
          </p:sp>
          <p:sp>
            <p:nvSpPr>
              <p:cNvPr id="130078" name="Text Box 49"/>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0079" name="Group 50"/>
              <p:cNvGrpSpPr>
                <a:grpSpLocks/>
              </p:cNvGrpSpPr>
              <p:nvPr/>
            </p:nvGrpSpPr>
            <p:grpSpPr bwMode="auto">
              <a:xfrm>
                <a:off x="2448" y="1968"/>
                <a:ext cx="144" cy="291"/>
                <a:chOff x="2352" y="2592"/>
                <a:chExt cx="288" cy="291"/>
              </a:xfrm>
            </p:grpSpPr>
            <p:sp>
              <p:nvSpPr>
                <p:cNvPr id="130082" name="Text Box 51"/>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0083" name="Oval 52"/>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0080" name="Text Box 53"/>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0081" name="Text Box 54"/>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sp>
          <p:nvSpPr>
            <p:cNvPr id="130076" name="Line 55"/>
            <p:cNvSpPr>
              <a:spLocks noChangeShapeType="1"/>
            </p:cNvSpPr>
            <p:nvPr/>
          </p:nvSpPr>
          <p:spPr bwMode="auto">
            <a:xfrm>
              <a:off x="1872" y="1584"/>
              <a:ext cx="0" cy="336"/>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130064" name="Rectangle 56"/>
          <p:cNvSpPr>
            <a:spLocks noChangeArrowheads="1"/>
          </p:cNvSpPr>
          <p:nvPr/>
        </p:nvSpPr>
        <p:spPr bwMode="auto">
          <a:xfrm>
            <a:off x="5029201" y="5638800"/>
            <a:ext cx="87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400">
                <a:latin typeface="Times New Roman" panose="02020603050405020304" pitchFamily="18" charset="0"/>
              </a:rPr>
              <a:t>SG37</a:t>
            </a:r>
          </a:p>
        </p:txBody>
      </p:sp>
      <p:sp>
        <p:nvSpPr>
          <p:cNvPr id="130065" name="Oval 57"/>
          <p:cNvSpPr>
            <a:spLocks noChangeArrowheads="1"/>
          </p:cNvSpPr>
          <p:nvPr/>
        </p:nvSpPr>
        <p:spPr bwMode="auto">
          <a:xfrm>
            <a:off x="4876800" y="5791200"/>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0066" name="Line 58"/>
          <p:cNvSpPr>
            <a:spLocks noChangeShapeType="1"/>
          </p:cNvSpPr>
          <p:nvPr/>
        </p:nvSpPr>
        <p:spPr bwMode="auto">
          <a:xfrm>
            <a:off x="4953000" y="5943600"/>
            <a:ext cx="0"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0067" name="Line 59"/>
          <p:cNvSpPr>
            <a:spLocks noChangeShapeType="1"/>
          </p:cNvSpPr>
          <p:nvPr/>
        </p:nvSpPr>
        <p:spPr bwMode="auto">
          <a:xfrm>
            <a:off x="7010400" y="5943600"/>
            <a:ext cx="0"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0068" name="Oval 60"/>
          <p:cNvSpPr>
            <a:spLocks noChangeArrowheads="1"/>
          </p:cNvSpPr>
          <p:nvPr/>
        </p:nvSpPr>
        <p:spPr bwMode="auto">
          <a:xfrm>
            <a:off x="6705600" y="4876800"/>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0069" name="Line 61"/>
          <p:cNvSpPr>
            <a:spLocks noChangeShapeType="1"/>
          </p:cNvSpPr>
          <p:nvPr/>
        </p:nvSpPr>
        <p:spPr bwMode="auto">
          <a:xfrm flipH="1">
            <a:off x="4953000" y="5003800"/>
            <a:ext cx="609600" cy="4064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0070" name="Line 62"/>
          <p:cNvSpPr>
            <a:spLocks noChangeShapeType="1"/>
          </p:cNvSpPr>
          <p:nvPr/>
        </p:nvSpPr>
        <p:spPr bwMode="auto">
          <a:xfrm>
            <a:off x="6705600" y="5029200"/>
            <a:ext cx="762000" cy="5334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0071" name="Line 63"/>
          <p:cNvSpPr>
            <a:spLocks noChangeShapeType="1"/>
          </p:cNvSpPr>
          <p:nvPr/>
        </p:nvSpPr>
        <p:spPr bwMode="auto">
          <a:xfrm>
            <a:off x="6096000" y="5867400"/>
            <a:ext cx="7620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0072" name="Oval 64"/>
          <p:cNvSpPr>
            <a:spLocks noChangeArrowheads="1"/>
          </p:cNvSpPr>
          <p:nvPr/>
        </p:nvSpPr>
        <p:spPr bwMode="auto">
          <a:xfrm>
            <a:off x="6019800" y="5791200"/>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0073" name="Oval 65"/>
          <p:cNvSpPr>
            <a:spLocks noChangeArrowheads="1"/>
          </p:cNvSpPr>
          <p:nvPr/>
        </p:nvSpPr>
        <p:spPr bwMode="auto">
          <a:xfrm>
            <a:off x="5562600" y="3810000"/>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0074" name="Line 67"/>
          <p:cNvSpPr>
            <a:spLocks noChangeShapeType="1"/>
          </p:cNvSpPr>
          <p:nvPr/>
        </p:nvSpPr>
        <p:spPr bwMode="auto">
          <a:xfrm>
            <a:off x="5638800" y="3962400"/>
            <a:ext cx="0"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15690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an 139"/>
          <p:cNvSpPr/>
          <p:nvPr/>
        </p:nvSpPr>
        <p:spPr>
          <a:xfrm>
            <a:off x="1363334" y="6577016"/>
            <a:ext cx="8852338" cy="3679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Hard Disk with data</a:t>
            </a:r>
          </a:p>
        </p:txBody>
      </p:sp>
      <p:sp>
        <p:nvSpPr>
          <p:cNvPr id="55298" name="Date Placeholder 1"/>
          <p:cNvSpPr>
            <a:spLocks noGrp="1"/>
          </p:cNvSpPr>
          <p:nvPr>
            <p:ph type="dt" sz="quarter" idx="4294967295"/>
          </p:nvPr>
        </p:nvSpPr>
        <p:spPr/>
        <p:txBody>
          <a:bodyPr/>
          <a:lstStyle/>
          <a:p>
            <a:pPr>
              <a:defRPr/>
            </a:pPr>
            <a:fld id="{26311DAE-8B2D-4C0B-89AD-6620BCA278FF}" type="datetime1">
              <a:rPr lang="en-US"/>
              <a:pPr>
                <a:defRPr/>
              </a:pPr>
              <a:t>7/6/2018</a:t>
            </a:fld>
            <a:endParaRPr lang="en-US"/>
          </a:p>
        </p:txBody>
      </p:sp>
      <p:sp>
        <p:nvSpPr>
          <p:cNvPr id="55299" name="Footer Placeholder 2"/>
          <p:cNvSpPr>
            <a:spLocks noGrp="1"/>
          </p:cNvSpPr>
          <p:nvPr>
            <p:ph type="ftr" sz="quarter" idx="11"/>
          </p:nvPr>
        </p:nvSpPr>
        <p:spPr/>
        <p:txBody>
          <a:bodyPr/>
          <a:lstStyle/>
          <a:p>
            <a:pPr>
              <a:defRPr/>
            </a:pPr>
            <a:r>
              <a:rPr lang="en-US"/>
              <a:t>CS319</a:t>
            </a:r>
          </a:p>
        </p:txBody>
      </p:sp>
      <p:sp>
        <p:nvSpPr>
          <p:cNvPr id="1321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0E9B81EB-273C-4636-9BEF-F8E2856F6F29}" type="slidenum">
              <a:rPr lang="en-US" altLang="en-US" sz="2400">
                <a:latin typeface="Times New Roman" panose="02020603050405020304" pitchFamily="18" charset="0"/>
              </a:rPr>
              <a:pPr lvl="1">
                <a:spcBef>
                  <a:spcPct val="0"/>
                </a:spcBef>
                <a:buClrTx/>
                <a:buFontTx/>
                <a:buNone/>
              </a:pPr>
              <a:t>8</a:t>
            </a:fld>
            <a:endParaRPr lang="en-US" altLang="en-US" sz="2400">
              <a:latin typeface="Times New Roman" panose="02020603050405020304" pitchFamily="18" charset="0"/>
            </a:endParaRPr>
          </a:p>
        </p:txBody>
      </p:sp>
      <p:sp>
        <p:nvSpPr>
          <p:cNvPr id="132101" name="Text Box 2"/>
          <p:cNvSpPr txBox="1">
            <a:spLocks noChangeArrowheads="1"/>
          </p:cNvSpPr>
          <p:nvPr/>
        </p:nvSpPr>
        <p:spPr bwMode="auto">
          <a:xfrm>
            <a:off x="2590800" y="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a:latin typeface="Times New Roman" panose="02020603050405020304" pitchFamily="18" charset="0"/>
              </a:rPr>
              <a:t>Step 4: SA9</a:t>
            </a:r>
          </a:p>
        </p:txBody>
      </p:sp>
      <p:grpSp>
        <p:nvGrpSpPr>
          <p:cNvPr id="132102" name="Group 36"/>
          <p:cNvGrpSpPr>
            <a:grpSpLocks/>
          </p:cNvGrpSpPr>
          <p:nvPr/>
        </p:nvGrpSpPr>
        <p:grpSpPr bwMode="auto">
          <a:xfrm>
            <a:off x="4724400" y="304804"/>
            <a:ext cx="2514600" cy="461963"/>
            <a:chOff x="2448" y="1968"/>
            <a:chExt cx="1584" cy="291"/>
          </a:xfrm>
        </p:grpSpPr>
        <p:sp>
          <p:nvSpPr>
            <p:cNvPr id="132226" name="Text Box 37"/>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SG14</a:t>
              </a:r>
            </a:p>
          </p:txBody>
        </p:sp>
        <p:sp>
          <p:nvSpPr>
            <p:cNvPr id="132227" name="Text Box 38"/>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SG37</a:t>
              </a:r>
            </a:p>
          </p:txBody>
        </p:sp>
        <p:grpSp>
          <p:nvGrpSpPr>
            <p:cNvPr id="132228" name="Group 39"/>
            <p:cNvGrpSpPr>
              <a:grpSpLocks/>
            </p:cNvGrpSpPr>
            <p:nvPr/>
          </p:nvGrpSpPr>
          <p:grpSpPr bwMode="auto">
            <a:xfrm>
              <a:off x="2448" y="1968"/>
              <a:ext cx="144" cy="291"/>
              <a:chOff x="2352" y="2592"/>
              <a:chExt cx="288" cy="291"/>
            </a:xfrm>
          </p:grpSpPr>
          <p:sp>
            <p:nvSpPr>
              <p:cNvPr id="132231" name="Text Box 40"/>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232" name="Oval 41"/>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2229" name="Text Box 42"/>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230" name="Text Box 43"/>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2103" name="Group 44"/>
          <p:cNvGrpSpPr>
            <a:grpSpLocks/>
          </p:cNvGrpSpPr>
          <p:nvPr/>
        </p:nvGrpSpPr>
        <p:grpSpPr bwMode="auto">
          <a:xfrm>
            <a:off x="8153400" y="1371604"/>
            <a:ext cx="2514600" cy="461963"/>
            <a:chOff x="2448" y="1968"/>
            <a:chExt cx="1584" cy="291"/>
          </a:xfrm>
        </p:grpSpPr>
        <p:sp>
          <p:nvSpPr>
            <p:cNvPr id="132219" name="Text Box 45"/>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SL21</a:t>
              </a:r>
            </a:p>
          </p:txBody>
        </p:sp>
        <p:sp>
          <p:nvSpPr>
            <p:cNvPr id="132220" name="Text Box 46"/>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2221" name="Group 47"/>
            <p:cNvGrpSpPr>
              <a:grpSpLocks/>
            </p:cNvGrpSpPr>
            <p:nvPr/>
          </p:nvGrpSpPr>
          <p:grpSpPr bwMode="auto">
            <a:xfrm>
              <a:off x="2448" y="1968"/>
              <a:ext cx="144" cy="291"/>
              <a:chOff x="2352" y="2592"/>
              <a:chExt cx="288" cy="291"/>
            </a:xfrm>
          </p:grpSpPr>
          <p:sp>
            <p:nvSpPr>
              <p:cNvPr id="132224" name="Text Box 48"/>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225" name="Oval 49"/>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2222" name="Text Box 50"/>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223" name="Text Box 51"/>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2104" name="Group 52"/>
          <p:cNvGrpSpPr>
            <a:grpSpLocks/>
          </p:cNvGrpSpPr>
          <p:nvPr/>
        </p:nvGrpSpPr>
        <p:grpSpPr bwMode="auto">
          <a:xfrm>
            <a:off x="1828800" y="1295400"/>
            <a:ext cx="2514600" cy="762000"/>
            <a:chOff x="1824" y="1440"/>
            <a:chExt cx="1584" cy="480"/>
          </a:xfrm>
        </p:grpSpPr>
        <p:grpSp>
          <p:nvGrpSpPr>
            <p:cNvPr id="132210" name="Group 53"/>
            <p:cNvGrpSpPr>
              <a:grpSpLocks/>
            </p:cNvGrpSpPr>
            <p:nvPr/>
          </p:nvGrpSpPr>
          <p:grpSpPr bwMode="auto">
            <a:xfrm>
              <a:off x="1824" y="1440"/>
              <a:ext cx="1584" cy="291"/>
              <a:chOff x="2448" y="1968"/>
              <a:chExt cx="1584" cy="291"/>
            </a:xfrm>
          </p:grpSpPr>
          <p:sp>
            <p:nvSpPr>
              <p:cNvPr id="132212" name="Text Box 54"/>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SA9</a:t>
                </a:r>
              </a:p>
            </p:txBody>
          </p:sp>
          <p:sp>
            <p:nvSpPr>
              <p:cNvPr id="132213" name="Text Box 55"/>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2214" name="Group 56"/>
              <p:cNvGrpSpPr>
                <a:grpSpLocks/>
              </p:cNvGrpSpPr>
              <p:nvPr/>
            </p:nvGrpSpPr>
            <p:grpSpPr bwMode="auto">
              <a:xfrm>
                <a:off x="2448" y="1968"/>
                <a:ext cx="144" cy="291"/>
                <a:chOff x="2352" y="2592"/>
                <a:chExt cx="288" cy="291"/>
              </a:xfrm>
            </p:grpSpPr>
            <p:sp>
              <p:nvSpPr>
                <p:cNvPr id="132217" name="Text Box 57"/>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218" name="Oval 58"/>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2215" name="Text Box 59"/>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216" name="Text Box 60"/>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sp>
          <p:nvSpPr>
            <p:cNvPr id="132211" name="Line 61"/>
            <p:cNvSpPr>
              <a:spLocks noChangeShapeType="1"/>
            </p:cNvSpPr>
            <p:nvPr/>
          </p:nvSpPr>
          <p:spPr bwMode="auto">
            <a:xfrm>
              <a:off x="1872" y="1584"/>
              <a:ext cx="0" cy="336"/>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132105" name="Rectangle 62"/>
          <p:cNvSpPr>
            <a:spLocks noChangeArrowheads="1"/>
          </p:cNvSpPr>
          <p:nvPr/>
        </p:nvSpPr>
        <p:spPr bwMode="auto">
          <a:xfrm>
            <a:off x="3200401" y="1295400"/>
            <a:ext cx="87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400">
                <a:latin typeface="Times New Roman" panose="02020603050405020304" pitchFamily="18" charset="0"/>
              </a:rPr>
              <a:t>SG14</a:t>
            </a:r>
          </a:p>
        </p:txBody>
      </p:sp>
      <p:sp>
        <p:nvSpPr>
          <p:cNvPr id="132106" name="Line 64"/>
          <p:cNvSpPr>
            <a:spLocks noChangeShapeType="1"/>
          </p:cNvSpPr>
          <p:nvPr/>
        </p:nvSpPr>
        <p:spPr bwMode="auto">
          <a:xfrm>
            <a:off x="4267200" y="1600200"/>
            <a:ext cx="457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07" name="Line 65"/>
          <p:cNvSpPr>
            <a:spLocks noChangeShapeType="1"/>
          </p:cNvSpPr>
          <p:nvPr/>
        </p:nvSpPr>
        <p:spPr bwMode="auto">
          <a:xfrm>
            <a:off x="8305800" y="1676400"/>
            <a:ext cx="0"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08" name="Oval 66"/>
          <p:cNvSpPr>
            <a:spLocks noChangeArrowheads="1"/>
          </p:cNvSpPr>
          <p:nvPr/>
        </p:nvSpPr>
        <p:spPr bwMode="auto">
          <a:xfrm>
            <a:off x="5943600" y="457200"/>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2109" name="Line 67"/>
          <p:cNvSpPr>
            <a:spLocks noChangeShapeType="1"/>
          </p:cNvSpPr>
          <p:nvPr/>
        </p:nvSpPr>
        <p:spPr bwMode="auto">
          <a:xfrm flipH="1">
            <a:off x="4114800" y="584200"/>
            <a:ext cx="685800" cy="4826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10" name="Line 68"/>
          <p:cNvSpPr>
            <a:spLocks noChangeShapeType="1"/>
          </p:cNvSpPr>
          <p:nvPr/>
        </p:nvSpPr>
        <p:spPr bwMode="auto">
          <a:xfrm>
            <a:off x="6019800" y="533400"/>
            <a:ext cx="0" cy="7620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132111" name="Group 69"/>
          <p:cNvGrpSpPr>
            <a:grpSpLocks/>
          </p:cNvGrpSpPr>
          <p:nvPr/>
        </p:nvGrpSpPr>
        <p:grpSpPr bwMode="auto">
          <a:xfrm>
            <a:off x="4800600" y="1371600"/>
            <a:ext cx="2514600" cy="762000"/>
            <a:chOff x="1824" y="1440"/>
            <a:chExt cx="1584" cy="480"/>
          </a:xfrm>
        </p:grpSpPr>
        <p:grpSp>
          <p:nvGrpSpPr>
            <p:cNvPr id="132201" name="Group 70"/>
            <p:cNvGrpSpPr>
              <a:grpSpLocks/>
            </p:cNvGrpSpPr>
            <p:nvPr/>
          </p:nvGrpSpPr>
          <p:grpSpPr bwMode="auto">
            <a:xfrm>
              <a:off x="1824" y="1440"/>
              <a:ext cx="1584" cy="291"/>
              <a:chOff x="2448" y="1968"/>
              <a:chExt cx="1584" cy="291"/>
            </a:xfrm>
          </p:grpSpPr>
          <p:sp>
            <p:nvSpPr>
              <p:cNvPr id="132203" name="Text Box 71"/>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SG37</a:t>
                </a:r>
              </a:p>
            </p:txBody>
          </p:sp>
          <p:sp>
            <p:nvSpPr>
              <p:cNvPr id="132204" name="Text Box 72"/>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2205" name="Group 73"/>
              <p:cNvGrpSpPr>
                <a:grpSpLocks/>
              </p:cNvGrpSpPr>
              <p:nvPr/>
            </p:nvGrpSpPr>
            <p:grpSpPr bwMode="auto">
              <a:xfrm>
                <a:off x="2448" y="1968"/>
                <a:ext cx="144" cy="291"/>
                <a:chOff x="2352" y="2592"/>
                <a:chExt cx="288" cy="291"/>
              </a:xfrm>
            </p:grpSpPr>
            <p:sp>
              <p:nvSpPr>
                <p:cNvPr id="132208" name="Text Box 74"/>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209" name="Oval 75"/>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2206" name="Text Box 76"/>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207" name="Text Box 77"/>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sp>
          <p:nvSpPr>
            <p:cNvPr id="132202" name="Line 78"/>
            <p:cNvSpPr>
              <a:spLocks noChangeShapeType="1"/>
            </p:cNvSpPr>
            <p:nvPr/>
          </p:nvSpPr>
          <p:spPr bwMode="auto">
            <a:xfrm>
              <a:off x="1872" y="1584"/>
              <a:ext cx="0" cy="336"/>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132112" name="Line 79"/>
          <p:cNvSpPr>
            <a:spLocks noChangeShapeType="1"/>
          </p:cNvSpPr>
          <p:nvPr/>
        </p:nvSpPr>
        <p:spPr bwMode="auto">
          <a:xfrm>
            <a:off x="7162800" y="533400"/>
            <a:ext cx="1143000" cy="6858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13" name="Oval 80"/>
          <p:cNvSpPr>
            <a:spLocks noChangeArrowheads="1"/>
          </p:cNvSpPr>
          <p:nvPr/>
        </p:nvSpPr>
        <p:spPr bwMode="auto">
          <a:xfrm>
            <a:off x="7086600" y="457200"/>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2114" name="Oval 81"/>
          <p:cNvSpPr>
            <a:spLocks noChangeArrowheads="1"/>
          </p:cNvSpPr>
          <p:nvPr/>
        </p:nvSpPr>
        <p:spPr bwMode="auto">
          <a:xfrm>
            <a:off x="7162800" y="1600200"/>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2115" name="Oval 82"/>
          <p:cNvSpPr>
            <a:spLocks noChangeArrowheads="1"/>
          </p:cNvSpPr>
          <p:nvPr/>
        </p:nvSpPr>
        <p:spPr bwMode="auto">
          <a:xfrm>
            <a:off x="4191000" y="1524000"/>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2116" name="Oval 83"/>
          <p:cNvSpPr>
            <a:spLocks noChangeArrowheads="1"/>
          </p:cNvSpPr>
          <p:nvPr/>
        </p:nvSpPr>
        <p:spPr bwMode="auto">
          <a:xfrm>
            <a:off x="3048000" y="1524000"/>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2117" name="Line 84"/>
          <p:cNvSpPr>
            <a:spLocks noChangeShapeType="1"/>
          </p:cNvSpPr>
          <p:nvPr/>
        </p:nvSpPr>
        <p:spPr bwMode="auto">
          <a:xfrm>
            <a:off x="3124200" y="1600200"/>
            <a:ext cx="0"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18" name="Line 85"/>
          <p:cNvSpPr>
            <a:spLocks noChangeShapeType="1"/>
          </p:cNvSpPr>
          <p:nvPr/>
        </p:nvSpPr>
        <p:spPr bwMode="auto">
          <a:xfrm>
            <a:off x="7239000" y="1676400"/>
            <a:ext cx="7620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20" name="Text Box 87"/>
          <p:cNvSpPr txBox="1">
            <a:spLocks noChangeArrowheads="1"/>
          </p:cNvSpPr>
          <p:nvPr/>
        </p:nvSpPr>
        <p:spPr bwMode="auto">
          <a:xfrm>
            <a:off x="2286000" y="31242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a:latin typeface="Times New Roman" panose="02020603050405020304" pitchFamily="18" charset="0"/>
              </a:rPr>
              <a:t>Step 5: SG12</a:t>
            </a:r>
          </a:p>
        </p:txBody>
      </p:sp>
      <p:grpSp>
        <p:nvGrpSpPr>
          <p:cNvPr id="132121" name="Group 36"/>
          <p:cNvGrpSpPr>
            <a:grpSpLocks/>
          </p:cNvGrpSpPr>
          <p:nvPr/>
        </p:nvGrpSpPr>
        <p:grpSpPr bwMode="auto">
          <a:xfrm>
            <a:off x="4343400" y="3470279"/>
            <a:ext cx="2514600" cy="461963"/>
            <a:chOff x="2448" y="1968"/>
            <a:chExt cx="1584" cy="291"/>
          </a:xfrm>
        </p:grpSpPr>
        <p:sp>
          <p:nvSpPr>
            <p:cNvPr id="132194" name="Text Box 37"/>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SG14</a:t>
              </a:r>
            </a:p>
          </p:txBody>
        </p:sp>
        <p:sp>
          <p:nvSpPr>
            <p:cNvPr id="132195" name="Text Box 38"/>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2196" name="Group 39"/>
            <p:cNvGrpSpPr>
              <a:grpSpLocks/>
            </p:cNvGrpSpPr>
            <p:nvPr/>
          </p:nvGrpSpPr>
          <p:grpSpPr bwMode="auto">
            <a:xfrm>
              <a:off x="2448" y="1968"/>
              <a:ext cx="144" cy="291"/>
              <a:chOff x="2352" y="2592"/>
              <a:chExt cx="288" cy="291"/>
            </a:xfrm>
          </p:grpSpPr>
          <p:sp>
            <p:nvSpPr>
              <p:cNvPr id="132199" name="Text Box 40"/>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200" name="Oval 41"/>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2197" name="Text Box 42"/>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98" name="Text Box 43"/>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2122" name="Group 36"/>
          <p:cNvGrpSpPr>
            <a:grpSpLocks/>
          </p:cNvGrpSpPr>
          <p:nvPr/>
        </p:nvGrpSpPr>
        <p:grpSpPr bwMode="auto">
          <a:xfrm>
            <a:off x="2857500" y="4354517"/>
            <a:ext cx="2514600" cy="461963"/>
            <a:chOff x="2448" y="1968"/>
            <a:chExt cx="1584" cy="291"/>
          </a:xfrm>
        </p:grpSpPr>
        <p:sp>
          <p:nvSpPr>
            <p:cNvPr id="132187" name="Text Box 37"/>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SG12</a:t>
              </a:r>
            </a:p>
          </p:txBody>
        </p:sp>
        <p:sp>
          <p:nvSpPr>
            <p:cNvPr id="132188" name="Text Box 38"/>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2189" name="Group 39"/>
            <p:cNvGrpSpPr>
              <a:grpSpLocks/>
            </p:cNvGrpSpPr>
            <p:nvPr/>
          </p:nvGrpSpPr>
          <p:grpSpPr bwMode="auto">
            <a:xfrm>
              <a:off x="2448" y="1968"/>
              <a:ext cx="144" cy="291"/>
              <a:chOff x="2352" y="2592"/>
              <a:chExt cx="288" cy="291"/>
            </a:xfrm>
          </p:grpSpPr>
          <p:sp>
            <p:nvSpPr>
              <p:cNvPr id="132192" name="Text Box 40"/>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93" name="Oval 41"/>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2190" name="Text Box 42"/>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91" name="Text Box 43"/>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2123" name="Group 36"/>
          <p:cNvGrpSpPr>
            <a:grpSpLocks/>
          </p:cNvGrpSpPr>
          <p:nvPr/>
        </p:nvGrpSpPr>
        <p:grpSpPr bwMode="auto">
          <a:xfrm>
            <a:off x="6099175" y="4410079"/>
            <a:ext cx="2514600" cy="461963"/>
            <a:chOff x="2448" y="1968"/>
            <a:chExt cx="1584" cy="291"/>
          </a:xfrm>
        </p:grpSpPr>
        <p:sp>
          <p:nvSpPr>
            <p:cNvPr id="132180" name="Text Box 37"/>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SG37</a:t>
              </a:r>
            </a:p>
          </p:txBody>
        </p:sp>
        <p:sp>
          <p:nvSpPr>
            <p:cNvPr id="132181" name="Text Box 38"/>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2182" name="Group 39"/>
            <p:cNvGrpSpPr>
              <a:grpSpLocks/>
            </p:cNvGrpSpPr>
            <p:nvPr/>
          </p:nvGrpSpPr>
          <p:grpSpPr bwMode="auto">
            <a:xfrm>
              <a:off x="2448" y="1968"/>
              <a:ext cx="144" cy="291"/>
              <a:chOff x="2352" y="2592"/>
              <a:chExt cx="288" cy="291"/>
            </a:xfrm>
          </p:grpSpPr>
          <p:sp>
            <p:nvSpPr>
              <p:cNvPr id="132185" name="Text Box 40"/>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86" name="Oval 41"/>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2183" name="Text Box 42"/>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84" name="Text Box 43"/>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2124" name="Group 44"/>
          <p:cNvGrpSpPr>
            <a:grpSpLocks/>
          </p:cNvGrpSpPr>
          <p:nvPr/>
        </p:nvGrpSpPr>
        <p:grpSpPr bwMode="auto">
          <a:xfrm>
            <a:off x="8836025" y="6019803"/>
            <a:ext cx="2514600" cy="471488"/>
            <a:chOff x="2448" y="1968"/>
            <a:chExt cx="1584" cy="297"/>
          </a:xfrm>
        </p:grpSpPr>
        <p:sp>
          <p:nvSpPr>
            <p:cNvPr id="132173" name="Text Box 45"/>
            <p:cNvSpPr txBox="1">
              <a:spLocks noChangeArrowheads="1"/>
            </p:cNvSpPr>
            <p:nvPr/>
          </p:nvSpPr>
          <p:spPr bwMode="auto">
            <a:xfrm>
              <a:off x="2583"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SL21</a:t>
              </a:r>
            </a:p>
          </p:txBody>
        </p:sp>
        <p:sp>
          <p:nvSpPr>
            <p:cNvPr id="132174" name="Text Box 46"/>
            <p:cNvSpPr txBox="1">
              <a:spLocks noChangeArrowheads="1"/>
            </p:cNvSpPr>
            <p:nvPr/>
          </p:nvSpPr>
          <p:spPr bwMode="auto">
            <a:xfrm>
              <a:off x="3327" y="1974"/>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2175" name="Group 47"/>
            <p:cNvGrpSpPr>
              <a:grpSpLocks/>
            </p:cNvGrpSpPr>
            <p:nvPr/>
          </p:nvGrpSpPr>
          <p:grpSpPr bwMode="auto">
            <a:xfrm>
              <a:off x="2448" y="1968"/>
              <a:ext cx="144" cy="291"/>
              <a:chOff x="2352" y="2592"/>
              <a:chExt cx="288" cy="291"/>
            </a:xfrm>
          </p:grpSpPr>
          <p:sp>
            <p:nvSpPr>
              <p:cNvPr id="132178" name="Text Box 48"/>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79" name="Oval 49"/>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2176" name="Text Box 50"/>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77" name="Text Box 51"/>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2125" name="Group 52"/>
          <p:cNvGrpSpPr>
            <a:grpSpLocks/>
          </p:cNvGrpSpPr>
          <p:nvPr/>
        </p:nvGrpSpPr>
        <p:grpSpPr bwMode="auto">
          <a:xfrm>
            <a:off x="1066800" y="5414963"/>
            <a:ext cx="2514600" cy="762000"/>
            <a:chOff x="1824" y="1440"/>
            <a:chExt cx="1584" cy="480"/>
          </a:xfrm>
        </p:grpSpPr>
        <p:grpSp>
          <p:nvGrpSpPr>
            <p:cNvPr id="132164" name="Group 53"/>
            <p:cNvGrpSpPr>
              <a:grpSpLocks/>
            </p:cNvGrpSpPr>
            <p:nvPr/>
          </p:nvGrpSpPr>
          <p:grpSpPr bwMode="auto">
            <a:xfrm>
              <a:off x="1824" y="1440"/>
              <a:ext cx="1584" cy="291"/>
              <a:chOff x="2448" y="1968"/>
              <a:chExt cx="1584" cy="291"/>
            </a:xfrm>
          </p:grpSpPr>
          <p:sp>
            <p:nvSpPr>
              <p:cNvPr id="132166" name="Text Box 54"/>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SA9</a:t>
                </a:r>
              </a:p>
            </p:txBody>
          </p:sp>
          <p:sp>
            <p:nvSpPr>
              <p:cNvPr id="132167" name="Text Box 55"/>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2168" name="Group 56"/>
              <p:cNvGrpSpPr>
                <a:grpSpLocks/>
              </p:cNvGrpSpPr>
              <p:nvPr/>
            </p:nvGrpSpPr>
            <p:grpSpPr bwMode="auto">
              <a:xfrm>
                <a:off x="2448" y="1968"/>
                <a:ext cx="144" cy="291"/>
                <a:chOff x="2352" y="2592"/>
                <a:chExt cx="288" cy="291"/>
              </a:xfrm>
            </p:grpSpPr>
            <p:sp>
              <p:nvSpPr>
                <p:cNvPr id="132171" name="Text Box 57"/>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72" name="Oval 58"/>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2169" name="Text Box 59"/>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70" name="Text Box 60"/>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sp>
          <p:nvSpPr>
            <p:cNvPr id="132165" name="Line 61"/>
            <p:cNvSpPr>
              <a:spLocks noChangeShapeType="1"/>
            </p:cNvSpPr>
            <p:nvPr/>
          </p:nvSpPr>
          <p:spPr bwMode="auto">
            <a:xfrm>
              <a:off x="1872" y="1584"/>
              <a:ext cx="0" cy="336"/>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132126" name="Rectangle 62"/>
          <p:cNvSpPr>
            <a:spLocks noChangeArrowheads="1"/>
          </p:cNvSpPr>
          <p:nvPr/>
        </p:nvSpPr>
        <p:spPr bwMode="auto">
          <a:xfrm>
            <a:off x="2438401" y="5414964"/>
            <a:ext cx="8874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400">
                <a:latin typeface="Times New Roman" panose="02020603050405020304" pitchFamily="18" charset="0"/>
              </a:rPr>
              <a:t>SG12</a:t>
            </a:r>
          </a:p>
        </p:txBody>
      </p:sp>
      <p:sp>
        <p:nvSpPr>
          <p:cNvPr id="132127" name="Line 64"/>
          <p:cNvSpPr>
            <a:spLocks noChangeShapeType="1"/>
          </p:cNvSpPr>
          <p:nvPr/>
        </p:nvSpPr>
        <p:spPr bwMode="auto">
          <a:xfrm>
            <a:off x="3505200" y="5719763"/>
            <a:ext cx="457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28" name="Line 65"/>
          <p:cNvSpPr>
            <a:spLocks noChangeShapeType="1"/>
          </p:cNvSpPr>
          <p:nvPr/>
        </p:nvSpPr>
        <p:spPr bwMode="auto">
          <a:xfrm>
            <a:off x="6213476" y="4730750"/>
            <a:ext cx="677863" cy="128905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132129" name="Group 69"/>
          <p:cNvGrpSpPr>
            <a:grpSpLocks/>
          </p:cNvGrpSpPr>
          <p:nvPr/>
        </p:nvGrpSpPr>
        <p:grpSpPr bwMode="auto">
          <a:xfrm>
            <a:off x="4038600" y="5491163"/>
            <a:ext cx="2528888" cy="762000"/>
            <a:chOff x="1824" y="1440"/>
            <a:chExt cx="1584" cy="480"/>
          </a:xfrm>
        </p:grpSpPr>
        <p:grpSp>
          <p:nvGrpSpPr>
            <p:cNvPr id="132155" name="Group 70"/>
            <p:cNvGrpSpPr>
              <a:grpSpLocks/>
            </p:cNvGrpSpPr>
            <p:nvPr/>
          </p:nvGrpSpPr>
          <p:grpSpPr bwMode="auto">
            <a:xfrm>
              <a:off x="1824" y="1440"/>
              <a:ext cx="1584" cy="291"/>
              <a:chOff x="2448" y="1968"/>
              <a:chExt cx="1584" cy="291"/>
            </a:xfrm>
          </p:grpSpPr>
          <p:sp>
            <p:nvSpPr>
              <p:cNvPr id="132157" name="Text Box 71"/>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SG14</a:t>
                </a:r>
              </a:p>
            </p:txBody>
          </p:sp>
          <p:sp>
            <p:nvSpPr>
              <p:cNvPr id="132158" name="Text Box 72"/>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2159" name="Group 73"/>
              <p:cNvGrpSpPr>
                <a:grpSpLocks/>
              </p:cNvGrpSpPr>
              <p:nvPr/>
            </p:nvGrpSpPr>
            <p:grpSpPr bwMode="auto">
              <a:xfrm>
                <a:off x="2448" y="1968"/>
                <a:ext cx="144" cy="291"/>
                <a:chOff x="2352" y="2592"/>
                <a:chExt cx="288" cy="291"/>
              </a:xfrm>
            </p:grpSpPr>
            <p:sp>
              <p:nvSpPr>
                <p:cNvPr id="132162" name="Text Box 74"/>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63" name="Oval 75"/>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2160" name="Text Box 76"/>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61" name="Text Box 77"/>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sp>
          <p:nvSpPr>
            <p:cNvPr id="132156" name="Line 78"/>
            <p:cNvSpPr>
              <a:spLocks noChangeShapeType="1"/>
            </p:cNvSpPr>
            <p:nvPr/>
          </p:nvSpPr>
          <p:spPr bwMode="auto">
            <a:xfrm>
              <a:off x="1872" y="1584"/>
              <a:ext cx="0" cy="336"/>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132130" name="Oval 81"/>
          <p:cNvSpPr>
            <a:spLocks noChangeArrowheads="1"/>
          </p:cNvSpPr>
          <p:nvPr/>
        </p:nvSpPr>
        <p:spPr bwMode="auto">
          <a:xfrm>
            <a:off x="6400800" y="5719763"/>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2131" name="Oval 82"/>
          <p:cNvSpPr>
            <a:spLocks noChangeArrowheads="1"/>
          </p:cNvSpPr>
          <p:nvPr/>
        </p:nvSpPr>
        <p:spPr bwMode="auto">
          <a:xfrm>
            <a:off x="3429000" y="5643563"/>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2132" name="Oval 83"/>
          <p:cNvSpPr>
            <a:spLocks noChangeArrowheads="1"/>
          </p:cNvSpPr>
          <p:nvPr/>
        </p:nvSpPr>
        <p:spPr bwMode="auto">
          <a:xfrm>
            <a:off x="2286000" y="5643563"/>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2133" name="Line 84"/>
          <p:cNvSpPr>
            <a:spLocks noChangeShapeType="1"/>
          </p:cNvSpPr>
          <p:nvPr/>
        </p:nvSpPr>
        <p:spPr bwMode="auto">
          <a:xfrm>
            <a:off x="2362200" y="5719763"/>
            <a:ext cx="0"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34" name="Line 85"/>
          <p:cNvSpPr>
            <a:spLocks noChangeShapeType="1"/>
          </p:cNvSpPr>
          <p:nvPr/>
        </p:nvSpPr>
        <p:spPr bwMode="auto">
          <a:xfrm>
            <a:off x="6477001" y="5795963"/>
            <a:ext cx="176213"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35" name="Line 65"/>
          <p:cNvSpPr>
            <a:spLocks noChangeShapeType="1"/>
          </p:cNvSpPr>
          <p:nvPr/>
        </p:nvSpPr>
        <p:spPr bwMode="auto">
          <a:xfrm>
            <a:off x="8972550" y="6273800"/>
            <a:ext cx="0"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132136" name="Group 44"/>
          <p:cNvGrpSpPr>
            <a:grpSpLocks/>
          </p:cNvGrpSpPr>
          <p:nvPr/>
        </p:nvGrpSpPr>
        <p:grpSpPr bwMode="auto">
          <a:xfrm>
            <a:off x="6515100" y="6030916"/>
            <a:ext cx="2159000" cy="496888"/>
            <a:chOff x="2448" y="1946"/>
            <a:chExt cx="1360" cy="313"/>
          </a:xfrm>
        </p:grpSpPr>
        <p:sp>
          <p:nvSpPr>
            <p:cNvPr id="132148" name="Text Box 45"/>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SL37</a:t>
              </a:r>
            </a:p>
          </p:txBody>
        </p:sp>
        <p:sp>
          <p:nvSpPr>
            <p:cNvPr id="132149" name="Text Box 46"/>
            <p:cNvSpPr txBox="1">
              <a:spLocks noChangeArrowheads="1"/>
            </p:cNvSpPr>
            <p:nvPr/>
          </p:nvSpPr>
          <p:spPr bwMode="auto">
            <a:xfrm>
              <a:off x="3312" y="1968"/>
              <a:ext cx="331"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2150" name="Group 47"/>
            <p:cNvGrpSpPr>
              <a:grpSpLocks/>
            </p:cNvGrpSpPr>
            <p:nvPr/>
          </p:nvGrpSpPr>
          <p:grpSpPr bwMode="auto">
            <a:xfrm>
              <a:off x="2448" y="1968"/>
              <a:ext cx="144" cy="291"/>
              <a:chOff x="2352" y="2592"/>
              <a:chExt cx="288" cy="291"/>
            </a:xfrm>
          </p:grpSpPr>
          <p:sp>
            <p:nvSpPr>
              <p:cNvPr id="132153" name="Text Box 48"/>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54" name="Oval 49"/>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2151" name="Text Box 50"/>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2152" name="Text Box 51"/>
            <p:cNvSpPr txBox="1">
              <a:spLocks noChangeArrowheads="1"/>
            </p:cNvSpPr>
            <p:nvPr/>
          </p:nvSpPr>
          <p:spPr bwMode="auto">
            <a:xfrm>
              <a:off x="3664" y="1946"/>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sp>
        <p:nvSpPr>
          <p:cNvPr id="132137" name="Line 65"/>
          <p:cNvSpPr>
            <a:spLocks noChangeShapeType="1"/>
          </p:cNvSpPr>
          <p:nvPr/>
        </p:nvSpPr>
        <p:spPr bwMode="auto">
          <a:xfrm>
            <a:off x="7048500" y="6369050"/>
            <a:ext cx="0"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38" name="Line 65"/>
          <p:cNvSpPr>
            <a:spLocks noChangeShapeType="1"/>
          </p:cNvSpPr>
          <p:nvPr/>
        </p:nvSpPr>
        <p:spPr bwMode="auto">
          <a:xfrm>
            <a:off x="8577264" y="6292851"/>
            <a:ext cx="238125" cy="61913"/>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39" name="Line 65"/>
          <p:cNvSpPr>
            <a:spLocks noChangeShapeType="1"/>
          </p:cNvSpPr>
          <p:nvPr/>
        </p:nvSpPr>
        <p:spPr bwMode="auto">
          <a:xfrm flipH="1">
            <a:off x="2171701" y="4551364"/>
            <a:ext cx="747713" cy="847725"/>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40" name="Line 65"/>
          <p:cNvSpPr>
            <a:spLocks noChangeShapeType="1"/>
          </p:cNvSpPr>
          <p:nvPr/>
        </p:nvSpPr>
        <p:spPr bwMode="auto">
          <a:xfrm>
            <a:off x="5624513" y="3775075"/>
            <a:ext cx="588962" cy="579438"/>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41" name="Line 65"/>
          <p:cNvSpPr>
            <a:spLocks noChangeShapeType="1"/>
          </p:cNvSpPr>
          <p:nvPr/>
        </p:nvSpPr>
        <p:spPr bwMode="auto">
          <a:xfrm flipH="1">
            <a:off x="3844925" y="3738563"/>
            <a:ext cx="623888" cy="595312"/>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42" name="Oval 41"/>
          <p:cNvSpPr>
            <a:spLocks noChangeArrowheads="1"/>
          </p:cNvSpPr>
          <p:nvPr/>
        </p:nvSpPr>
        <p:spPr bwMode="auto">
          <a:xfrm>
            <a:off x="5548313" y="3576638"/>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2143" name="Oval 41"/>
          <p:cNvSpPr>
            <a:spLocks noChangeArrowheads="1"/>
          </p:cNvSpPr>
          <p:nvPr/>
        </p:nvSpPr>
        <p:spPr bwMode="auto">
          <a:xfrm>
            <a:off x="8493125" y="6207125"/>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2144" name="Oval 41"/>
          <p:cNvSpPr>
            <a:spLocks noChangeArrowheads="1"/>
          </p:cNvSpPr>
          <p:nvPr/>
        </p:nvSpPr>
        <p:spPr bwMode="auto">
          <a:xfrm>
            <a:off x="4076700" y="4608513"/>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2145" name="Line 65"/>
          <p:cNvSpPr>
            <a:spLocks noChangeShapeType="1"/>
          </p:cNvSpPr>
          <p:nvPr/>
        </p:nvSpPr>
        <p:spPr bwMode="auto">
          <a:xfrm>
            <a:off x="7319964" y="4846638"/>
            <a:ext cx="1895475" cy="11938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46" name="Line 65"/>
          <p:cNvSpPr>
            <a:spLocks noChangeShapeType="1"/>
          </p:cNvSpPr>
          <p:nvPr/>
        </p:nvSpPr>
        <p:spPr bwMode="auto">
          <a:xfrm>
            <a:off x="4086225" y="4683126"/>
            <a:ext cx="25400" cy="677863"/>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2147" name="Oval 41"/>
          <p:cNvSpPr>
            <a:spLocks noChangeArrowheads="1"/>
          </p:cNvSpPr>
          <p:nvPr/>
        </p:nvSpPr>
        <p:spPr bwMode="auto">
          <a:xfrm>
            <a:off x="7340600" y="4578350"/>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7" name="Can 136"/>
          <p:cNvSpPr/>
          <p:nvPr/>
        </p:nvSpPr>
        <p:spPr>
          <a:xfrm>
            <a:off x="1587062" y="2178415"/>
            <a:ext cx="8852338" cy="7886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Hard Disk with data</a:t>
            </a:r>
          </a:p>
        </p:txBody>
      </p:sp>
    </p:spTree>
    <p:extLst>
      <p:ext uri="{BB962C8B-B14F-4D97-AF65-F5344CB8AC3E}">
        <p14:creationId xmlns:p14="http://schemas.microsoft.com/office/powerpoint/2010/main" val="1382873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1"/>
          <p:cNvSpPr>
            <a:spLocks noGrp="1"/>
          </p:cNvSpPr>
          <p:nvPr>
            <p:ph type="dt" sz="quarter" idx="4294967295"/>
          </p:nvPr>
        </p:nvSpPr>
        <p:spPr/>
        <p:txBody>
          <a:bodyPr/>
          <a:lstStyle/>
          <a:p>
            <a:pPr>
              <a:defRPr/>
            </a:pPr>
            <a:fld id="{FB439D7D-0823-4FA7-90DC-AE6FBCE9361D}" type="datetime1">
              <a:rPr lang="en-US"/>
              <a:pPr>
                <a:defRPr/>
              </a:pPr>
              <a:t>7/6/2018</a:t>
            </a:fld>
            <a:endParaRPr lang="en-US"/>
          </a:p>
        </p:txBody>
      </p:sp>
      <p:sp>
        <p:nvSpPr>
          <p:cNvPr id="56323" name="Footer Placeholder 2"/>
          <p:cNvSpPr>
            <a:spLocks noGrp="1"/>
          </p:cNvSpPr>
          <p:nvPr>
            <p:ph type="ftr" sz="quarter" idx="11"/>
          </p:nvPr>
        </p:nvSpPr>
        <p:spPr/>
        <p:txBody>
          <a:bodyPr/>
          <a:lstStyle/>
          <a:p>
            <a:pPr>
              <a:defRPr/>
            </a:pPr>
            <a:r>
              <a:rPr lang="en-US"/>
              <a:t>CS319</a:t>
            </a:r>
          </a:p>
        </p:txBody>
      </p:sp>
      <p:sp>
        <p:nvSpPr>
          <p:cNvPr id="134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334067EE-9182-4AF7-9782-410AE5CC3C24}" type="slidenum">
              <a:rPr lang="en-US" altLang="en-US" sz="2400">
                <a:latin typeface="Times New Roman" panose="02020603050405020304" pitchFamily="18" charset="0"/>
              </a:rPr>
              <a:pPr lvl="1">
                <a:spcBef>
                  <a:spcPct val="0"/>
                </a:spcBef>
                <a:buClrTx/>
                <a:buFontTx/>
                <a:buNone/>
              </a:pPr>
              <a:t>9</a:t>
            </a:fld>
            <a:endParaRPr lang="en-US" altLang="en-US" sz="2400">
              <a:latin typeface="Times New Roman" panose="02020603050405020304" pitchFamily="18" charset="0"/>
            </a:endParaRPr>
          </a:p>
        </p:txBody>
      </p:sp>
      <p:sp>
        <p:nvSpPr>
          <p:cNvPr id="134149" name="Text Box 2"/>
          <p:cNvSpPr txBox="1">
            <a:spLocks noChangeArrowheads="1"/>
          </p:cNvSpPr>
          <p:nvPr/>
        </p:nvSpPr>
        <p:spPr bwMode="auto">
          <a:xfrm>
            <a:off x="2514600" y="4572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a:latin typeface="Times New Roman" panose="02020603050405020304" pitchFamily="18" charset="0"/>
              </a:rPr>
              <a:t>Step 6: SL41</a:t>
            </a:r>
          </a:p>
        </p:txBody>
      </p:sp>
      <p:sp>
        <p:nvSpPr>
          <p:cNvPr id="134150" name="Slide Number Placeholder 3"/>
          <p:cNvSpPr txBox="1">
            <a:spLocks/>
          </p:cNvSpPr>
          <p:nvPr/>
        </p:nvSpPr>
        <p:spPr bwMode="auto">
          <a:xfrm>
            <a:off x="14173200" y="6132513"/>
            <a:ext cx="1679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eaLnBrk="1" hangingPunct="1">
              <a:spcBef>
                <a:spcPct val="0"/>
              </a:spcBef>
              <a:buClrTx/>
              <a:buFontTx/>
              <a:buNone/>
            </a:pPr>
            <a:fld id="{C127BBE5-513E-4F1D-B776-3DFC0973B69F}" type="slidenum">
              <a:rPr lang="en-US" altLang="en-US" sz="2400">
                <a:latin typeface="Times New Roman" panose="02020603050405020304" pitchFamily="18" charset="0"/>
              </a:rPr>
              <a:pPr lvl="1" eaLnBrk="1" hangingPunct="1">
                <a:spcBef>
                  <a:spcPct val="0"/>
                </a:spcBef>
                <a:buClrTx/>
                <a:buFontTx/>
                <a:buNone/>
              </a:pPr>
              <a:t>9</a:t>
            </a:fld>
            <a:endParaRPr lang="en-US" altLang="en-US" sz="2400">
              <a:latin typeface="Times New Roman" panose="02020603050405020304" pitchFamily="18" charset="0"/>
            </a:endParaRPr>
          </a:p>
        </p:txBody>
      </p:sp>
      <p:grpSp>
        <p:nvGrpSpPr>
          <p:cNvPr id="134151" name="Group 36"/>
          <p:cNvGrpSpPr>
            <a:grpSpLocks/>
          </p:cNvGrpSpPr>
          <p:nvPr/>
        </p:nvGrpSpPr>
        <p:grpSpPr bwMode="auto">
          <a:xfrm>
            <a:off x="4038600" y="1981204"/>
            <a:ext cx="2514600" cy="461963"/>
            <a:chOff x="2448" y="1968"/>
            <a:chExt cx="1584" cy="291"/>
          </a:xfrm>
        </p:grpSpPr>
        <p:sp>
          <p:nvSpPr>
            <p:cNvPr id="134226" name="Text Box 37"/>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SG14</a:t>
              </a:r>
            </a:p>
          </p:txBody>
        </p:sp>
        <p:sp>
          <p:nvSpPr>
            <p:cNvPr id="134227" name="Text Box 38"/>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4228" name="Group 39"/>
            <p:cNvGrpSpPr>
              <a:grpSpLocks/>
            </p:cNvGrpSpPr>
            <p:nvPr/>
          </p:nvGrpSpPr>
          <p:grpSpPr bwMode="auto">
            <a:xfrm>
              <a:off x="2448" y="1968"/>
              <a:ext cx="144" cy="291"/>
              <a:chOff x="2352" y="2592"/>
              <a:chExt cx="288" cy="291"/>
            </a:xfrm>
          </p:grpSpPr>
          <p:sp>
            <p:nvSpPr>
              <p:cNvPr id="134231" name="Text Box 40"/>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232" name="Oval 41"/>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4229" name="Text Box 42"/>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230" name="Text Box 43"/>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4152" name="Group 36"/>
          <p:cNvGrpSpPr>
            <a:grpSpLocks/>
          </p:cNvGrpSpPr>
          <p:nvPr/>
        </p:nvGrpSpPr>
        <p:grpSpPr bwMode="auto">
          <a:xfrm>
            <a:off x="2552700" y="2865442"/>
            <a:ext cx="2514600" cy="461963"/>
            <a:chOff x="2448" y="1968"/>
            <a:chExt cx="1584" cy="291"/>
          </a:xfrm>
        </p:grpSpPr>
        <p:sp>
          <p:nvSpPr>
            <p:cNvPr id="134219" name="Text Box 37"/>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SG12</a:t>
              </a:r>
            </a:p>
          </p:txBody>
        </p:sp>
        <p:sp>
          <p:nvSpPr>
            <p:cNvPr id="134220" name="Text Box 38"/>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4221" name="Group 39"/>
            <p:cNvGrpSpPr>
              <a:grpSpLocks/>
            </p:cNvGrpSpPr>
            <p:nvPr/>
          </p:nvGrpSpPr>
          <p:grpSpPr bwMode="auto">
            <a:xfrm>
              <a:off x="2448" y="1968"/>
              <a:ext cx="144" cy="291"/>
              <a:chOff x="2352" y="2592"/>
              <a:chExt cx="288" cy="291"/>
            </a:xfrm>
          </p:grpSpPr>
          <p:sp>
            <p:nvSpPr>
              <p:cNvPr id="134224" name="Text Box 40"/>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225" name="Oval 41"/>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4222" name="Text Box 42"/>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223" name="Text Box 43"/>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4153" name="Group 36"/>
          <p:cNvGrpSpPr>
            <a:grpSpLocks/>
          </p:cNvGrpSpPr>
          <p:nvPr/>
        </p:nvGrpSpPr>
        <p:grpSpPr bwMode="auto">
          <a:xfrm>
            <a:off x="5794375" y="2921004"/>
            <a:ext cx="2514600" cy="461963"/>
            <a:chOff x="2448" y="1968"/>
            <a:chExt cx="1584" cy="291"/>
          </a:xfrm>
        </p:grpSpPr>
        <p:sp>
          <p:nvSpPr>
            <p:cNvPr id="134212" name="Text Box 37"/>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SG37</a:t>
              </a:r>
            </a:p>
          </p:txBody>
        </p:sp>
        <p:sp>
          <p:nvSpPr>
            <p:cNvPr id="134213" name="Text Box 38"/>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4214" name="Group 39"/>
            <p:cNvGrpSpPr>
              <a:grpSpLocks/>
            </p:cNvGrpSpPr>
            <p:nvPr/>
          </p:nvGrpSpPr>
          <p:grpSpPr bwMode="auto">
            <a:xfrm>
              <a:off x="2448" y="1968"/>
              <a:ext cx="144" cy="291"/>
              <a:chOff x="2352" y="2592"/>
              <a:chExt cx="288" cy="291"/>
            </a:xfrm>
          </p:grpSpPr>
          <p:sp>
            <p:nvSpPr>
              <p:cNvPr id="134217" name="Text Box 40"/>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218" name="Oval 41"/>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4215" name="Text Box 42"/>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216" name="Text Box 43"/>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4154" name="Group 44"/>
          <p:cNvGrpSpPr>
            <a:grpSpLocks/>
          </p:cNvGrpSpPr>
          <p:nvPr/>
        </p:nvGrpSpPr>
        <p:grpSpPr bwMode="auto">
          <a:xfrm>
            <a:off x="8531225" y="4530728"/>
            <a:ext cx="2514600" cy="471488"/>
            <a:chOff x="2448" y="1968"/>
            <a:chExt cx="1584" cy="297"/>
          </a:xfrm>
        </p:grpSpPr>
        <p:sp>
          <p:nvSpPr>
            <p:cNvPr id="134205" name="Text Box 45"/>
            <p:cNvSpPr txBox="1">
              <a:spLocks noChangeArrowheads="1"/>
            </p:cNvSpPr>
            <p:nvPr/>
          </p:nvSpPr>
          <p:spPr bwMode="auto">
            <a:xfrm>
              <a:off x="2583"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SL21</a:t>
              </a:r>
            </a:p>
          </p:txBody>
        </p:sp>
        <p:sp>
          <p:nvSpPr>
            <p:cNvPr id="134206" name="Text Box 46"/>
            <p:cNvSpPr txBox="1">
              <a:spLocks noChangeArrowheads="1"/>
            </p:cNvSpPr>
            <p:nvPr/>
          </p:nvSpPr>
          <p:spPr bwMode="auto">
            <a:xfrm>
              <a:off x="3327" y="1974"/>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4207" name="Group 47"/>
            <p:cNvGrpSpPr>
              <a:grpSpLocks/>
            </p:cNvGrpSpPr>
            <p:nvPr/>
          </p:nvGrpSpPr>
          <p:grpSpPr bwMode="auto">
            <a:xfrm>
              <a:off x="2448" y="1968"/>
              <a:ext cx="144" cy="291"/>
              <a:chOff x="2352" y="2592"/>
              <a:chExt cx="288" cy="291"/>
            </a:xfrm>
          </p:grpSpPr>
          <p:sp>
            <p:nvSpPr>
              <p:cNvPr id="134210" name="Text Box 48"/>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211" name="Oval 49"/>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4208" name="Text Box 50"/>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209" name="Text Box 51"/>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grpSp>
        <p:nvGrpSpPr>
          <p:cNvPr id="134155" name="Group 52"/>
          <p:cNvGrpSpPr>
            <a:grpSpLocks/>
          </p:cNvGrpSpPr>
          <p:nvPr/>
        </p:nvGrpSpPr>
        <p:grpSpPr bwMode="auto">
          <a:xfrm>
            <a:off x="762000" y="3925888"/>
            <a:ext cx="2514600" cy="1412875"/>
            <a:chOff x="1824" y="1440"/>
            <a:chExt cx="1584" cy="890"/>
          </a:xfrm>
        </p:grpSpPr>
        <p:grpSp>
          <p:nvGrpSpPr>
            <p:cNvPr id="134196" name="Group 53"/>
            <p:cNvGrpSpPr>
              <a:grpSpLocks/>
            </p:cNvGrpSpPr>
            <p:nvPr/>
          </p:nvGrpSpPr>
          <p:grpSpPr bwMode="auto">
            <a:xfrm>
              <a:off x="1824" y="1440"/>
              <a:ext cx="1584" cy="291"/>
              <a:chOff x="2448" y="1968"/>
              <a:chExt cx="1584" cy="291"/>
            </a:xfrm>
          </p:grpSpPr>
          <p:sp>
            <p:nvSpPr>
              <p:cNvPr id="134198" name="Text Box 54"/>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SA9</a:t>
                </a:r>
              </a:p>
            </p:txBody>
          </p:sp>
          <p:sp>
            <p:nvSpPr>
              <p:cNvPr id="134199" name="Text Box 55"/>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4200" name="Group 56"/>
              <p:cNvGrpSpPr>
                <a:grpSpLocks/>
              </p:cNvGrpSpPr>
              <p:nvPr/>
            </p:nvGrpSpPr>
            <p:grpSpPr bwMode="auto">
              <a:xfrm>
                <a:off x="2448" y="1968"/>
                <a:ext cx="144" cy="291"/>
                <a:chOff x="2352" y="2592"/>
                <a:chExt cx="288" cy="291"/>
              </a:xfrm>
            </p:grpSpPr>
            <p:sp>
              <p:nvSpPr>
                <p:cNvPr id="134203" name="Text Box 57"/>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204" name="Oval 58"/>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4201" name="Text Box 59"/>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202" name="Text Box 60"/>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sp>
          <p:nvSpPr>
            <p:cNvPr id="134197" name="Line 61"/>
            <p:cNvSpPr>
              <a:spLocks noChangeShapeType="1"/>
            </p:cNvSpPr>
            <p:nvPr/>
          </p:nvSpPr>
          <p:spPr bwMode="auto">
            <a:xfrm>
              <a:off x="1872" y="1584"/>
              <a:ext cx="647" cy="746"/>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134156" name="Rectangle 62"/>
          <p:cNvSpPr>
            <a:spLocks noChangeArrowheads="1"/>
          </p:cNvSpPr>
          <p:nvPr/>
        </p:nvSpPr>
        <p:spPr bwMode="auto">
          <a:xfrm>
            <a:off x="2133601" y="3925889"/>
            <a:ext cx="8874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400">
                <a:latin typeface="Times New Roman" panose="02020603050405020304" pitchFamily="18" charset="0"/>
              </a:rPr>
              <a:t>SG12</a:t>
            </a:r>
          </a:p>
        </p:txBody>
      </p:sp>
      <p:sp>
        <p:nvSpPr>
          <p:cNvPr id="134157" name="Line 64"/>
          <p:cNvSpPr>
            <a:spLocks noChangeShapeType="1"/>
          </p:cNvSpPr>
          <p:nvPr/>
        </p:nvSpPr>
        <p:spPr bwMode="auto">
          <a:xfrm>
            <a:off x="3200400" y="4230688"/>
            <a:ext cx="457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4158" name="Line 65"/>
          <p:cNvSpPr>
            <a:spLocks noChangeShapeType="1"/>
          </p:cNvSpPr>
          <p:nvPr/>
        </p:nvSpPr>
        <p:spPr bwMode="auto">
          <a:xfrm>
            <a:off x="5908676" y="3241675"/>
            <a:ext cx="677863" cy="128905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134159" name="Group 69"/>
          <p:cNvGrpSpPr>
            <a:grpSpLocks/>
          </p:cNvGrpSpPr>
          <p:nvPr/>
        </p:nvGrpSpPr>
        <p:grpSpPr bwMode="auto">
          <a:xfrm>
            <a:off x="3733800" y="4002089"/>
            <a:ext cx="2528888" cy="1258888"/>
            <a:chOff x="1824" y="1440"/>
            <a:chExt cx="1584" cy="793"/>
          </a:xfrm>
        </p:grpSpPr>
        <p:grpSp>
          <p:nvGrpSpPr>
            <p:cNvPr id="134187" name="Group 70"/>
            <p:cNvGrpSpPr>
              <a:grpSpLocks/>
            </p:cNvGrpSpPr>
            <p:nvPr/>
          </p:nvGrpSpPr>
          <p:grpSpPr bwMode="auto">
            <a:xfrm>
              <a:off x="1824" y="1440"/>
              <a:ext cx="1584" cy="291"/>
              <a:chOff x="2448" y="1968"/>
              <a:chExt cx="1584" cy="291"/>
            </a:xfrm>
          </p:grpSpPr>
          <p:sp>
            <p:nvSpPr>
              <p:cNvPr id="134189" name="Text Box 71"/>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SG14</a:t>
                </a:r>
              </a:p>
            </p:txBody>
          </p:sp>
          <p:sp>
            <p:nvSpPr>
              <p:cNvPr id="134190" name="Text Box 72"/>
              <p:cNvSpPr txBox="1">
                <a:spLocks noChangeArrowheads="1"/>
              </p:cNvSpPr>
              <p:nvPr/>
            </p:nvSpPr>
            <p:spPr bwMode="auto">
              <a:xfrm>
                <a:off x="331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4191" name="Group 73"/>
              <p:cNvGrpSpPr>
                <a:grpSpLocks/>
              </p:cNvGrpSpPr>
              <p:nvPr/>
            </p:nvGrpSpPr>
            <p:grpSpPr bwMode="auto">
              <a:xfrm>
                <a:off x="2448" y="1968"/>
                <a:ext cx="144" cy="291"/>
                <a:chOff x="2352" y="2592"/>
                <a:chExt cx="288" cy="291"/>
              </a:xfrm>
            </p:grpSpPr>
            <p:sp>
              <p:nvSpPr>
                <p:cNvPr id="134194" name="Text Box 74"/>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195" name="Oval 75"/>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4192" name="Text Box 76"/>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193" name="Text Box 77"/>
              <p:cNvSpPr txBox="1">
                <a:spLocks noChangeArrowheads="1"/>
              </p:cNvSpPr>
              <p:nvPr/>
            </p:nvSpPr>
            <p:spPr bwMode="auto">
              <a:xfrm>
                <a:off x="388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sp>
          <p:nvSpPr>
            <p:cNvPr id="134188" name="Line 78"/>
            <p:cNvSpPr>
              <a:spLocks noChangeShapeType="1"/>
            </p:cNvSpPr>
            <p:nvPr/>
          </p:nvSpPr>
          <p:spPr bwMode="auto">
            <a:xfrm flipH="1">
              <a:off x="1862" y="1584"/>
              <a:ext cx="10" cy="649"/>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134160" name="Oval 81"/>
          <p:cNvSpPr>
            <a:spLocks noChangeArrowheads="1"/>
          </p:cNvSpPr>
          <p:nvPr/>
        </p:nvSpPr>
        <p:spPr bwMode="auto">
          <a:xfrm>
            <a:off x="6096000" y="4230688"/>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4161" name="Oval 82"/>
          <p:cNvSpPr>
            <a:spLocks noChangeArrowheads="1"/>
          </p:cNvSpPr>
          <p:nvPr/>
        </p:nvSpPr>
        <p:spPr bwMode="auto">
          <a:xfrm>
            <a:off x="3124200" y="4154488"/>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4162" name="Oval 83"/>
          <p:cNvSpPr>
            <a:spLocks noChangeArrowheads="1"/>
          </p:cNvSpPr>
          <p:nvPr/>
        </p:nvSpPr>
        <p:spPr bwMode="auto">
          <a:xfrm>
            <a:off x="1981200" y="4154488"/>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4163" name="Line 84"/>
          <p:cNvSpPr>
            <a:spLocks noChangeShapeType="1"/>
          </p:cNvSpPr>
          <p:nvPr/>
        </p:nvSpPr>
        <p:spPr bwMode="auto">
          <a:xfrm>
            <a:off x="2057400" y="4230687"/>
            <a:ext cx="644526" cy="1011237"/>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4164" name="Line 85"/>
          <p:cNvSpPr>
            <a:spLocks noChangeShapeType="1"/>
          </p:cNvSpPr>
          <p:nvPr/>
        </p:nvSpPr>
        <p:spPr bwMode="auto">
          <a:xfrm>
            <a:off x="6172201" y="4306888"/>
            <a:ext cx="176213"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4165" name="Line 65"/>
          <p:cNvSpPr>
            <a:spLocks noChangeShapeType="1"/>
          </p:cNvSpPr>
          <p:nvPr/>
        </p:nvSpPr>
        <p:spPr bwMode="auto">
          <a:xfrm flipH="1">
            <a:off x="8540751" y="4784725"/>
            <a:ext cx="126999" cy="47625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134166" name="Group 44"/>
          <p:cNvGrpSpPr>
            <a:grpSpLocks/>
          </p:cNvGrpSpPr>
          <p:nvPr/>
        </p:nvGrpSpPr>
        <p:grpSpPr bwMode="auto">
          <a:xfrm>
            <a:off x="6210300" y="4541841"/>
            <a:ext cx="2159000" cy="496888"/>
            <a:chOff x="2448" y="1946"/>
            <a:chExt cx="1360" cy="313"/>
          </a:xfrm>
        </p:grpSpPr>
        <p:sp>
          <p:nvSpPr>
            <p:cNvPr id="134180" name="Text Box 45"/>
            <p:cNvSpPr txBox="1">
              <a:spLocks noChangeArrowheads="1"/>
            </p:cNvSpPr>
            <p:nvPr/>
          </p:nvSpPr>
          <p:spPr bwMode="auto">
            <a:xfrm>
              <a:off x="2592" y="1968"/>
              <a:ext cx="576"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SL37</a:t>
              </a:r>
            </a:p>
          </p:txBody>
        </p:sp>
        <p:sp>
          <p:nvSpPr>
            <p:cNvPr id="134181" name="Text Box 46"/>
            <p:cNvSpPr txBox="1">
              <a:spLocks noChangeArrowheads="1"/>
            </p:cNvSpPr>
            <p:nvPr/>
          </p:nvSpPr>
          <p:spPr bwMode="auto">
            <a:xfrm>
              <a:off x="3312" y="1968"/>
              <a:ext cx="331"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endParaRPr lang="en-US" altLang="en-US" sz="2400">
                <a:latin typeface="Times New Roman" panose="02020603050405020304" pitchFamily="18" charset="0"/>
              </a:endParaRPr>
            </a:p>
          </p:txBody>
        </p:sp>
        <p:grpSp>
          <p:nvGrpSpPr>
            <p:cNvPr id="134182" name="Group 47"/>
            <p:cNvGrpSpPr>
              <a:grpSpLocks/>
            </p:cNvGrpSpPr>
            <p:nvPr/>
          </p:nvGrpSpPr>
          <p:grpSpPr bwMode="auto">
            <a:xfrm>
              <a:off x="2448" y="1968"/>
              <a:ext cx="144" cy="291"/>
              <a:chOff x="2352" y="2592"/>
              <a:chExt cx="288" cy="291"/>
            </a:xfrm>
          </p:grpSpPr>
          <p:sp>
            <p:nvSpPr>
              <p:cNvPr id="134185" name="Text Box 48"/>
              <p:cNvSpPr txBox="1">
                <a:spLocks noChangeArrowheads="1"/>
              </p:cNvSpPr>
              <p:nvPr/>
            </p:nvSpPr>
            <p:spPr bwMode="auto">
              <a:xfrm>
                <a:off x="2352" y="2592"/>
                <a:ext cx="288"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186" name="Oval 49"/>
              <p:cNvSpPr>
                <a:spLocks noChangeArrowheads="1"/>
              </p:cNvSpPr>
              <p:nvPr/>
            </p:nvSpPr>
            <p:spPr bwMode="auto">
              <a:xfrm>
                <a:off x="2448" y="2688"/>
                <a:ext cx="96" cy="96"/>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134183" name="Text Box 50"/>
            <p:cNvSpPr txBox="1">
              <a:spLocks noChangeArrowheads="1"/>
            </p:cNvSpPr>
            <p:nvPr/>
          </p:nvSpPr>
          <p:spPr bwMode="auto">
            <a:xfrm>
              <a:off x="3168" y="1968"/>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sp>
          <p:nvSpPr>
            <p:cNvPr id="134184" name="Text Box 51"/>
            <p:cNvSpPr txBox="1">
              <a:spLocks noChangeArrowheads="1"/>
            </p:cNvSpPr>
            <p:nvPr/>
          </p:nvSpPr>
          <p:spPr bwMode="auto">
            <a:xfrm>
              <a:off x="3664" y="1946"/>
              <a:ext cx="144"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a:latin typeface="Times New Roman" panose="02020603050405020304" pitchFamily="18" charset="0"/>
                </a:rPr>
                <a:t> </a:t>
              </a:r>
            </a:p>
          </p:txBody>
        </p:sp>
      </p:grpSp>
      <p:sp>
        <p:nvSpPr>
          <p:cNvPr id="134167" name="Line 65"/>
          <p:cNvSpPr>
            <a:spLocks noChangeShapeType="1"/>
          </p:cNvSpPr>
          <p:nvPr/>
        </p:nvSpPr>
        <p:spPr bwMode="auto">
          <a:xfrm>
            <a:off x="6362700" y="4881563"/>
            <a:ext cx="0"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4168" name="Line 65"/>
          <p:cNvSpPr>
            <a:spLocks noChangeShapeType="1"/>
          </p:cNvSpPr>
          <p:nvPr/>
        </p:nvSpPr>
        <p:spPr bwMode="auto">
          <a:xfrm>
            <a:off x="8272464" y="4803776"/>
            <a:ext cx="238125" cy="61913"/>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4169" name="Line 65"/>
          <p:cNvSpPr>
            <a:spLocks noChangeShapeType="1"/>
          </p:cNvSpPr>
          <p:nvPr/>
        </p:nvSpPr>
        <p:spPr bwMode="auto">
          <a:xfrm flipH="1">
            <a:off x="1866901" y="3062289"/>
            <a:ext cx="747713" cy="847725"/>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4170" name="Line 65"/>
          <p:cNvSpPr>
            <a:spLocks noChangeShapeType="1"/>
          </p:cNvSpPr>
          <p:nvPr/>
        </p:nvSpPr>
        <p:spPr bwMode="auto">
          <a:xfrm>
            <a:off x="5319713" y="2286000"/>
            <a:ext cx="588962" cy="579438"/>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4171" name="Line 65"/>
          <p:cNvSpPr>
            <a:spLocks noChangeShapeType="1"/>
          </p:cNvSpPr>
          <p:nvPr/>
        </p:nvSpPr>
        <p:spPr bwMode="auto">
          <a:xfrm flipH="1">
            <a:off x="3540125" y="2249488"/>
            <a:ext cx="623888" cy="595312"/>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4172" name="Oval 41"/>
          <p:cNvSpPr>
            <a:spLocks noChangeArrowheads="1"/>
          </p:cNvSpPr>
          <p:nvPr/>
        </p:nvSpPr>
        <p:spPr bwMode="auto">
          <a:xfrm>
            <a:off x="5243513" y="2087563"/>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4173" name="Oval 41"/>
          <p:cNvSpPr>
            <a:spLocks noChangeArrowheads="1"/>
          </p:cNvSpPr>
          <p:nvPr/>
        </p:nvSpPr>
        <p:spPr bwMode="auto">
          <a:xfrm>
            <a:off x="8188325" y="4718050"/>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4174" name="Oval 41"/>
          <p:cNvSpPr>
            <a:spLocks noChangeArrowheads="1"/>
          </p:cNvSpPr>
          <p:nvPr/>
        </p:nvSpPr>
        <p:spPr bwMode="auto">
          <a:xfrm>
            <a:off x="3771900" y="3119438"/>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4175" name="Line 65"/>
          <p:cNvSpPr>
            <a:spLocks noChangeShapeType="1"/>
          </p:cNvSpPr>
          <p:nvPr/>
        </p:nvSpPr>
        <p:spPr bwMode="auto">
          <a:xfrm>
            <a:off x="7015164" y="3357563"/>
            <a:ext cx="1895475" cy="11938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4176" name="Line 65"/>
          <p:cNvSpPr>
            <a:spLocks noChangeShapeType="1"/>
          </p:cNvSpPr>
          <p:nvPr/>
        </p:nvSpPr>
        <p:spPr bwMode="auto">
          <a:xfrm>
            <a:off x="3781425" y="3194051"/>
            <a:ext cx="25400" cy="677863"/>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4177" name="Oval 41"/>
          <p:cNvSpPr>
            <a:spLocks noChangeArrowheads="1"/>
          </p:cNvSpPr>
          <p:nvPr/>
        </p:nvSpPr>
        <p:spPr bwMode="auto">
          <a:xfrm>
            <a:off x="7035800" y="3089275"/>
            <a:ext cx="76200" cy="152400"/>
          </a:xfrm>
          <a:prstGeom prst="ellipse">
            <a:avLst/>
          </a:prstGeom>
          <a:solidFill>
            <a:schemeClr val="tx1"/>
          </a:solidFill>
          <a:ln w="12700">
            <a:solidFill>
              <a:schemeClr val="tx1"/>
            </a:solidFill>
            <a:round/>
            <a:headEnd type="none" w="sm" len="sm"/>
            <a:tailEnd type="none" w="sm" len="sm"/>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4178" name="Rectangle 1"/>
          <p:cNvSpPr>
            <a:spLocks noChangeArrowheads="1"/>
          </p:cNvSpPr>
          <p:nvPr/>
        </p:nvSpPr>
        <p:spPr bwMode="auto">
          <a:xfrm>
            <a:off x="9942513" y="4524376"/>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SL41</a:t>
            </a:r>
          </a:p>
        </p:txBody>
      </p:sp>
      <p:sp>
        <p:nvSpPr>
          <p:cNvPr id="134179" name="Line 65"/>
          <p:cNvSpPr>
            <a:spLocks noChangeShapeType="1"/>
          </p:cNvSpPr>
          <p:nvPr/>
        </p:nvSpPr>
        <p:spPr bwMode="auto">
          <a:xfrm flipH="1">
            <a:off x="9623424" y="4803775"/>
            <a:ext cx="166689"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 name="Can 88"/>
          <p:cNvSpPr/>
          <p:nvPr/>
        </p:nvSpPr>
        <p:spPr>
          <a:xfrm>
            <a:off x="1508677" y="5264089"/>
            <a:ext cx="8852338" cy="7886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Hard Disk with data</a:t>
            </a:r>
          </a:p>
        </p:txBody>
      </p:sp>
    </p:spTree>
    <p:extLst>
      <p:ext uri="{BB962C8B-B14F-4D97-AF65-F5344CB8AC3E}">
        <p14:creationId xmlns:p14="http://schemas.microsoft.com/office/powerpoint/2010/main" val="20753705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21196</TotalTime>
  <Words>688</Words>
  <Application>Microsoft Office PowerPoint</Application>
  <PresentationFormat>Widescreen</PresentationFormat>
  <Paragraphs>249</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 New Roman</vt:lpstr>
      <vt:lpstr>Trebuchet MS</vt:lpstr>
      <vt:lpstr>Tw Cen MT</vt:lpstr>
      <vt:lpstr>Wingdings</vt:lpstr>
      <vt:lpstr>Circuit</vt:lpstr>
      <vt:lpstr>Week 3</vt:lpstr>
      <vt:lpstr>Student Objectives</vt:lpstr>
      <vt:lpstr>For this course we only do INSERTIONS into a B+ Tree (we wont deal with deletions)</vt:lpstr>
      <vt:lpstr>Rules for B+ Tree Insertions</vt:lpstr>
      <vt:lpstr>Let’s try it out. </vt:lpstr>
      <vt:lpstr>Warm Up Question</vt:lpstr>
      <vt:lpstr>ANOTHER Example:</vt:lpstr>
      <vt:lpstr>PowerPoint Presentation</vt:lpstr>
      <vt:lpstr>PowerPoint Presentation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216</cp:revision>
  <dcterms:created xsi:type="dcterms:W3CDTF">2018-03-21T22:41:40Z</dcterms:created>
  <dcterms:modified xsi:type="dcterms:W3CDTF">2018-07-09T14:49:57Z</dcterms:modified>
</cp:coreProperties>
</file>