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9" r:id="rId4"/>
    <p:sldId id="260" r:id="rId5"/>
    <p:sldId id="262"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73235" autoAdjust="0"/>
  </p:normalViewPr>
  <p:slideViewPr>
    <p:cSldViewPr snapToGrid="0">
      <p:cViewPr varScale="1">
        <p:scale>
          <a:sx n="59" d="100"/>
          <a:sy n="59" d="100"/>
        </p:scale>
        <p:origin x="11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80D04-DF9E-404C-B82B-090ED91AA108}"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9B633-1C1F-4C20-AE70-1B3436A7111F}" type="slidenum">
              <a:rPr lang="en-US" smtClean="0"/>
              <a:t>‹#›</a:t>
            </a:fld>
            <a:endParaRPr lang="en-US"/>
          </a:p>
        </p:txBody>
      </p:sp>
    </p:spTree>
    <p:extLst>
      <p:ext uri="{BB962C8B-B14F-4D97-AF65-F5344CB8AC3E}">
        <p14:creationId xmlns:p14="http://schemas.microsoft.com/office/powerpoint/2010/main" val="811014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Unit Test case</a:t>
            </a:r>
            <a:r>
              <a:rPr lang="vi-VN" sz="1200" b="0" i="0" kern="1200" dirty="0" smtClean="0">
                <a:solidFill>
                  <a:schemeClr val="tx1"/>
                </a:solidFill>
                <a:effectLst/>
                <a:latin typeface="+mn-lt"/>
                <a:ea typeface="+mn-ea"/>
                <a:cs typeface="+mn-cs"/>
              </a:rPr>
              <a:t>: là 1 chuỗi code để đảm bảo rằng đoạn code được kiểm thử làm việc như mong đợi. Mỗi function sẽ có nhiều test case, ứng với mỗi trường hợp function chạy.</a:t>
            </a:r>
          </a:p>
          <a:p>
            <a:r>
              <a:rPr lang="vi-VN" sz="1200" b="1" i="0" kern="1200" dirty="0" smtClean="0">
                <a:solidFill>
                  <a:schemeClr val="tx1"/>
                </a:solidFill>
                <a:effectLst/>
                <a:latin typeface="+mn-lt"/>
                <a:ea typeface="+mn-ea"/>
                <a:cs typeface="+mn-cs"/>
              </a:rPr>
              <a:t>Setup</a:t>
            </a:r>
            <a:r>
              <a:rPr lang="vi-VN" sz="1200" b="0" i="0" kern="1200" dirty="0" smtClean="0">
                <a:solidFill>
                  <a:schemeClr val="tx1"/>
                </a:solidFill>
                <a:effectLst/>
                <a:latin typeface="+mn-lt"/>
                <a:ea typeface="+mn-ea"/>
                <a:cs typeface="+mn-cs"/>
              </a:rPr>
              <a:t>: Đây là hàm được chạy trước khi chạy các test case, thường dùng để chuẩn bị dữ liệu để chạy test.</a:t>
            </a:r>
          </a:p>
          <a:p>
            <a:r>
              <a:rPr lang="vi-VN" sz="1200" b="1" i="0" kern="1200" dirty="0" smtClean="0">
                <a:solidFill>
                  <a:schemeClr val="tx1"/>
                </a:solidFill>
                <a:effectLst/>
                <a:latin typeface="+mn-lt"/>
                <a:ea typeface="+mn-ea"/>
                <a:cs typeface="+mn-cs"/>
              </a:rPr>
              <a:t>Teardown</a:t>
            </a:r>
            <a:r>
              <a:rPr lang="vi-VN" sz="1200" b="0" i="0" kern="1200" dirty="0" smtClean="0">
                <a:solidFill>
                  <a:schemeClr val="tx1"/>
                </a:solidFill>
                <a:effectLst/>
                <a:latin typeface="+mn-lt"/>
                <a:ea typeface="+mn-ea"/>
                <a:cs typeface="+mn-cs"/>
              </a:rPr>
              <a:t>: Đây là hàm được chạy sau khi các test case chạy xong, thường dùng để xóa dữ liệu, giải phóng bộ nhớ.</a:t>
            </a:r>
          </a:p>
          <a:p>
            <a:r>
              <a:rPr lang="vi-VN" sz="1200" b="1" i="0" kern="1200" dirty="0" smtClean="0">
                <a:solidFill>
                  <a:schemeClr val="tx1"/>
                </a:solidFill>
                <a:effectLst/>
                <a:latin typeface="+mn-lt"/>
                <a:ea typeface="+mn-ea"/>
                <a:cs typeface="+mn-cs"/>
              </a:rPr>
              <a:t>Assert</a:t>
            </a:r>
            <a:r>
              <a:rPr lang="vi-VN" sz="1200" b="0" i="0" kern="1200" dirty="0" smtClean="0">
                <a:solidFill>
                  <a:schemeClr val="tx1"/>
                </a:solidFill>
                <a:effectLst/>
                <a:latin typeface="+mn-lt"/>
                <a:ea typeface="+mn-ea"/>
                <a:cs typeface="+mn-cs"/>
              </a:rPr>
              <a:t>: Mỗi test case sẽ có một hoặc nhiều câu lệnh Assert, để kiểm tra tính đúng đắn của hàm.</a:t>
            </a:r>
          </a:p>
          <a:p>
            <a:r>
              <a:rPr lang="vi-VN" sz="1200" b="1" i="0" kern="1200" dirty="0" smtClean="0">
                <a:solidFill>
                  <a:schemeClr val="tx1"/>
                </a:solidFill>
                <a:effectLst/>
                <a:latin typeface="+mn-lt"/>
                <a:ea typeface="+mn-ea"/>
                <a:cs typeface="+mn-cs"/>
              </a:rPr>
              <a:t>Mock</a:t>
            </a:r>
            <a:r>
              <a:rPr lang="vi-VN" sz="1200" b="0" i="0" kern="1200" dirty="0" smtClean="0">
                <a:solidFill>
                  <a:schemeClr val="tx1"/>
                </a:solidFill>
                <a:effectLst/>
                <a:latin typeface="+mn-lt"/>
                <a:ea typeface="+mn-ea"/>
                <a:cs typeface="+mn-cs"/>
              </a:rPr>
              <a:t>: là một đối tượng ảo, mô phỏng các tính chất và hành vi giống hệt như đối tượng thực được truyền vào bên trong khối mã đang vận hành nhằm kiểm tra tính đúng đắn của các hoạt động bên trong. Giả sử chương trình của chúng ta được chia làm 2 module: A và B. Module A đã code xong, B thì chưa. Để test module A, ta dùng mock để làm giả module B, không cần phải đợi tới khi module B code xong mới test được.</a:t>
            </a:r>
          </a:p>
          <a:p>
            <a:r>
              <a:rPr lang="vi-VN" sz="1200" b="1" i="0" kern="1200" dirty="0" smtClean="0">
                <a:solidFill>
                  <a:schemeClr val="tx1"/>
                </a:solidFill>
                <a:effectLst/>
                <a:latin typeface="+mn-lt"/>
                <a:ea typeface="+mn-ea"/>
                <a:cs typeface="+mn-cs"/>
              </a:rPr>
              <a:t>Test Suite</a:t>
            </a:r>
            <a:r>
              <a:rPr lang="vi-VN" sz="1200" b="0" i="0" kern="1200" dirty="0" smtClean="0">
                <a:solidFill>
                  <a:schemeClr val="tx1"/>
                </a:solidFill>
                <a:effectLst/>
                <a:latin typeface="+mn-lt"/>
                <a:ea typeface="+mn-ea"/>
                <a:cs typeface="+mn-cs"/>
              </a:rPr>
              <a:t> : Test suite là một tập các test case và nó cũng có thể bao gồm nhiều test suite khác, test suite chính là tổ hợp các test.</a:t>
            </a:r>
          </a:p>
          <a:p>
            <a:endParaRPr lang="en-US" dirty="0"/>
          </a:p>
        </p:txBody>
      </p:sp>
      <p:sp>
        <p:nvSpPr>
          <p:cNvPr id="4" name="Slide Number Placeholder 3"/>
          <p:cNvSpPr>
            <a:spLocks noGrp="1"/>
          </p:cNvSpPr>
          <p:nvPr>
            <p:ph type="sldNum" sz="quarter" idx="10"/>
          </p:nvPr>
        </p:nvSpPr>
        <p:spPr/>
        <p:txBody>
          <a:bodyPr/>
          <a:lstStyle/>
          <a:p>
            <a:fld id="{13A9B633-1C1F-4C20-AE70-1B3436A7111F}" type="slidenum">
              <a:rPr lang="en-US" smtClean="0"/>
              <a:t>3</a:t>
            </a:fld>
            <a:endParaRPr lang="en-US"/>
          </a:p>
        </p:txBody>
      </p:sp>
    </p:spTree>
    <p:extLst>
      <p:ext uri="{BB962C8B-B14F-4D97-AF65-F5344CB8AC3E}">
        <p14:creationId xmlns:p14="http://schemas.microsoft.com/office/powerpoint/2010/main" val="302805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THƯ VIỆN Ở DÒNG CUỐI CÙNG VÀO PHẦN DEPENDENCIES TRONG GRADLE</a:t>
            </a:r>
            <a:endParaRPr lang="en-US" dirty="0"/>
          </a:p>
        </p:txBody>
      </p:sp>
      <p:sp>
        <p:nvSpPr>
          <p:cNvPr id="4" name="Slide Number Placeholder 3"/>
          <p:cNvSpPr>
            <a:spLocks noGrp="1"/>
          </p:cNvSpPr>
          <p:nvPr>
            <p:ph type="sldNum" sz="quarter" idx="10"/>
          </p:nvPr>
        </p:nvSpPr>
        <p:spPr/>
        <p:txBody>
          <a:bodyPr/>
          <a:lstStyle/>
          <a:p>
            <a:fld id="{13A9B633-1C1F-4C20-AE70-1B3436A7111F}" type="slidenum">
              <a:rPr lang="en-US" smtClean="0"/>
              <a:t>4</a:t>
            </a:fld>
            <a:endParaRPr lang="en-US"/>
          </a:p>
        </p:txBody>
      </p:sp>
    </p:spTree>
    <p:extLst>
      <p:ext uri="{BB962C8B-B14F-4D97-AF65-F5344CB8AC3E}">
        <p14:creationId xmlns:p14="http://schemas.microsoft.com/office/powerpoint/2010/main" val="867829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CÓ</a:t>
            </a:r>
            <a:r>
              <a:rPr lang="en-US" baseline="0" dirty="0" smtClean="0"/>
              <a:t> 3 LOẠI TEST TRÊN ANDROID</a:t>
            </a:r>
          </a:p>
          <a:p>
            <a:r>
              <a:rPr lang="en-US" baseline="0" dirty="0" smtClean="0"/>
              <a:t>LOCAL  UNIT TEST  ,  INSTRUMENTATION TEST, VÀ UI TEST</a:t>
            </a:r>
          </a:p>
          <a:p>
            <a:endParaRPr lang="en-US" baseline="0" dirty="0" smtClean="0"/>
          </a:p>
          <a:p>
            <a:r>
              <a:rPr lang="en-US" baseline="0" dirty="0" smtClean="0"/>
              <a:t>LOCAL UNIT TEST : HOẠT ĐỘNG TRÊN CHÍNH MÁY TÍNH ĐƯỢC CÀI ĐẶT ANDROID STUDIO, NÓ THỰC THI CODE RẤT NHANH VÌ KHÔNG PHẢI CHẠY </a:t>
            </a:r>
          </a:p>
          <a:p>
            <a:r>
              <a:rPr lang="en-US" baseline="0" dirty="0" smtClean="0"/>
              <a:t>TRÊN MÁY ẢO. FRAMEWORK ĐƯỢC DÙNG LÀ JUNIT VÀ MOCKITO. DÙNG ĐỂ TEST CÁC CODE LOGIC : NHƯ LÀ CÁC METHOD</a:t>
            </a:r>
          </a:p>
          <a:p>
            <a:endParaRPr lang="en-US" baseline="0" dirty="0" smtClean="0"/>
          </a:p>
          <a:p>
            <a:r>
              <a:rPr lang="en-US" baseline="0" dirty="0" smtClean="0"/>
              <a:t>INSTRUMENTATION TEST:  KHÁ TƯƠNG TỰ NHƯ LOCAL  UNIT TEST NHƯNG DƯỢC ĐỂ TEST CÁC ACTIVITY, LIFECYLE, FRAGMENT, SERVICES</a:t>
            </a:r>
          </a:p>
          <a:p>
            <a:r>
              <a:rPr lang="en-US" baseline="0" dirty="0" smtClean="0"/>
              <a:t>CẦN MÁY ẢO HOẶC THIẾT BỊ ĐIỆN THOẠI ĐỂ CHẠY</a:t>
            </a:r>
          </a:p>
          <a:p>
            <a:endParaRPr lang="en-US" baseline="0" dirty="0" smtClean="0"/>
          </a:p>
          <a:p>
            <a:r>
              <a:rPr lang="en-US" baseline="0" dirty="0" smtClean="0"/>
              <a:t>UI TEST : GIẢ LẬP 1 NGƯỜI DÙNG THẬT SƯ DỤNG ỨNG DỤNG, TƯƠNG TÁC VỚI CÁC THUỘC TÍNH ĐƯỢC THỂ HIỆN LÊN MÀN HÌNH. CẦN MÁY ẢO</a:t>
            </a:r>
          </a:p>
          <a:p>
            <a:r>
              <a:rPr lang="en-US" baseline="0" dirty="0" smtClean="0"/>
              <a:t>HOẠC DDIENJ THOẠI ĐỂ CHẠY</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3A9B633-1C1F-4C20-AE70-1B3436A7111F}" type="slidenum">
              <a:rPr lang="en-US" smtClean="0"/>
              <a:t>5</a:t>
            </a:fld>
            <a:endParaRPr lang="en-US"/>
          </a:p>
        </p:txBody>
      </p:sp>
    </p:spTree>
    <p:extLst>
      <p:ext uri="{BB962C8B-B14F-4D97-AF65-F5344CB8AC3E}">
        <p14:creationId xmlns:p14="http://schemas.microsoft.com/office/powerpoint/2010/main" val="2333991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CHÍNH</a:t>
            </a:r>
            <a:r>
              <a:rPr lang="en-US" baseline="0" dirty="0" smtClean="0"/>
              <a:t> VÌ THẾ NÊN ANDROID STUDIO CHIA CÂY THƯ MỤC THÀNH 3 PHẦN CHÍNH NHƯ HÌNH BÊN TRÁI. </a:t>
            </a:r>
          </a:p>
          <a:p>
            <a:endParaRPr lang="en-US" baseline="0" dirty="0" smtClean="0"/>
          </a:p>
          <a:p>
            <a:r>
              <a:rPr lang="en-US" baseline="0" dirty="0" smtClean="0"/>
              <a:t>THƯ MỤC  CÓ TÊN ANDROIDTEST SẼ ĐÓNG VAI TRÒ LƯU CÁC CODE LIÊN QUAN ĐẾN TEST VỀ  UI VÀ ACTIVITY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THƯ MỤC  CÓ TÊN TEST SẼ ĐÓNG VAI TRÒ LƯU CÁC CODE LIÊN QUAN ĐẾN TEST VỀ  METHOD</a:t>
            </a:r>
          </a:p>
          <a:p>
            <a:endParaRPr lang="en-US" dirty="0"/>
          </a:p>
        </p:txBody>
      </p:sp>
      <p:sp>
        <p:nvSpPr>
          <p:cNvPr id="4" name="Slide Number Placeholder 3"/>
          <p:cNvSpPr>
            <a:spLocks noGrp="1"/>
          </p:cNvSpPr>
          <p:nvPr>
            <p:ph type="sldNum" sz="quarter" idx="10"/>
          </p:nvPr>
        </p:nvSpPr>
        <p:spPr/>
        <p:txBody>
          <a:bodyPr/>
          <a:lstStyle/>
          <a:p>
            <a:fld id="{13A9B633-1C1F-4C20-AE70-1B3436A7111F}" type="slidenum">
              <a:rPr lang="en-US" smtClean="0"/>
              <a:t>6</a:t>
            </a:fld>
            <a:endParaRPr lang="en-US"/>
          </a:p>
        </p:txBody>
      </p:sp>
    </p:spTree>
    <p:extLst>
      <p:ext uri="{BB962C8B-B14F-4D97-AF65-F5344CB8AC3E}">
        <p14:creationId xmlns:p14="http://schemas.microsoft.com/office/powerpoint/2010/main" val="600672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12/7/2019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12/7/2019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dirty="0" smtClean="0">
                <a:latin typeface="Times New Roman" panose="02020603050405020304" pitchFamily="18" charset="0"/>
                <a:cs typeface="Times New Roman" panose="02020603050405020304" pitchFamily="18" charset="0"/>
              </a:rPr>
              <a:t>JUNIT - UNIT TEST TRONG ANDROID STUDIO  </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TRẦN TRỌNG QUỐC</a:t>
            </a:r>
          </a:p>
          <a:p>
            <a:r>
              <a:rPr lang="en-US" dirty="0" smtClean="0">
                <a:latin typeface="Times New Roman" panose="02020603050405020304" pitchFamily="18" charset="0"/>
                <a:cs typeface="Times New Roman" panose="02020603050405020304" pitchFamily="18" charset="0"/>
              </a:rPr>
              <a:t>PHAN CHÍ CƯỜNG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695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1</a:t>
            </a:r>
            <a:r>
              <a:rPr lang="en-US" dirty="0" smtClean="0">
                <a:latin typeface="Arial" panose="020B0604020202020204" pitchFamily="34" charset="0"/>
                <a:cs typeface="Arial" panose="020B0604020202020204" pitchFamily="34" charset="0"/>
              </a:rPr>
              <a:t>. JUNIT LÀ GÌ?</a:t>
            </a:r>
            <a:endParaRPr lang="en-US" dirty="0">
              <a:latin typeface="Arial" panose="020B0604020202020204" pitchFamily="34" charset="0"/>
              <a:cs typeface="Arial" panose="020B0604020202020204" pitchFamily="34" charset="0"/>
            </a:endParaRPr>
          </a:p>
        </p:txBody>
      </p:sp>
      <p:grpSp>
        <p:nvGrpSpPr>
          <p:cNvPr id="12" name="Group 11"/>
          <p:cNvGrpSpPr/>
          <p:nvPr/>
        </p:nvGrpSpPr>
        <p:grpSpPr>
          <a:xfrm>
            <a:off x="781693" y="2715106"/>
            <a:ext cx="493250" cy="493250"/>
            <a:chOff x="1032213" y="3203620"/>
            <a:chExt cx="493250" cy="493250"/>
          </a:xfrm>
        </p:grpSpPr>
        <p:sp>
          <p:nvSpPr>
            <p:cNvPr id="13" name="Oval 12"/>
            <p:cNvSpPr/>
            <p:nvPr/>
          </p:nvSpPr>
          <p:spPr>
            <a:xfrm>
              <a:off x="1032213" y="3203620"/>
              <a:ext cx="493250" cy="4932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lumMod val="65000"/>
                  </a:schemeClr>
                </a:solidFill>
                <a:latin typeface="Arial" panose="020B0604020202020204" pitchFamily="34" charset="0"/>
                <a:cs typeface="Arial" panose="020B0604020202020204" pitchFamily="34" charset="0"/>
              </a:endParaRPr>
            </a:p>
          </p:txBody>
        </p:sp>
        <p:sp>
          <p:nvSpPr>
            <p:cNvPr id="14" name="Freeform 266"/>
            <p:cNvSpPr>
              <a:spLocks noChangeAspect="1" noChangeArrowheads="1"/>
            </p:cNvSpPr>
            <p:nvPr/>
          </p:nvSpPr>
          <p:spPr bwMode="auto">
            <a:xfrm>
              <a:off x="1155141" y="3302124"/>
              <a:ext cx="268743" cy="296242"/>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solidFill>
            <a:ln>
              <a:noFill/>
            </a:ln>
            <a:effectLst/>
            <a:extLst/>
          </p:spPr>
          <p:txBody>
            <a:bodyPr wrap="none" lIns="182843" tIns="91422" rIns="182843" bIns="91422" anchor="ctr"/>
            <a:lstStyle/>
            <a:p>
              <a:pPr>
                <a:defRPr/>
              </a:pPr>
              <a:endParaRPr lang="en-US" sz="2400" dirty="0">
                <a:solidFill>
                  <a:schemeClr val="bg1">
                    <a:lumMod val="65000"/>
                  </a:schemeClr>
                </a:solidFill>
                <a:latin typeface="Arial" panose="020B0604020202020204" pitchFamily="34" charset="0"/>
                <a:ea typeface="SimSun" charset="0"/>
                <a:cs typeface="Arial" panose="020B0604020202020204" pitchFamily="34" charset="0"/>
              </a:endParaRPr>
            </a:p>
          </p:txBody>
        </p:sp>
      </p:grpSp>
      <p:sp>
        <p:nvSpPr>
          <p:cNvPr id="15" name="TextBox 14"/>
          <p:cNvSpPr txBox="1"/>
          <p:nvPr/>
        </p:nvSpPr>
        <p:spPr>
          <a:xfrm>
            <a:off x="1453739" y="2619702"/>
            <a:ext cx="1827744" cy="494751"/>
          </a:xfrm>
          <a:prstGeom prst="rect">
            <a:avLst/>
          </a:prstGeom>
          <a:noFill/>
        </p:spPr>
        <p:txBody>
          <a:bodyPr wrap="none" rtlCol="0">
            <a:spAutoFit/>
          </a:bodyPr>
          <a:lstStyle/>
          <a:p>
            <a:pPr>
              <a:lnSpc>
                <a:spcPct val="120000"/>
              </a:lnSpc>
            </a:pPr>
            <a:r>
              <a:rPr lang="en-US" sz="2400" b="1" dirty="0">
                <a:solidFill>
                  <a:schemeClr val="tx1">
                    <a:lumMod val="50000"/>
                    <a:lumOff val="50000"/>
                  </a:schemeClr>
                </a:solidFill>
                <a:latin typeface="Arial" panose="020B0604020202020204" pitchFamily="34" charset="0"/>
                <a:cs typeface="Arial" panose="020B0604020202020204" pitchFamily="34" charset="0"/>
              </a:rPr>
              <a:t>Framework</a:t>
            </a:r>
            <a:endParaRPr lang="id-ID" sz="24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6" name="TextBox 15"/>
          <p:cNvSpPr txBox="1"/>
          <p:nvPr/>
        </p:nvSpPr>
        <p:spPr>
          <a:xfrm>
            <a:off x="1453738" y="2956425"/>
            <a:ext cx="9738870" cy="830997"/>
          </a:xfrm>
          <a:prstGeom prst="rect">
            <a:avLst/>
          </a:prstGeom>
          <a:noFill/>
        </p:spPr>
        <p:txBody>
          <a:bodyPr wrap="square" rtlCol="0">
            <a:spAutoFit/>
          </a:bodyPr>
          <a:lstStyle/>
          <a:p>
            <a:r>
              <a:rPr lang="en-US" sz="2400" dirty="0" smtClean="0">
                <a:solidFill>
                  <a:schemeClr val="bg1">
                    <a:lumMod val="65000"/>
                  </a:schemeClr>
                </a:solidFill>
                <a:latin typeface="Arial" panose="020B0604020202020204" pitchFamily="34" charset="0"/>
                <a:cs typeface="Arial" panose="020B0604020202020204" pitchFamily="34" charset="0"/>
              </a:rPr>
              <a:t>F</a:t>
            </a:r>
            <a:r>
              <a:rPr lang="vi-VN" sz="2400" dirty="0" smtClean="0">
                <a:solidFill>
                  <a:schemeClr val="bg1">
                    <a:lumMod val="65000"/>
                  </a:schemeClr>
                </a:solidFill>
                <a:latin typeface="Arial" panose="020B0604020202020204" pitchFamily="34" charset="0"/>
                <a:cs typeface="Arial" panose="020B0604020202020204" pitchFamily="34" charset="0"/>
              </a:rPr>
              <a:t>ramework </a:t>
            </a:r>
            <a:r>
              <a:rPr lang="vi-VN" sz="2400" dirty="0">
                <a:solidFill>
                  <a:schemeClr val="bg1">
                    <a:lumMod val="65000"/>
                  </a:schemeClr>
                </a:solidFill>
                <a:latin typeface="Arial" panose="020B0604020202020204" pitchFamily="34" charset="0"/>
                <a:cs typeface="Arial" panose="020B0604020202020204" pitchFamily="34" charset="0"/>
              </a:rPr>
              <a:t>mã nguồn mở, miễn phí, đơn giản dùng </a:t>
            </a:r>
            <a:r>
              <a:rPr lang="vi-VN" sz="2400" dirty="0" smtClean="0">
                <a:solidFill>
                  <a:schemeClr val="bg1">
                    <a:lumMod val="65000"/>
                  </a:schemeClr>
                </a:solidFill>
                <a:latin typeface="Arial" panose="020B0604020202020204" pitchFamily="34" charset="0"/>
                <a:cs typeface="Arial" panose="020B0604020202020204" pitchFamily="34" charset="0"/>
              </a:rPr>
              <a:t>để</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thực</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hiện</a:t>
            </a:r>
            <a:r>
              <a:rPr lang="vi-VN" sz="2400" dirty="0" smtClean="0">
                <a:solidFill>
                  <a:schemeClr val="bg1">
                    <a:lumMod val="65000"/>
                  </a:schemeClr>
                </a:solidFill>
                <a:latin typeface="Arial" panose="020B0604020202020204" pitchFamily="34" charset="0"/>
                <a:cs typeface="Arial" panose="020B0604020202020204" pitchFamily="34" charset="0"/>
              </a:rPr>
              <a:t> </a:t>
            </a:r>
            <a:r>
              <a:rPr lang="vi-VN" sz="2400" dirty="0">
                <a:solidFill>
                  <a:schemeClr val="bg1">
                    <a:lumMod val="65000"/>
                  </a:schemeClr>
                </a:solidFill>
                <a:latin typeface="Arial" panose="020B0604020202020204" pitchFamily="34" charset="0"/>
                <a:cs typeface="Arial" panose="020B0604020202020204" pitchFamily="34" charset="0"/>
              </a:rPr>
              <a:t>unit test </a:t>
            </a:r>
            <a:r>
              <a:rPr lang="en-US" sz="2400" dirty="0" err="1" smtClean="0">
                <a:solidFill>
                  <a:schemeClr val="bg1">
                    <a:lumMod val="65000"/>
                  </a:schemeClr>
                </a:solidFill>
                <a:latin typeface="Arial" panose="020B0604020202020204" pitchFamily="34" charset="0"/>
                <a:cs typeface="Arial" panose="020B0604020202020204" pitchFamily="34" charset="0"/>
              </a:rPr>
              <a:t>trong</a:t>
            </a:r>
            <a:r>
              <a:rPr lang="vi-VN" sz="2400" dirty="0" smtClean="0">
                <a:solidFill>
                  <a:schemeClr val="bg1">
                    <a:lumMod val="65000"/>
                  </a:schemeClr>
                </a:solidFill>
                <a:latin typeface="Arial" panose="020B0604020202020204" pitchFamily="34" charset="0"/>
                <a:cs typeface="Arial" panose="020B0604020202020204" pitchFamily="34" charset="0"/>
              </a:rPr>
              <a:t> </a:t>
            </a:r>
            <a:r>
              <a:rPr lang="vi-VN" sz="2400" dirty="0">
                <a:solidFill>
                  <a:schemeClr val="bg1">
                    <a:lumMod val="65000"/>
                  </a:schemeClr>
                </a:solidFill>
                <a:latin typeface="Arial" panose="020B0604020202020204" pitchFamily="34" charset="0"/>
                <a:cs typeface="Arial" panose="020B0604020202020204" pitchFamily="34" charset="0"/>
              </a:rPr>
              <a:t>ngôn ngữ lập trình Java.</a:t>
            </a:r>
            <a:endParaRPr lang="en-US" sz="2400" dirty="0">
              <a:solidFill>
                <a:schemeClr val="bg1">
                  <a:lumMod val="65000"/>
                </a:schemeClr>
              </a:solidFill>
              <a:latin typeface="Arial" panose="020B0604020202020204" pitchFamily="34" charset="0"/>
              <a:cs typeface="Arial" panose="020B0604020202020204" pitchFamily="34" charset="0"/>
            </a:endParaRPr>
          </a:p>
        </p:txBody>
      </p:sp>
      <p:sp>
        <p:nvSpPr>
          <p:cNvPr id="17" name="TextBox 16"/>
          <p:cNvSpPr txBox="1"/>
          <p:nvPr/>
        </p:nvSpPr>
        <p:spPr>
          <a:xfrm>
            <a:off x="1453739" y="3941807"/>
            <a:ext cx="1653017" cy="494751"/>
          </a:xfrm>
          <a:prstGeom prst="rect">
            <a:avLst/>
          </a:prstGeom>
          <a:noFill/>
        </p:spPr>
        <p:txBody>
          <a:bodyPr wrap="none" rtlCol="0">
            <a:spAutoFit/>
          </a:bodyPr>
          <a:lstStyle/>
          <a:p>
            <a:pPr>
              <a:lnSpc>
                <a:spcPct val="120000"/>
              </a:lnSpc>
            </a:pPr>
            <a:r>
              <a:rPr lang="en-US" sz="2400" b="1" dirty="0" err="1" smtClean="0">
                <a:solidFill>
                  <a:schemeClr val="tx1">
                    <a:lumMod val="50000"/>
                    <a:lumOff val="50000"/>
                  </a:schemeClr>
                </a:solidFill>
                <a:latin typeface="Arial" panose="020B0604020202020204" pitchFamily="34" charset="0"/>
                <a:cs typeface="Arial" panose="020B0604020202020204" pitchFamily="34" charset="0"/>
              </a:rPr>
              <a:t>Phiên</a:t>
            </a:r>
            <a:r>
              <a:rPr lang="en-US" sz="2400" b="1" dirty="0" smtClean="0">
                <a:solidFill>
                  <a:schemeClr val="tx1">
                    <a:lumMod val="50000"/>
                    <a:lumOff val="50000"/>
                  </a:schemeClr>
                </a:solidFill>
                <a:latin typeface="Arial" panose="020B0604020202020204" pitchFamily="34" charset="0"/>
                <a:cs typeface="Arial" panose="020B0604020202020204" pitchFamily="34" charset="0"/>
              </a:rPr>
              <a:t> </a:t>
            </a:r>
            <a:r>
              <a:rPr lang="en-US" sz="2400" b="1" dirty="0" err="1" smtClean="0">
                <a:solidFill>
                  <a:schemeClr val="tx1">
                    <a:lumMod val="50000"/>
                    <a:lumOff val="50000"/>
                  </a:schemeClr>
                </a:solidFill>
                <a:latin typeface="Arial" panose="020B0604020202020204" pitchFamily="34" charset="0"/>
                <a:cs typeface="Arial" panose="020B0604020202020204" pitchFamily="34" charset="0"/>
              </a:rPr>
              <a:t>bản</a:t>
            </a:r>
            <a:endParaRPr lang="id-ID" sz="2400" b="1"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8" name="Group 17"/>
          <p:cNvGrpSpPr/>
          <p:nvPr/>
        </p:nvGrpSpPr>
        <p:grpSpPr>
          <a:xfrm>
            <a:off x="781693" y="4072379"/>
            <a:ext cx="493250" cy="493250"/>
            <a:chOff x="1032213" y="3936641"/>
            <a:chExt cx="493250" cy="493250"/>
          </a:xfrm>
        </p:grpSpPr>
        <p:sp>
          <p:nvSpPr>
            <p:cNvPr id="19" name="Oval 18"/>
            <p:cNvSpPr/>
            <p:nvPr/>
          </p:nvSpPr>
          <p:spPr>
            <a:xfrm>
              <a:off x="1032213" y="3936641"/>
              <a:ext cx="493250" cy="4932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lumMod val="65000"/>
                  </a:schemeClr>
                </a:solidFill>
                <a:latin typeface="Arial" panose="020B0604020202020204" pitchFamily="34" charset="0"/>
                <a:cs typeface="Arial" panose="020B0604020202020204" pitchFamily="34" charset="0"/>
              </a:endParaRPr>
            </a:p>
          </p:txBody>
        </p:sp>
        <p:sp>
          <p:nvSpPr>
            <p:cNvPr id="20" name="Freeform 16"/>
            <p:cNvSpPr>
              <a:spLocks noChangeAspect="1" noChangeArrowheads="1"/>
            </p:cNvSpPr>
            <p:nvPr/>
          </p:nvSpPr>
          <p:spPr bwMode="auto">
            <a:xfrm>
              <a:off x="1180822" y="4029294"/>
              <a:ext cx="196033" cy="307944"/>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a:extLst/>
          </p:spPr>
          <p:txBody>
            <a:bodyPr wrap="none" lIns="182843" tIns="91422" rIns="182843" bIns="91422" anchor="ctr"/>
            <a:lstStyle/>
            <a:p>
              <a:pPr>
                <a:defRPr/>
              </a:pPr>
              <a:endParaRPr lang="en-US" sz="2400" dirty="0">
                <a:solidFill>
                  <a:schemeClr val="bg1">
                    <a:lumMod val="65000"/>
                  </a:schemeClr>
                </a:solidFill>
                <a:latin typeface="Arial" panose="020B0604020202020204" pitchFamily="34" charset="0"/>
                <a:ea typeface="SimSun" charset="0"/>
                <a:cs typeface="Arial" panose="020B0604020202020204" pitchFamily="34" charset="0"/>
              </a:endParaRPr>
            </a:p>
          </p:txBody>
        </p:sp>
      </p:grpSp>
      <p:sp>
        <p:nvSpPr>
          <p:cNvPr id="22" name="TextBox 21"/>
          <p:cNvSpPr txBox="1"/>
          <p:nvPr/>
        </p:nvSpPr>
        <p:spPr>
          <a:xfrm>
            <a:off x="1453738" y="4331282"/>
            <a:ext cx="9545439" cy="1200329"/>
          </a:xfrm>
          <a:prstGeom prst="rect">
            <a:avLst/>
          </a:prstGeom>
          <a:noFill/>
        </p:spPr>
        <p:txBody>
          <a:bodyPr wrap="square" rtlCol="0">
            <a:spAutoFit/>
          </a:bodyPr>
          <a:lstStyle/>
          <a:p>
            <a:pPr algn="just"/>
            <a:r>
              <a:rPr lang="en-US" sz="2400" dirty="0" err="1">
                <a:solidFill>
                  <a:schemeClr val="bg1">
                    <a:lumMod val="65000"/>
                  </a:schemeClr>
                </a:solidFill>
                <a:latin typeface="Arial" panose="020B0604020202020204" pitchFamily="34" charset="0"/>
                <a:cs typeface="Arial" panose="020B0604020202020204" pitchFamily="34" charset="0"/>
              </a:rPr>
              <a:t>Hiện</a:t>
            </a:r>
            <a:r>
              <a:rPr lang="en-US" sz="2400" dirty="0">
                <a:solidFill>
                  <a:schemeClr val="bg1">
                    <a:lumMod val="65000"/>
                  </a:schemeClr>
                </a:solidFill>
                <a:latin typeface="Arial" panose="020B0604020202020204" pitchFamily="34" charset="0"/>
                <a:cs typeface="Arial" panose="020B0604020202020204" pitchFamily="34" charset="0"/>
              </a:rPr>
              <a:t> </a:t>
            </a:r>
            <a:r>
              <a:rPr lang="en-US" sz="2400" dirty="0" err="1">
                <a:solidFill>
                  <a:schemeClr val="bg1">
                    <a:lumMod val="65000"/>
                  </a:schemeClr>
                </a:solidFill>
                <a:latin typeface="Arial" panose="020B0604020202020204" pitchFamily="34" charset="0"/>
                <a:cs typeface="Arial" panose="020B0604020202020204" pitchFamily="34" charset="0"/>
              </a:rPr>
              <a:t>tại</a:t>
            </a:r>
            <a:r>
              <a:rPr lang="en-US" sz="2400" dirty="0">
                <a:solidFill>
                  <a:schemeClr val="bg1">
                    <a:lumMod val="65000"/>
                  </a:schemeClr>
                </a:solidFill>
                <a:latin typeface="Arial" panose="020B0604020202020204" pitchFamily="34" charset="0"/>
                <a:cs typeface="Arial" panose="020B0604020202020204" pitchFamily="34" charset="0"/>
              </a:rPr>
              <a:t>, </a:t>
            </a:r>
            <a:r>
              <a:rPr lang="en-US" sz="2400" dirty="0" err="1">
                <a:solidFill>
                  <a:schemeClr val="bg1">
                    <a:lumMod val="65000"/>
                  </a:schemeClr>
                </a:solidFill>
                <a:latin typeface="Arial" panose="020B0604020202020204" pitchFamily="34" charset="0"/>
                <a:cs typeface="Arial" panose="020B0604020202020204" pitchFamily="34" charset="0"/>
              </a:rPr>
              <a:t>hầu</a:t>
            </a:r>
            <a:r>
              <a:rPr lang="en-US" sz="2400" dirty="0">
                <a:solidFill>
                  <a:schemeClr val="bg1">
                    <a:lumMod val="65000"/>
                  </a:schemeClr>
                </a:solidFill>
                <a:latin typeface="Arial" panose="020B0604020202020204" pitchFamily="34" charset="0"/>
                <a:cs typeface="Arial" panose="020B0604020202020204" pitchFamily="34" charset="0"/>
              </a:rPr>
              <a:t> </a:t>
            </a:r>
            <a:r>
              <a:rPr lang="en-US" sz="2400" dirty="0" err="1">
                <a:solidFill>
                  <a:schemeClr val="bg1">
                    <a:lumMod val="65000"/>
                  </a:schemeClr>
                </a:solidFill>
                <a:latin typeface="Arial" panose="020B0604020202020204" pitchFamily="34" charset="0"/>
                <a:cs typeface="Arial" panose="020B0604020202020204" pitchFamily="34" charset="0"/>
              </a:rPr>
              <a:t>hết</a:t>
            </a:r>
            <a:r>
              <a:rPr lang="en-US" sz="2400" dirty="0">
                <a:solidFill>
                  <a:schemeClr val="bg1">
                    <a:lumMod val="65000"/>
                  </a:schemeClr>
                </a:solidFill>
                <a:latin typeface="Arial" panose="020B0604020202020204" pitchFamily="34" charset="0"/>
                <a:cs typeface="Arial" panose="020B0604020202020204" pitchFamily="34" charset="0"/>
              </a:rPr>
              <a:t> </a:t>
            </a:r>
            <a:r>
              <a:rPr lang="en-US" sz="2400" dirty="0" err="1">
                <a:solidFill>
                  <a:schemeClr val="bg1">
                    <a:lumMod val="65000"/>
                  </a:schemeClr>
                </a:solidFill>
                <a:latin typeface="Arial" panose="020B0604020202020204" pitchFamily="34" charset="0"/>
                <a:cs typeface="Arial" panose="020B0604020202020204" pitchFamily="34" charset="0"/>
              </a:rPr>
              <a:t>trong</a:t>
            </a:r>
            <a:r>
              <a:rPr lang="en-US" sz="2400" dirty="0">
                <a:solidFill>
                  <a:schemeClr val="bg1">
                    <a:lumMod val="65000"/>
                  </a:schemeClr>
                </a:solidFill>
                <a:latin typeface="Arial" panose="020B0604020202020204" pitchFamily="34" charset="0"/>
                <a:cs typeface="Arial" panose="020B0604020202020204" pitchFamily="34" charset="0"/>
              </a:rPr>
              <a:t> </a:t>
            </a:r>
            <a:r>
              <a:rPr lang="en-US" sz="2400" dirty="0" err="1">
                <a:solidFill>
                  <a:schemeClr val="bg1">
                    <a:lumMod val="65000"/>
                  </a:schemeClr>
                </a:solidFill>
                <a:latin typeface="Arial" panose="020B0604020202020204" pitchFamily="34" charset="0"/>
                <a:cs typeface="Arial" panose="020B0604020202020204" pitchFamily="34" charset="0"/>
              </a:rPr>
              <a:t>các</a:t>
            </a:r>
            <a:r>
              <a:rPr lang="en-US" sz="2400" dirty="0">
                <a:solidFill>
                  <a:schemeClr val="bg1">
                    <a:lumMod val="65000"/>
                  </a:schemeClr>
                </a:solidFill>
                <a:latin typeface="Arial" panose="020B0604020202020204" pitchFamily="34" charset="0"/>
                <a:cs typeface="Arial" panose="020B0604020202020204" pitchFamily="34" charset="0"/>
              </a:rPr>
              <a:t> </a:t>
            </a:r>
            <a:r>
              <a:rPr lang="en-US" sz="2400" dirty="0" err="1">
                <a:solidFill>
                  <a:schemeClr val="bg1">
                    <a:lumMod val="65000"/>
                  </a:schemeClr>
                </a:solidFill>
                <a:latin typeface="Arial" panose="020B0604020202020204" pitchFamily="34" charset="0"/>
                <a:cs typeface="Arial" panose="020B0604020202020204" pitchFamily="34" charset="0"/>
              </a:rPr>
              <a:t>dự</a:t>
            </a:r>
            <a:r>
              <a:rPr lang="en-US" sz="2400" dirty="0">
                <a:solidFill>
                  <a:schemeClr val="bg1">
                    <a:lumMod val="65000"/>
                  </a:schemeClr>
                </a:solidFill>
                <a:latin typeface="Arial" panose="020B0604020202020204" pitchFamily="34" charset="0"/>
                <a:cs typeface="Arial" panose="020B0604020202020204" pitchFamily="34" charset="0"/>
              </a:rPr>
              <a:t> </a:t>
            </a:r>
            <a:r>
              <a:rPr lang="en-US" sz="2400" dirty="0" err="1">
                <a:solidFill>
                  <a:schemeClr val="bg1">
                    <a:lumMod val="65000"/>
                  </a:schemeClr>
                </a:solidFill>
                <a:latin typeface="Arial" panose="020B0604020202020204" pitchFamily="34" charset="0"/>
                <a:cs typeface="Arial" panose="020B0604020202020204" pitchFamily="34" charset="0"/>
              </a:rPr>
              <a:t>án</a:t>
            </a:r>
            <a:r>
              <a:rPr lang="en-US" sz="2400" dirty="0">
                <a:solidFill>
                  <a:schemeClr val="bg1">
                    <a:lumMod val="65000"/>
                  </a:schemeClr>
                </a:solidFill>
                <a:latin typeface="Arial" panose="020B0604020202020204" pitchFamily="34" charset="0"/>
                <a:cs typeface="Arial" panose="020B0604020202020204" pitchFamily="34" charset="0"/>
              </a:rPr>
              <a:t> </a:t>
            </a:r>
            <a:r>
              <a:rPr lang="en-US" sz="2400" dirty="0" err="1">
                <a:solidFill>
                  <a:schemeClr val="bg1">
                    <a:lumMod val="65000"/>
                  </a:schemeClr>
                </a:solidFill>
                <a:latin typeface="Arial" panose="020B0604020202020204" pitchFamily="34" charset="0"/>
                <a:cs typeface="Arial" panose="020B0604020202020204" pitchFamily="34" charset="0"/>
              </a:rPr>
              <a:t>chúng</a:t>
            </a:r>
            <a:r>
              <a:rPr lang="en-US" sz="2400" dirty="0">
                <a:solidFill>
                  <a:schemeClr val="bg1">
                    <a:lumMod val="65000"/>
                  </a:schemeClr>
                </a:solidFill>
                <a:latin typeface="Arial" panose="020B0604020202020204" pitchFamily="34" charset="0"/>
                <a:cs typeface="Arial" panose="020B0604020202020204" pitchFamily="34" charset="0"/>
              </a:rPr>
              <a:t> ta </a:t>
            </a:r>
            <a:r>
              <a:rPr lang="en-US" sz="2400" dirty="0" err="1">
                <a:solidFill>
                  <a:schemeClr val="bg1">
                    <a:lumMod val="65000"/>
                  </a:schemeClr>
                </a:solidFill>
                <a:latin typeface="Arial" panose="020B0604020202020204" pitchFamily="34" charset="0"/>
                <a:cs typeface="Arial" panose="020B0604020202020204" pitchFamily="34" charset="0"/>
              </a:rPr>
              <a:t>vẫn</a:t>
            </a:r>
            <a:r>
              <a:rPr lang="en-US" sz="2400" dirty="0">
                <a:solidFill>
                  <a:schemeClr val="bg1">
                    <a:lumMod val="65000"/>
                  </a:schemeClr>
                </a:solidFill>
                <a:latin typeface="Arial" panose="020B0604020202020204" pitchFamily="34" charset="0"/>
                <a:cs typeface="Arial" panose="020B0604020202020204" pitchFamily="34" charset="0"/>
              </a:rPr>
              <a:t> </a:t>
            </a:r>
            <a:r>
              <a:rPr lang="en-US" sz="2400" dirty="0" err="1">
                <a:solidFill>
                  <a:schemeClr val="bg1">
                    <a:lumMod val="65000"/>
                  </a:schemeClr>
                </a:solidFill>
                <a:latin typeface="Arial" panose="020B0604020202020204" pitchFamily="34" charset="0"/>
                <a:cs typeface="Arial" panose="020B0604020202020204" pitchFamily="34" charset="0"/>
              </a:rPr>
              <a:t>đang</a:t>
            </a:r>
            <a:r>
              <a:rPr lang="en-US" sz="2400" dirty="0">
                <a:solidFill>
                  <a:schemeClr val="bg1">
                    <a:lumMod val="65000"/>
                  </a:schemeClr>
                </a:solidFill>
                <a:latin typeface="Arial" panose="020B0604020202020204" pitchFamily="34" charset="0"/>
                <a:cs typeface="Arial" panose="020B0604020202020204" pitchFamily="34" charset="0"/>
              </a:rPr>
              <a:t> </a:t>
            </a:r>
            <a:r>
              <a:rPr lang="en-US" sz="2400" dirty="0" err="1">
                <a:solidFill>
                  <a:schemeClr val="bg1">
                    <a:lumMod val="65000"/>
                  </a:schemeClr>
                </a:solidFill>
                <a:latin typeface="Arial" panose="020B0604020202020204" pitchFamily="34" charset="0"/>
                <a:cs typeface="Arial" panose="020B0604020202020204" pitchFamily="34" charset="0"/>
              </a:rPr>
              <a:t>sử</a:t>
            </a:r>
            <a:r>
              <a:rPr lang="en-US" sz="2400" dirty="0">
                <a:solidFill>
                  <a:schemeClr val="bg1">
                    <a:lumMod val="65000"/>
                  </a:schemeClr>
                </a:solidFill>
                <a:latin typeface="Arial" panose="020B0604020202020204" pitchFamily="34" charset="0"/>
                <a:cs typeface="Arial" panose="020B0604020202020204" pitchFamily="34" charset="0"/>
              </a:rPr>
              <a:t> </a:t>
            </a:r>
            <a:r>
              <a:rPr lang="en-US" sz="2400" dirty="0" err="1">
                <a:solidFill>
                  <a:schemeClr val="bg1">
                    <a:lumMod val="65000"/>
                  </a:schemeClr>
                </a:solidFill>
                <a:latin typeface="Arial" panose="020B0604020202020204" pitchFamily="34" charset="0"/>
                <a:cs typeface="Arial" panose="020B0604020202020204" pitchFamily="34" charset="0"/>
              </a:rPr>
              <a:t>dụng</a:t>
            </a:r>
            <a:r>
              <a:rPr lang="en-US" sz="2400" dirty="0">
                <a:solidFill>
                  <a:schemeClr val="bg1">
                    <a:lumMod val="65000"/>
                  </a:schemeClr>
                </a:solidFill>
                <a:latin typeface="Arial" panose="020B0604020202020204" pitchFamily="34" charset="0"/>
                <a:cs typeface="Arial" panose="020B0604020202020204" pitchFamily="34" charset="0"/>
              </a:rPr>
              <a:t> JUnit </a:t>
            </a:r>
            <a:r>
              <a:rPr lang="en-US" sz="2400" dirty="0" smtClean="0">
                <a:solidFill>
                  <a:schemeClr val="bg1">
                    <a:lumMod val="65000"/>
                  </a:schemeClr>
                </a:solidFill>
                <a:latin typeface="Arial" panose="020B0604020202020204" pitchFamily="34" charset="0"/>
                <a:cs typeface="Arial" panose="020B0604020202020204" pitchFamily="34" charset="0"/>
              </a:rPr>
              <a:t>4. </a:t>
            </a:r>
            <a:r>
              <a:rPr lang="en-US" sz="2400" dirty="0" err="1" smtClean="0">
                <a:solidFill>
                  <a:schemeClr val="bg1">
                    <a:lumMod val="65000"/>
                  </a:schemeClr>
                </a:solidFill>
                <a:latin typeface="Arial" panose="020B0604020202020204" pitchFamily="34" charset="0"/>
                <a:cs typeface="Arial" panose="020B0604020202020204" pitchFamily="34" charset="0"/>
              </a:rPr>
              <a:t>Phiên</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bản</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mới</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ra</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mắt</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gần</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đây</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là</a:t>
            </a:r>
            <a:r>
              <a:rPr lang="en-US" sz="2400" dirty="0" smtClean="0">
                <a:solidFill>
                  <a:schemeClr val="bg1">
                    <a:lumMod val="65000"/>
                  </a:schemeClr>
                </a:solidFill>
                <a:latin typeface="Arial" panose="020B0604020202020204" pitchFamily="34" charset="0"/>
                <a:cs typeface="Arial" panose="020B0604020202020204" pitchFamily="34" charset="0"/>
              </a:rPr>
              <a:t> JUnit 5.Tuy </a:t>
            </a:r>
            <a:r>
              <a:rPr lang="en-US" sz="2400" dirty="0" err="1" smtClean="0">
                <a:solidFill>
                  <a:schemeClr val="bg1">
                    <a:lumMod val="65000"/>
                  </a:schemeClr>
                </a:solidFill>
                <a:latin typeface="Arial" panose="020B0604020202020204" pitchFamily="34" charset="0"/>
                <a:cs typeface="Arial" panose="020B0604020202020204" pitchFamily="34" charset="0"/>
              </a:rPr>
              <a:t>nhiên</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phiên</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bản</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a:solidFill>
                  <a:schemeClr val="bg1">
                    <a:lumMod val="65000"/>
                  </a:schemeClr>
                </a:solidFill>
                <a:latin typeface="Arial" panose="020B0604020202020204" pitchFamily="34" charset="0"/>
                <a:cs typeface="Arial" panose="020B0604020202020204" pitchFamily="34" charset="0"/>
              </a:rPr>
              <a:t>JUnit </a:t>
            </a:r>
            <a:r>
              <a:rPr lang="en-US" sz="2400" dirty="0" smtClean="0">
                <a:solidFill>
                  <a:schemeClr val="bg1">
                    <a:lumMod val="65000"/>
                  </a:schemeClr>
                </a:solidFill>
                <a:latin typeface="Arial" panose="020B0604020202020204" pitchFamily="34" charset="0"/>
                <a:cs typeface="Arial" panose="020B0604020202020204" pitchFamily="34" charset="0"/>
              </a:rPr>
              <a:t>4 </a:t>
            </a:r>
            <a:r>
              <a:rPr lang="en-US" sz="2400" dirty="0" err="1" smtClean="0">
                <a:solidFill>
                  <a:schemeClr val="bg1">
                    <a:lumMod val="65000"/>
                  </a:schemeClr>
                </a:solidFill>
                <a:latin typeface="Arial" panose="020B0604020202020204" pitchFamily="34" charset="0"/>
                <a:cs typeface="Arial" panose="020B0604020202020204" pitchFamily="34" charset="0"/>
              </a:rPr>
              <a:t>vẫn</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được</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sử</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dụng</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và</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cài</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đặt</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mặc</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định</a:t>
            </a:r>
            <a:r>
              <a:rPr lang="en-US" sz="2400" dirty="0" smtClean="0">
                <a:solidFill>
                  <a:schemeClr val="bg1">
                    <a:lumMod val="65000"/>
                  </a:schemeClr>
                </a:solidFill>
                <a:latin typeface="Arial" panose="020B0604020202020204" pitchFamily="34" charset="0"/>
                <a:cs typeface="Arial" panose="020B0604020202020204" pitchFamily="34" charset="0"/>
              </a:rPr>
              <a:t> </a:t>
            </a:r>
            <a:r>
              <a:rPr lang="en-US" sz="2400" dirty="0" err="1" smtClean="0">
                <a:solidFill>
                  <a:schemeClr val="bg1">
                    <a:lumMod val="65000"/>
                  </a:schemeClr>
                </a:solidFill>
                <a:latin typeface="Arial" panose="020B0604020202020204" pitchFamily="34" charset="0"/>
                <a:cs typeface="Arial" panose="020B0604020202020204" pitchFamily="34" charset="0"/>
              </a:rPr>
              <a:t>trong</a:t>
            </a:r>
            <a:r>
              <a:rPr lang="en-US" sz="2400" dirty="0" smtClean="0">
                <a:solidFill>
                  <a:schemeClr val="bg1">
                    <a:lumMod val="65000"/>
                  </a:schemeClr>
                </a:solidFill>
                <a:latin typeface="Arial" panose="020B0604020202020204" pitchFamily="34" charset="0"/>
                <a:cs typeface="Arial" panose="020B0604020202020204" pitchFamily="34" charset="0"/>
              </a:rPr>
              <a:t> Android Studio</a:t>
            </a:r>
            <a:endParaRPr lang="en-US" sz="24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13212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6" presetClass="emph" presetSubtype="0" accel="50000" fill="hold" nodeType="withEffect" p14:presetBounceEnd="72000">
                                      <p:stCondLst>
                                        <p:cond delay="650"/>
                                      </p:stCondLst>
                                      <p:childTnLst>
                                        <p:animScale p14:bounceEnd="72000">
                                          <p:cBhvr>
                                            <p:cTn id="9" dur="1500" fill="hold"/>
                                            <p:tgtEl>
                                              <p:spTgt spid="12"/>
                                            </p:tgtEl>
                                          </p:cBhvr>
                                          <p:by x="150000" y="150000"/>
                                          <p:from x="65854" y="65854"/>
                                          <p:to x="100000" y="100000"/>
                                        </p:animScale>
                                      </p:childTnLst>
                                    </p:cTn>
                                  </p:par>
                                  <p:par>
                                    <p:cTn id="10" presetID="10" presetClass="entr" presetSubtype="0" fill="hold" nodeType="withEffect">
                                      <p:stCondLst>
                                        <p:cond delay="80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50"/>
                                            <p:tgtEl>
                                              <p:spTgt spid="18"/>
                                            </p:tgtEl>
                                          </p:cBhvr>
                                        </p:animEffect>
                                      </p:childTnLst>
                                    </p:cTn>
                                  </p:par>
                                  <p:par>
                                    <p:cTn id="13" presetID="6" presetClass="emph" presetSubtype="0" accel="50000" fill="hold" nodeType="withEffect" p14:presetBounceEnd="72000">
                                      <p:stCondLst>
                                        <p:cond delay="800"/>
                                      </p:stCondLst>
                                      <p:childTnLst>
                                        <p:animScale p14:bounceEnd="72000">
                                          <p:cBhvr>
                                            <p:cTn id="14" dur="1500" fill="hold"/>
                                            <p:tgtEl>
                                              <p:spTgt spid="18"/>
                                            </p:tgtEl>
                                          </p:cBhvr>
                                          <p:by x="150000" y="150000"/>
                                          <p:from x="65854" y="65854"/>
                                          <p:to x="100000" y="100000"/>
                                        </p:animScale>
                                      </p:childTnLst>
                                    </p:cTn>
                                  </p:par>
                                  <p:par>
                                    <p:cTn id="15" presetID="10" presetClass="entr" presetSubtype="0" fill="hold" grpId="0" nodeType="withEffect">
                                      <p:stCondLst>
                                        <p:cond delay="9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50"/>
                                            <p:tgtEl>
                                              <p:spTgt spid="15"/>
                                            </p:tgtEl>
                                          </p:cBhvr>
                                        </p:animEffect>
                                      </p:childTnLst>
                                    </p:cTn>
                                  </p:par>
                                  <p:par>
                                    <p:cTn id="18" presetID="6" presetClass="emph" presetSubtype="0" accel="50000" fill="hold" grpId="1" nodeType="withEffect" p14:presetBounceEnd="72000">
                                      <p:stCondLst>
                                        <p:cond delay="900"/>
                                      </p:stCondLst>
                                      <p:childTnLst>
                                        <p:animScale p14:bounceEnd="72000">
                                          <p:cBhvr>
                                            <p:cTn id="19" dur="1500" fill="hold"/>
                                            <p:tgtEl>
                                              <p:spTgt spid="15"/>
                                            </p:tgtEl>
                                          </p:cBhvr>
                                          <p:by x="150000" y="150000"/>
                                          <p:from x="65854" y="65854"/>
                                          <p:to x="100000" y="100000"/>
                                        </p:animScale>
                                      </p:childTnLst>
                                    </p:cTn>
                                  </p:par>
                                  <p:par>
                                    <p:cTn id="20" presetID="10" presetClass="entr" presetSubtype="0" fill="hold" grpId="0" nodeType="withEffect">
                                      <p:stCondLst>
                                        <p:cond delay="105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50"/>
                                            <p:tgtEl>
                                              <p:spTgt spid="17"/>
                                            </p:tgtEl>
                                          </p:cBhvr>
                                        </p:animEffect>
                                      </p:childTnLst>
                                    </p:cTn>
                                  </p:par>
                                  <p:par>
                                    <p:cTn id="23" presetID="6" presetClass="emph" presetSubtype="0" accel="50000" fill="hold" grpId="1" nodeType="withEffect" p14:presetBounceEnd="72000">
                                      <p:stCondLst>
                                        <p:cond delay="1050"/>
                                      </p:stCondLst>
                                      <p:childTnLst>
                                        <p:animScale p14:bounceEnd="72000">
                                          <p:cBhvr>
                                            <p:cTn id="24" dur="1500" fill="hold"/>
                                            <p:tgtEl>
                                              <p:spTgt spid="17"/>
                                            </p:tgtEl>
                                          </p:cBhvr>
                                          <p:by x="150000" y="150000"/>
                                          <p:from x="65854" y="65854"/>
                                          <p:to x="100000" y="100000"/>
                                        </p:animScale>
                                      </p:childTnLst>
                                    </p:cTn>
                                  </p:par>
                                  <p:par>
                                    <p:cTn id="25" presetID="10" presetClass="entr" presetSubtype="0" fill="hold" grpId="0" nodeType="withEffect">
                                      <p:stCondLst>
                                        <p:cond delay="11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50"/>
                                            <p:tgtEl>
                                              <p:spTgt spid="16"/>
                                            </p:tgtEl>
                                          </p:cBhvr>
                                        </p:animEffect>
                                      </p:childTnLst>
                                    </p:cTn>
                                  </p:par>
                                  <p:par>
                                    <p:cTn id="28" presetID="6" presetClass="emph" presetSubtype="0" accel="50000" fill="hold" grpId="1" nodeType="withEffect" p14:presetBounceEnd="72000">
                                      <p:stCondLst>
                                        <p:cond delay="1150"/>
                                      </p:stCondLst>
                                      <p:childTnLst>
                                        <p:animScale p14:bounceEnd="72000">
                                          <p:cBhvr>
                                            <p:cTn id="29" dur="1500" fill="hold"/>
                                            <p:tgtEl>
                                              <p:spTgt spid="16"/>
                                            </p:tgtEl>
                                          </p:cBhvr>
                                          <p:by x="150000" y="150000"/>
                                          <p:from x="65854" y="65854"/>
                                          <p:to x="100000" y="100000"/>
                                        </p:animScale>
                                      </p:childTnLst>
                                    </p:cTn>
                                  </p:par>
                                  <p:par>
                                    <p:cTn id="30" presetID="10" presetClass="entr" presetSubtype="0" fill="hold" grpId="0" nodeType="withEffect">
                                      <p:stCondLst>
                                        <p:cond delay="130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250"/>
                                            <p:tgtEl>
                                              <p:spTgt spid="22"/>
                                            </p:tgtEl>
                                          </p:cBhvr>
                                        </p:animEffect>
                                      </p:childTnLst>
                                    </p:cTn>
                                  </p:par>
                                  <p:par>
                                    <p:cTn id="33" presetID="6" presetClass="emph" presetSubtype="0" accel="50000" fill="hold" grpId="1" nodeType="withEffect" p14:presetBounceEnd="72000">
                                      <p:stCondLst>
                                        <p:cond delay="1300"/>
                                      </p:stCondLst>
                                      <p:childTnLst>
                                        <p:animScale p14:bounceEnd="72000">
                                          <p:cBhvr>
                                            <p:cTn id="34" dur="1500" fill="hold"/>
                                            <p:tgtEl>
                                              <p:spTgt spid="22"/>
                                            </p:tgtEl>
                                          </p:cBhvr>
                                          <p:by x="150000" y="150000"/>
                                          <p:from x="65854" y="65854"/>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22" grpId="0"/>
          <p:bldP spid="2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6" presetClass="emph" presetSubtype="0" accel="50000" fill="hold" nodeType="withEffect">
                                      <p:stCondLst>
                                        <p:cond delay="650"/>
                                      </p:stCondLst>
                                      <p:childTnLst>
                                        <p:animScale>
                                          <p:cBhvr>
                                            <p:cTn id="9" dur="1500" fill="hold"/>
                                            <p:tgtEl>
                                              <p:spTgt spid="12"/>
                                            </p:tgtEl>
                                          </p:cBhvr>
                                          <p:by x="150000" y="150000"/>
                                          <p:from x="65854" y="65854"/>
                                          <p:to x="100000" y="100000"/>
                                        </p:animScale>
                                      </p:childTnLst>
                                    </p:cTn>
                                  </p:par>
                                  <p:par>
                                    <p:cTn id="10" presetID="10" presetClass="entr" presetSubtype="0" fill="hold" nodeType="withEffect">
                                      <p:stCondLst>
                                        <p:cond delay="80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50"/>
                                            <p:tgtEl>
                                              <p:spTgt spid="18"/>
                                            </p:tgtEl>
                                          </p:cBhvr>
                                        </p:animEffect>
                                      </p:childTnLst>
                                    </p:cTn>
                                  </p:par>
                                  <p:par>
                                    <p:cTn id="13" presetID="6" presetClass="emph" presetSubtype="0" accel="50000" fill="hold" nodeType="withEffect">
                                      <p:stCondLst>
                                        <p:cond delay="800"/>
                                      </p:stCondLst>
                                      <p:childTnLst>
                                        <p:animScale>
                                          <p:cBhvr>
                                            <p:cTn id="14" dur="1500" fill="hold"/>
                                            <p:tgtEl>
                                              <p:spTgt spid="18"/>
                                            </p:tgtEl>
                                          </p:cBhvr>
                                          <p:by x="150000" y="150000"/>
                                          <p:from x="65854" y="65854"/>
                                          <p:to x="100000" y="100000"/>
                                        </p:animScale>
                                      </p:childTnLst>
                                    </p:cTn>
                                  </p:par>
                                  <p:par>
                                    <p:cTn id="15" presetID="10" presetClass="entr" presetSubtype="0" fill="hold" grpId="0" nodeType="withEffect">
                                      <p:stCondLst>
                                        <p:cond delay="9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50"/>
                                            <p:tgtEl>
                                              <p:spTgt spid="15"/>
                                            </p:tgtEl>
                                          </p:cBhvr>
                                        </p:animEffect>
                                      </p:childTnLst>
                                    </p:cTn>
                                  </p:par>
                                  <p:par>
                                    <p:cTn id="18" presetID="6" presetClass="emph" presetSubtype="0" accel="50000" fill="hold" grpId="1" nodeType="withEffect">
                                      <p:stCondLst>
                                        <p:cond delay="900"/>
                                      </p:stCondLst>
                                      <p:childTnLst>
                                        <p:animScale>
                                          <p:cBhvr>
                                            <p:cTn id="19" dur="1500" fill="hold"/>
                                            <p:tgtEl>
                                              <p:spTgt spid="15"/>
                                            </p:tgtEl>
                                          </p:cBhvr>
                                          <p:by x="150000" y="150000"/>
                                          <p:from x="65854" y="65854"/>
                                          <p:to x="100000" y="100000"/>
                                        </p:animScale>
                                      </p:childTnLst>
                                    </p:cTn>
                                  </p:par>
                                  <p:par>
                                    <p:cTn id="20" presetID="10" presetClass="entr" presetSubtype="0" fill="hold" grpId="0" nodeType="withEffect">
                                      <p:stCondLst>
                                        <p:cond delay="105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50"/>
                                            <p:tgtEl>
                                              <p:spTgt spid="17"/>
                                            </p:tgtEl>
                                          </p:cBhvr>
                                        </p:animEffect>
                                      </p:childTnLst>
                                    </p:cTn>
                                  </p:par>
                                  <p:par>
                                    <p:cTn id="23" presetID="6" presetClass="emph" presetSubtype="0" accel="50000" fill="hold" grpId="1" nodeType="withEffect">
                                      <p:stCondLst>
                                        <p:cond delay="1050"/>
                                      </p:stCondLst>
                                      <p:childTnLst>
                                        <p:animScale>
                                          <p:cBhvr>
                                            <p:cTn id="24" dur="1500" fill="hold"/>
                                            <p:tgtEl>
                                              <p:spTgt spid="17"/>
                                            </p:tgtEl>
                                          </p:cBhvr>
                                          <p:by x="150000" y="150000"/>
                                          <p:from x="65854" y="65854"/>
                                          <p:to x="100000" y="100000"/>
                                        </p:animScale>
                                      </p:childTnLst>
                                    </p:cTn>
                                  </p:par>
                                  <p:par>
                                    <p:cTn id="25" presetID="10" presetClass="entr" presetSubtype="0" fill="hold" grpId="0" nodeType="withEffect">
                                      <p:stCondLst>
                                        <p:cond delay="11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50"/>
                                            <p:tgtEl>
                                              <p:spTgt spid="16"/>
                                            </p:tgtEl>
                                          </p:cBhvr>
                                        </p:animEffect>
                                      </p:childTnLst>
                                    </p:cTn>
                                  </p:par>
                                  <p:par>
                                    <p:cTn id="28" presetID="6" presetClass="emph" presetSubtype="0" accel="50000" fill="hold" grpId="1" nodeType="withEffect">
                                      <p:stCondLst>
                                        <p:cond delay="1150"/>
                                      </p:stCondLst>
                                      <p:childTnLst>
                                        <p:animScale>
                                          <p:cBhvr>
                                            <p:cTn id="29" dur="1500" fill="hold"/>
                                            <p:tgtEl>
                                              <p:spTgt spid="16"/>
                                            </p:tgtEl>
                                          </p:cBhvr>
                                          <p:by x="150000" y="150000"/>
                                          <p:from x="65854" y="65854"/>
                                          <p:to x="100000" y="100000"/>
                                        </p:animScale>
                                      </p:childTnLst>
                                    </p:cTn>
                                  </p:par>
                                  <p:par>
                                    <p:cTn id="30" presetID="10" presetClass="entr" presetSubtype="0" fill="hold" grpId="0" nodeType="withEffect">
                                      <p:stCondLst>
                                        <p:cond delay="130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250"/>
                                            <p:tgtEl>
                                              <p:spTgt spid="22"/>
                                            </p:tgtEl>
                                          </p:cBhvr>
                                        </p:animEffect>
                                      </p:childTnLst>
                                    </p:cTn>
                                  </p:par>
                                  <p:par>
                                    <p:cTn id="33" presetID="6" presetClass="emph" presetSubtype="0" accel="50000" fill="hold" grpId="1" nodeType="withEffect">
                                      <p:stCondLst>
                                        <p:cond delay="1300"/>
                                      </p:stCondLst>
                                      <p:childTnLst>
                                        <p:animScale>
                                          <p:cBhvr>
                                            <p:cTn id="34" dur="1500" fill="hold"/>
                                            <p:tgtEl>
                                              <p:spTgt spid="22"/>
                                            </p:tgtEl>
                                          </p:cBhvr>
                                          <p:by x="150000" y="150000"/>
                                          <p:from x="65854" y="65854"/>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22" grpId="0"/>
          <p:bldP spid="22" grpId="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flipH="1">
            <a:off x="6603035" y="4359333"/>
            <a:ext cx="2039642" cy="0"/>
          </a:xfrm>
          <a:prstGeom prst="line">
            <a:avLst/>
          </a:prstGeom>
          <a:ln w="19050">
            <a:solidFill>
              <a:schemeClr val="accent3"/>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9" name="Elbow Connector 68"/>
          <p:cNvCxnSpPr>
            <a:endCxn id="187" idx="2"/>
          </p:cNvCxnSpPr>
          <p:nvPr/>
        </p:nvCxnSpPr>
        <p:spPr>
          <a:xfrm rot="10800000">
            <a:off x="6603035" y="2633183"/>
            <a:ext cx="2039642" cy="1437010"/>
          </a:xfrm>
          <a:prstGeom prst="bentConnector3">
            <a:avLst>
              <a:gd name="adj1" fmla="val 50000"/>
            </a:avLst>
          </a:prstGeom>
          <a:ln w="19050">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190" idx="2"/>
          </p:cNvCxnSpPr>
          <p:nvPr/>
        </p:nvCxnSpPr>
        <p:spPr>
          <a:xfrm rot="10800000">
            <a:off x="6603035" y="3508637"/>
            <a:ext cx="2024578" cy="706330"/>
          </a:xfrm>
          <a:prstGeom prst="bentConnector3">
            <a:avLst>
              <a:gd name="adj1" fmla="val 59774"/>
            </a:avLst>
          </a:prstGeom>
          <a:ln w="19050">
            <a:solidFill>
              <a:schemeClr val="accent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2" name="Elbow Connector 71"/>
          <p:cNvCxnSpPr>
            <a:endCxn id="196" idx="2"/>
          </p:cNvCxnSpPr>
          <p:nvPr/>
        </p:nvCxnSpPr>
        <p:spPr>
          <a:xfrm rot="10800000" flipV="1">
            <a:off x="6603035" y="4502909"/>
            <a:ext cx="2030974" cy="731877"/>
          </a:xfrm>
          <a:prstGeom prst="bentConnector3">
            <a:avLst>
              <a:gd name="adj1" fmla="val 60416"/>
            </a:avLst>
          </a:prstGeom>
          <a:ln w="19050">
            <a:solidFill>
              <a:schemeClr val="accent4"/>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Freeform 7"/>
          <p:cNvSpPr>
            <a:spLocks/>
          </p:cNvSpPr>
          <p:nvPr/>
        </p:nvSpPr>
        <p:spPr bwMode="auto">
          <a:xfrm>
            <a:off x="8768204" y="4576360"/>
            <a:ext cx="1391627" cy="1433493"/>
          </a:xfrm>
          <a:custGeom>
            <a:avLst/>
            <a:gdLst>
              <a:gd name="T0" fmla="*/ 697 w 717"/>
              <a:gd name="T1" fmla="*/ 0 h 738"/>
              <a:gd name="T2" fmla="*/ 697 w 717"/>
              <a:gd name="T3" fmla="*/ 348 h 738"/>
              <a:gd name="T4" fmla="*/ 676 w 717"/>
              <a:gd name="T5" fmla="*/ 397 h 738"/>
              <a:gd name="T6" fmla="*/ 627 w 717"/>
              <a:gd name="T7" fmla="*/ 418 h 738"/>
              <a:gd name="T8" fmla="*/ 90 w 717"/>
              <a:gd name="T9" fmla="*/ 418 h 738"/>
              <a:gd name="T10" fmla="*/ 26 w 717"/>
              <a:gd name="T11" fmla="*/ 444 h 738"/>
              <a:gd name="T12" fmla="*/ 0 w 717"/>
              <a:gd name="T13" fmla="*/ 508 h 738"/>
              <a:gd name="T14" fmla="*/ 0 w 717"/>
              <a:gd name="T15" fmla="*/ 738 h 738"/>
              <a:gd name="T16" fmla="*/ 20 w 717"/>
              <a:gd name="T17" fmla="*/ 738 h 738"/>
              <a:gd name="T18" fmla="*/ 20 w 717"/>
              <a:gd name="T19" fmla="*/ 508 h 738"/>
              <a:gd name="T20" fmla="*/ 41 w 717"/>
              <a:gd name="T21" fmla="*/ 458 h 738"/>
              <a:gd name="T22" fmla="*/ 90 w 717"/>
              <a:gd name="T23" fmla="*/ 438 h 738"/>
              <a:gd name="T24" fmla="*/ 627 w 717"/>
              <a:gd name="T25" fmla="*/ 438 h 738"/>
              <a:gd name="T26" fmla="*/ 690 w 717"/>
              <a:gd name="T27" fmla="*/ 411 h 738"/>
              <a:gd name="T28" fmla="*/ 717 w 717"/>
              <a:gd name="T29" fmla="*/ 348 h 738"/>
              <a:gd name="T30" fmla="*/ 717 w 717"/>
              <a:gd name="T31" fmla="*/ 0 h 738"/>
              <a:gd name="T32" fmla="*/ 697 w 717"/>
              <a:gd name="T33" fmla="*/ 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7" h="738">
                <a:moveTo>
                  <a:pt x="697" y="0"/>
                </a:moveTo>
                <a:cubicBezTo>
                  <a:pt x="697" y="348"/>
                  <a:pt x="697" y="348"/>
                  <a:pt x="697" y="348"/>
                </a:cubicBezTo>
                <a:cubicBezTo>
                  <a:pt x="697" y="367"/>
                  <a:pt x="689" y="385"/>
                  <a:pt x="676" y="397"/>
                </a:cubicBezTo>
                <a:cubicBezTo>
                  <a:pt x="663" y="410"/>
                  <a:pt x="646" y="418"/>
                  <a:pt x="627" y="418"/>
                </a:cubicBezTo>
                <a:cubicBezTo>
                  <a:pt x="90" y="418"/>
                  <a:pt x="90" y="418"/>
                  <a:pt x="90" y="418"/>
                </a:cubicBezTo>
                <a:cubicBezTo>
                  <a:pt x="65" y="418"/>
                  <a:pt x="43" y="428"/>
                  <a:pt x="26" y="444"/>
                </a:cubicBezTo>
                <a:cubicBezTo>
                  <a:pt x="10" y="461"/>
                  <a:pt x="0" y="483"/>
                  <a:pt x="0" y="508"/>
                </a:cubicBezTo>
                <a:cubicBezTo>
                  <a:pt x="0" y="738"/>
                  <a:pt x="0" y="738"/>
                  <a:pt x="0" y="738"/>
                </a:cubicBezTo>
                <a:cubicBezTo>
                  <a:pt x="20" y="738"/>
                  <a:pt x="20" y="738"/>
                  <a:pt x="20" y="738"/>
                </a:cubicBezTo>
                <a:cubicBezTo>
                  <a:pt x="20" y="508"/>
                  <a:pt x="20" y="508"/>
                  <a:pt x="20" y="508"/>
                </a:cubicBezTo>
                <a:cubicBezTo>
                  <a:pt x="20" y="489"/>
                  <a:pt x="28" y="471"/>
                  <a:pt x="41" y="458"/>
                </a:cubicBezTo>
                <a:cubicBezTo>
                  <a:pt x="53" y="446"/>
                  <a:pt x="71" y="438"/>
                  <a:pt x="90" y="438"/>
                </a:cubicBezTo>
                <a:cubicBezTo>
                  <a:pt x="627" y="438"/>
                  <a:pt x="627" y="438"/>
                  <a:pt x="627" y="438"/>
                </a:cubicBezTo>
                <a:cubicBezTo>
                  <a:pt x="651" y="438"/>
                  <a:pt x="674" y="428"/>
                  <a:pt x="690" y="411"/>
                </a:cubicBezTo>
                <a:cubicBezTo>
                  <a:pt x="707" y="395"/>
                  <a:pt x="717" y="373"/>
                  <a:pt x="717" y="348"/>
                </a:cubicBezTo>
                <a:cubicBezTo>
                  <a:pt x="717" y="0"/>
                  <a:pt x="717" y="0"/>
                  <a:pt x="717" y="0"/>
                </a:cubicBezTo>
                <a:lnTo>
                  <a:pt x="697"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p:cNvSpPr>
            <a:spLocks/>
          </p:cNvSpPr>
          <p:nvPr/>
        </p:nvSpPr>
        <p:spPr bwMode="auto">
          <a:xfrm>
            <a:off x="11739016" y="4790714"/>
            <a:ext cx="1245933" cy="1033254"/>
          </a:xfrm>
          <a:custGeom>
            <a:avLst/>
            <a:gdLst>
              <a:gd name="T0" fmla="*/ 0 w 642"/>
              <a:gd name="T1" fmla="*/ 0 h 532"/>
              <a:gd name="T2" fmla="*/ 0 w 642"/>
              <a:gd name="T3" fmla="*/ 268 h 532"/>
              <a:gd name="T4" fmla="*/ 27 w 642"/>
              <a:gd name="T5" fmla="*/ 332 h 532"/>
              <a:gd name="T6" fmla="*/ 90 w 642"/>
              <a:gd name="T7" fmla="*/ 358 h 532"/>
              <a:gd name="T8" fmla="*/ 552 w 642"/>
              <a:gd name="T9" fmla="*/ 358 h 532"/>
              <a:gd name="T10" fmla="*/ 602 w 642"/>
              <a:gd name="T11" fmla="*/ 379 h 532"/>
              <a:gd name="T12" fmla="*/ 622 w 642"/>
              <a:gd name="T13" fmla="*/ 428 h 532"/>
              <a:gd name="T14" fmla="*/ 622 w 642"/>
              <a:gd name="T15" fmla="*/ 532 h 532"/>
              <a:gd name="T16" fmla="*/ 642 w 642"/>
              <a:gd name="T17" fmla="*/ 532 h 532"/>
              <a:gd name="T18" fmla="*/ 642 w 642"/>
              <a:gd name="T19" fmla="*/ 428 h 532"/>
              <a:gd name="T20" fmla="*/ 616 w 642"/>
              <a:gd name="T21" fmla="*/ 365 h 532"/>
              <a:gd name="T22" fmla="*/ 552 w 642"/>
              <a:gd name="T23" fmla="*/ 338 h 532"/>
              <a:gd name="T24" fmla="*/ 90 w 642"/>
              <a:gd name="T25" fmla="*/ 338 h 532"/>
              <a:gd name="T26" fmla="*/ 41 w 642"/>
              <a:gd name="T27" fmla="*/ 318 h 532"/>
              <a:gd name="T28" fmla="*/ 20 w 642"/>
              <a:gd name="T29" fmla="*/ 268 h 532"/>
              <a:gd name="T30" fmla="*/ 20 w 642"/>
              <a:gd name="T31" fmla="*/ 0 h 532"/>
              <a:gd name="T32" fmla="*/ 0 w 642"/>
              <a:gd name="T33"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2" h="532">
                <a:moveTo>
                  <a:pt x="0" y="0"/>
                </a:moveTo>
                <a:cubicBezTo>
                  <a:pt x="0" y="268"/>
                  <a:pt x="0" y="268"/>
                  <a:pt x="0" y="268"/>
                </a:cubicBezTo>
                <a:cubicBezTo>
                  <a:pt x="0" y="293"/>
                  <a:pt x="10" y="316"/>
                  <a:pt x="27" y="332"/>
                </a:cubicBezTo>
                <a:cubicBezTo>
                  <a:pt x="43" y="348"/>
                  <a:pt x="66" y="358"/>
                  <a:pt x="90" y="358"/>
                </a:cubicBezTo>
                <a:cubicBezTo>
                  <a:pt x="552" y="358"/>
                  <a:pt x="552" y="358"/>
                  <a:pt x="552" y="358"/>
                </a:cubicBezTo>
                <a:cubicBezTo>
                  <a:pt x="572" y="358"/>
                  <a:pt x="589" y="366"/>
                  <a:pt x="602" y="379"/>
                </a:cubicBezTo>
                <a:cubicBezTo>
                  <a:pt x="614" y="392"/>
                  <a:pt x="622" y="409"/>
                  <a:pt x="622" y="428"/>
                </a:cubicBezTo>
                <a:cubicBezTo>
                  <a:pt x="622" y="532"/>
                  <a:pt x="622" y="532"/>
                  <a:pt x="622" y="532"/>
                </a:cubicBezTo>
                <a:cubicBezTo>
                  <a:pt x="642" y="532"/>
                  <a:pt x="642" y="532"/>
                  <a:pt x="642" y="532"/>
                </a:cubicBezTo>
                <a:cubicBezTo>
                  <a:pt x="642" y="428"/>
                  <a:pt x="642" y="428"/>
                  <a:pt x="642" y="428"/>
                </a:cubicBezTo>
                <a:cubicBezTo>
                  <a:pt x="642" y="404"/>
                  <a:pt x="632" y="381"/>
                  <a:pt x="616" y="365"/>
                </a:cubicBezTo>
                <a:cubicBezTo>
                  <a:pt x="600" y="349"/>
                  <a:pt x="577" y="338"/>
                  <a:pt x="552" y="338"/>
                </a:cubicBezTo>
                <a:cubicBezTo>
                  <a:pt x="90" y="338"/>
                  <a:pt x="90" y="338"/>
                  <a:pt x="90" y="338"/>
                </a:cubicBezTo>
                <a:cubicBezTo>
                  <a:pt x="71" y="338"/>
                  <a:pt x="54" y="331"/>
                  <a:pt x="41" y="318"/>
                </a:cubicBezTo>
                <a:cubicBezTo>
                  <a:pt x="28" y="305"/>
                  <a:pt x="20" y="288"/>
                  <a:pt x="20" y="268"/>
                </a:cubicBezTo>
                <a:cubicBezTo>
                  <a:pt x="20" y="0"/>
                  <a:pt x="20" y="0"/>
                  <a:pt x="20" y="0"/>
                </a:cubicBez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p:cNvSpPr>
            <a:spLocks/>
          </p:cNvSpPr>
          <p:nvPr/>
        </p:nvSpPr>
        <p:spPr bwMode="auto">
          <a:xfrm>
            <a:off x="10352413" y="2064399"/>
            <a:ext cx="2031340" cy="1048326"/>
          </a:xfrm>
          <a:custGeom>
            <a:avLst/>
            <a:gdLst>
              <a:gd name="T0" fmla="*/ 20 w 1046"/>
              <a:gd name="T1" fmla="*/ 540 h 540"/>
              <a:gd name="T2" fmla="*/ 20 w 1046"/>
              <a:gd name="T3" fmla="*/ 332 h 540"/>
              <a:gd name="T4" fmla="*/ 41 w 1046"/>
              <a:gd name="T5" fmla="*/ 283 h 540"/>
              <a:gd name="T6" fmla="*/ 90 w 1046"/>
              <a:gd name="T7" fmla="*/ 262 h 540"/>
              <a:gd name="T8" fmla="*/ 956 w 1046"/>
              <a:gd name="T9" fmla="*/ 262 h 540"/>
              <a:gd name="T10" fmla="*/ 1020 w 1046"/>
              <a:gd name="T11" fmla="*/ 236 h 540"/>
              <a:gd name="T12" fmla="*/ 1046 w 1046"/>
              <a:gd name="T13" fmla="*/ 172 h 540"/>
              <a:gd name="T14" fmla="*/ 1046 w 1046"/>
              <a:gd name="T15" fmla="*/ 0 h 540"/>
              <a:gd name="T16" fmla="*/ 1026 w 1046"/>
              <a:gd name="T17" fmla="*/ 0 h 540"/>
              <a:gd name="T18" fmla="*/ 1026 w 1046"/>
              <a:gd name="T19" fmla="*/ 172 h 540"/>
              <a:gd name="T20" fmla="*/ 1006 w 1046"/>
              <a:gd name="T21" fmla="*/ 222 h 540"/>
              <a:gd name="T22" fmla="*/ 956 w 1046"/>
              <a:gd name="T23" fmla="*/ 242 h 540"/>
              <a:gd name="T24" fmla="*/ 90 w 1046"/>
              <a:gd name="T25" fmla="*/ 242 h 540"/>
              <a:gd name="T26" fmla="*/ 27 w 1046"/>
              <a:gd name="T27" fmla="*/ 269 h 540"/>
              <a:gd name="T28" fmla="*/ 0 w 1046"/>
              <a:gd name="T29" fmla="*/ 332 h 540"/>
              <a:gd name="T30" fmla="*/ 0 w 1046"/>
              <a:gd name="T31" fmla="*/ 540 h 540"/>
              <a:gd name="T32" fmla="*/ 20 w 1046"/>
              <a:gd name="T33" fmla="*/ 54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6" h="540">
                <a:moveTo>
                  <a:pt x="20" y="540"/>
                </a:moveTo>
                <a:cubicBezTo>
                  <a:pt x="20" y="332"/>
                  <a:pt x="20" y="332"/>
                  <a:pt x="20" y="332"/>
                </a:cubicBezTo>
                <a:cubicBezTo>
                  <a:pt x="20" y="313"/>
                  <a:pt x="28" y="296"/>
                  <a:pt x="41" y="283"/>
                </a:cubicBezTo>
                <a:cubicBezTo>
                  <a:pt x="54" y="270"/>
                  <a:pt x="71" y="262"/>
                  <a:pt x="90" y="262"/>
                </a:cubicBezTo>
                <a:cubicBezTo>
                  <a:pt x="956" y="262"/>
                  <a:pt x="956" y="262"/>
                  <a:pt x="956" y="262"/>
                </a:cubicBezTo>
                <a:cubicBezTo>
                  <a:pt x="981" y="262"/>
                  <a:pt x="1004" y="252"/>
                  <a:pt x="1020" y="236"/>
                </a:cubicBezTo>
                <a:cubicBezTo>
                  <a:pt x="1036" y="220"/>
                  <a:pt x="1046" y="197"/>
                  <a:pt x="1046" y="172"/>
                </a:cubicBezTo>
                <a:cubicBezTo>
                  <a:pt x="1046" y="0"/>
                  <a:pt x="1046" y="0"/>
                  <a:pt x="1046" y="0"/>
                </a:cubicBezTo>
                <a:cubicBezTo>
                  <a:pt x="1026" y="0"/>
                  <a:pt x="1026" y="0"/>
                  <a:pt x="1026" y="0"/>
                </a:cubicBezTo>
                <a:cubicBezTo>
                  <a:pt x="1026" y="172"/>
                  <a:pt x="1026" y="172"/>
                  <a:pt x="1026" y="172"/>
                </a:cubicBezTo>
                <a:cubicBezTo>
                  <a:pt x="1026" y="192"/>
                  <a:pt x="1018" y="209"/>
                  <a:pt x="1006" y="222"/>
                </a:cubicBezTo>
                <a:cubicBezTo>
                  <a:pt x="993" y="235"/>
                  <a:pt x="976" y="242"/>
                  <a:pt x="956" y="242"/>
                </a:cubicBezTo>
                <a:cubicBezTo>
                  <a:pt x="90" y="242"/>
                  <a:pt x="90" y="242"/>
                  <a:pt x="90" y="242"/>
                </a:cubicBezTo>
                <a:cubicBezTo>
                  <a:pt x="66" y="242"/>
                  <a:pt x="43" y="253"/>
                  <a:pt x="27" y="269"/>
                </a:cubicBezTo>
                <a:cubicBezTo>
                  <a:pt x="11" y="285"/>
                  <a:pt x="0" y="308"/>
                  <a:pt x="0" y="332"/>
                </a:cubicBezTo>
                <a:cubicBezTo>
                  <a:pt x="0" y="540"/>
                  <a:pt x="0" y="540"/>
                  <a:pt x="0" y="540"/>
                </a:cubicBezTo>
                <a:lnTo>
                  <a:pt x="20" y="54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p:cNvSpPr>
            <a:spLocks/>
          </p:cNvSpPr>
          <p:nvPr/>
        </p:nvSpPr>
        <p:spPr bwMode="auto">
          <a:xfrm>
            <a:off x="9133275" y="2270379"/>
            <a:ext cx="360048" cy="1245934"/>
          </a:xfrm>
          <a:custGeom>
            <a:avLst/>
            <a:gdLst>
              <a:gd name="T0" fmla="*/ 186 w 186"/>
              <a:gd name="T1" fmla="*/ 642 h 642"/>
              <a:gd name="T2" fmla="*/ 186 w 186"/>
              <a:gd name="T3" fmla="*/ 90 h 642"/>
              <a:gd name="T4" fmla="*/ 160 w 186"/>
              <a:gd name="T5" fmla="*/ 26 h 642"/>
              <a:gd name="T6" fmla="*/ 96 w 186"/>
              <a:gd name="T7" fmla="*/ 0 h 642"/>
              <a:gd name="T8" fmla="*/ 0 w 186"/>
              <a:gd name="T9" fmla="*/ 0 h 642"/>
              <a:gd name="T10" fmla="*/ 0 w 186"/>
              <a:gd name="T11" fmla="*/ 20 h 642"/>
              <a:gd name="T12" fmla="*/ 96 w 186"/>
              <a:gd name="T13" fmla="*/ 20 h 642"/>
              <a:gd name="T14" fmla="*/ 145 w 186"/>
              <a:gd name="T15" fmla="*/ 41 h 642"/>
              <a:gd name="T16" fmla="*/ 166 w 186"/>
              <a:gd name="T17" fmla="*/ 90 h 642"/>
              <a:gd name="T18" fmla="*/ 166 w 186"/>
              <a:gd name="T19" fmla="*/ 642 h 642"/>
              <a:gd name="T20" fmla="*/ 186 w 186"/>
              <a:gd name="T2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642">
                <a:moveTo>
                  <a:pt x="186" y="642"/>
                </a:moveTo>
                <a:cubicBezTo>
                  <a:pt x="186" y="90"/>
                  <a:pt x="186" y="90"/>
                  <a:pt x="186" y="90"/>
                </a:cubicBezTo>
                <a:cubicBezTo>
                  <a:pt x="186" y="65"/>
                  <a:pt x="176" y="43"/>
                  <a:pt x="160" y="26"/>
                </a:cubicBezTo>
                <a:cubicBezTo>
                  <a:pt x="143" y="10"/>
                  <a:pt x="121" y="0"/>
                  <a:pt x="96" y="0"/>
                </a:cubicBezTo>
                <a:cubicBezTo>
                  <a:pt x="0" y="0"/>
                  <a:pt x="0" y="0"/>
                  <a:pt x="0" y="0"/>
                </a:cubicBezTo>
                <a:cubicBezTo>
                  <a:pt x="0" y="20"/>
                  <a:pt x="0" y="20"/>
                  <a:pt x="0" y="20"/>
                </a:cubicBezTo>
                <a:cubicBezTo>
                  <a:pt x="96" y="20"/>
                  <a:pt x="96" y="20"/>
                  <a:pt x="96" y="20"/>
                </a:cubicBezTo>
                <a:cubicBezTo>
                  <a:pt x="115" y="20"/>
                  <a:pt x="133" y="28"/>
                  <a:pt x="145" y="41"/>
                </a:cubicBezTo>
                <a:cubicBezTo>
                  <a:pt x="158" y="53"/>
                  <a:pt x="166" y="71"/>
                  <a:pt x="166" y="90"/>
                </a:cubicBezTo>
                <a:cubicBezTo>
                  <a:pt x="166" y="642"/>
                  <a:pt x="166" y="642"/>
                  <a:pt x="166" y="642"/>
                </a:cubicBezTo>
                <a:lnTo>
                  <a:pt x="186" y="642"/>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p:cNvSpPr>
            <a:spLocks/>
          </p:cNvSpPr>
          <p:nvPr/>
        </p:nvSpPr>
        <p:spPr bwMode="auto">
          <a:xfrm>
            <a:off x="12551217" y="2670617"/>
            <a:ext cx="571053" cy="1773446"/>
          </a:xfrm>
          <a:custGeom>
            <a:avLst/>
            <a:gdLst>
              <a:gd name="T0" fmla="*/ 0 w 294"/>
              <a:gd name="T1" fmla="*/ 914 h 914"/>
              <a:gd name="T2" fmla="*/ 204 w 294"/>
              <a:gd name="T3" fmla="*/ 914 h 914"/>
              <a:gd name="T4" fmla="*/ 268 w 294"/>
              <a:gd name="T5" fmla="*/ 888 h 914"/>
              <a:gd name="T6" fmla="*/ 294 w 294"/>
              <a:gd name="T7" fmla="*/ 824 h 914"/>
              <a:gd name="T8" fmla="*/ 294 w 294"/>
              <a:gd name="T9" fmla="*/ 0 h 914"/>
              <a:gd name="T10" fmla="*/ 274 w 294"/>
              <a:gd name="T11" fmla="*/ 0 h 914"/>
              <a:gd name="T12" fmla="*/ 274 w 294"/>
              <a:gd name="T13" fmla="*/ 824 h 914"/>
              <a:gd name="T14" fmla="*/ 253 w 294"/>
              <a:gd name="T15" fmla="*/ 873 h 914"/>
              <a:gd name="T16" fmla="*/ 204 w 294"/>
              <a:gd name="T17" fmla="*/ 894 h 914"/>
              <a:gd name="T18" fmla="*/ 0 w 294"/>
              <a:gd name="T19" fmla="*/ 894 h 914"/>
              <a:gd name="T20" fmla="*/ 0 w 294"/>
              <a:gd name="T21" fmla="*/ 914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 h="914">
                <a:moveTo>
                  <a:pt x="0" y="914"/>
                </a:moveTo>
                <a:cubicBezTo>
                  <a:pt x="204" y="914"/>
                  <a:pt x="204" y="914"/>
                  <a:pt x="204" y="914"/>
                </a:cubicBezTo>
                <a:cubicBezTo>
                  <a:pt x="229" y="914"/>
                  <a:pt x="251" y="904"/>
                  <a:pt x="268" y="888"/>
                </a:cubicBezTo>
                <a:cubicBezTo>
                  <a:pt x="284" y="871"/>
                  <a:pt x="294" y="849"/>
                  <a:pt x="294" y="824"/>
                </a:cubicBezTo>
                <a:cubicBezTo>
                  <a:pt x="294" y="0"/>
                  <a:pt x="294" y="0"/>
                  <a:pt x="294" y="0"/>
                </a:cubicBezTo>
                <a:cubicBezTo>
                  <a:pt x="274" y="0"/>
                  <a:pt x="274" y="0"/>
                  <a:pt x="274" y="0"/>
                </a:cubicBezTo>
                <a:cubicBezTo>
                  <a:pt x="274" y="824"/>
                  <a:pt x="274" y="824"/>
                  <a:pt x="274" y="824"/>
                </a:cubicBezTo>
                <a:cubicBezTo>
                  <a:pt x="274" y="843"/>
                  <a:pt x="266" y="861"/>
                  <a:pt x="253" y="873"/>
                </a:cubicBezTo>
                <a:cubicBezTo>
                  <a:pt x="241" y="886"/>
                  <a:pt x="223" y="894"/>
                  <a:pt x="204" y="894"/>
                </a:cubicBezTo>
                <a:cubicBezTo>
                  <a:pt x="0" y="894"/>
                  <a:pt x="0" y="894"/>
                  <a:pt x="0" y="894"/>
                </a:cubicBezTo>
                <a:lnTo>
                  <a:pt x="0" y="914"/>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8" name="Group 77"/>
          <p:cNvGrpSpPr/>
          <p:nvPr/>
        </p:nvGrpSpPr>
        <p:grpSpPr>
          <a:xfrm>
            <a:off x="9230404" y="5144064"/>
            <a:ext cx="519139" cy="520813"/>
            <a:chOff x="7264830" y="4715695"/>
            <a:chExt cx="519139" cy="520813"/>
          </a:xfrm>
        </p:grpSpPr>
        <p:sp>
          <p:nvSpPr>
            <p:cNvPr id="79" name="Oval 9"/>
            <p:cNvSpPr>
              <a:spLocks noChangeArrowheads="1"/>
            </p:cNvSpPr>
            <p:nvPr/>
          </p:nvSpPr>
          <p:spPr bwMode="auto">
            <a:xfrm>
              <a:off x="7264830" y="4715695"/>
              <a:ext cx="519139" cy="52081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7"/>
            <p:cNvSpPr>
              <a:spLocks noEditPoints="1"/>
            </p:cNvSpPr>
            <p:nvPr/>
          </p:nvSpPr>
          <p:spPr bwMode="auto">
            <a:xfrm>
              <a:off x="7387078" y="4837943"/>
              <a:ext cx="274641" cy="276316"/>
            </a:xfrm>
            <a:custGeom>
              <a:avLst/>
              <a:gdLst>
                <a:gd name="T0" fmla="*/ 105 w 142"/>
                <a:gd name="T1" fmla="*/ 38 h 142"/>
                <a:gd name="T2" fmla="*/ 14 w 142"/>
                <a:gd name="T3" fmla="*/ 0 h 142"/>
                <a:gd name="T4" fmla="*/ 4 w 142"/>
                <a:gd name="T5" fmla="*/ 4 h 142"/>
                <a:gd name="T6" fmla="*/ 1 w 142"/>
                <a:gd name="T7" fmla="*/ 13 h 142"/>
                <a:gd name="T8" fmla="*/ 4 w 142"/>
                <a:gd name="T9" fmla="*/ 23 h 142"/>
                <a:gd name="T10" fmla="*/ 14 w 142"/>
                <a:gd name="T11" fmla="*/ 26 h 142"/>
                <a:gd name="T12" fmla="*/ 86 w 142"/>
                <a:gd name="T13" fmla="*/ 57 h 142"/>
                <a:gd name="T14" fmla="*/ 116 w 142"/>
                <a:gd name="T15" fmla="*/ 129 h 142"/>
                <a:gd name="T16" fmla="*/ 120 w 142"/>
                <a:gd name="T17" fmla="*/ 138 h 142"/>
                <a:gd name="T18" fmla="*/ 129 w 142"/>
                <a:gd name="T19" fmla="*/ 142 h 142"/>
                <a:gd name="T20" fmla="*/ 138 w 142"/>
                <a:gd name="T21" fmla="*/ 138 h 142"/>
                <a:gd name="T22" fmla="*/ 142 w 142"/>
                <a:gd name="T23" fmla="*/ 129 h 142"/>
                <a:gd name="T24" fmla="*/ 105 w 142"/>
                <a:gd name="T25" fmla="*/ 38 h 142"/>
                <a:gd name="T26" fmla="*/ 14 w 142"/>
                <a:gd name="T27" fmla="*/ 46 h 142"/>
                <a:gd name="T28" fmla="*/ 4 w 142"/>
                <a:gd name="T29" fmla="*/ 50 h 142"/>
                <a:gd name="T30" fmla="*/ 1 w 142"/>
                <a:gd name="T31" fmla="*/ 59 h 142"/>
                <a:gd name="T32" fmla="*/ 4 w 142"/>
                <a:gd name="T33" fmla="*/ 68 h 142"/>
                <a:gd name="T34" fmla="*/ 14 w 142"/>
                <a:gd name="T35" fmla="*/ 72 h 142"/>
                <a:gd name="T36" fmla="*/ 54 w 142"/>
                <a:gd name="T37" fmla="*/ 89 h 142"/>
                <a:gd name="T38" fmla="*/ 70 w 142"/>
                <a:gd name="T39" fmla="*/ 129 h 142"/>
                <a:gd name="T40" fmla="*/ 74 w 142"/>
                <a:gd name="T41" fmla="*/ 138 h 142"/>
                <a:gd name="T42" fmla="*/ 84 w 142"/>
                <a:gd name="T43" fmla="*/ 142 h 142"/>
                <a:gd name="T44" fmla="*/ 93 w 142"/>
                <a:gd name="T45" fmla="*/ 138 h 142"/>
                <a:gd name="T46" fmla="*/ 96 w 142"/>
                <a:gd name="T47" fmla="*/ 129 h 142"/>
                <a:gd name="T48" fmla="*/ 72 w 142"/>
                <a:gd name="T49" fmla="*/ 70 h 142"/>
                <a:gd name="T50" fmla="*/ 14 w 142"/>
                <a:gd name="T51" fmla="*/ 46 h 142"/>
                <a:gd name="T52" fmla="*/ 23 w 142"/>
                <a:gd name="T53" fmla="*/ 95 h 142"/>
                <a:gd name="T54" fmla="*/ 22 w 142"/>
                <a:gd name="T55" fmla="*/ 95 h 142"/>
                <a:gd name="T56" fmla="*/ 6 w 142"/>
                <a:gd name="T57" fmla="*/ 102 h 142"/>
                <a:gd name="T58" fmla="*/ 0 w 142"/>
                <a:gd name="T59" fmla="*/ 118 h 142"/>
                <a:gd name="T60" fmla="*/ 6 w 142"/>
                <a:gd name="T61" fmla="*/ 135 h 142"/>
                <a:gd name="T62" fmla="*/ 23 w 142"/>
                <a:gd name="T63" fmla="*/ 142 h 142"/>
                <a:gd name="T64" fmla="*/ 39 w 142"/>
                <a:gd name="T65" fmla="*/ 135 h 142"/>
                <a:gd name="T66" fmla="*/ 46 w 142"/>
                <a:gd name="T67" fmla="*/ 118 h 142"/>
                <a:gd name="T68" fmla="*/ 39 w 142"/>
                <a:gd name="T69" fmla="*/ 102 h 142"/>
                <a:gd name="T70" fmla="*/ 23 w 142"/>
                <a:gd name="T71" fmla="*/ 9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2" h="142">
                  <a:moveTo>
                    <a:pt x="105" y="38"/>
                  </a:moveTo>
                  <a:cubicBezTo>
                    <a:pt x="80" y="12"/>
                    <a:pt x="49" y="0"/>
                    <a:pt x="14" y="0"/>
                  </a:cubicBezTo>
                  <a:cubicBezTo>
                    <a:pt x="10" y="0"/>
                    <a:pt x="7" y="1"/>
                    <a:pt x="4" y="4"/>
                  </a:cubicBezTo>
                  <a:cubicBezTo>
                    <a:pt x="2" y="7"/>
                    <a:pt x="0" y="9"/>
                    <a:pt x="1" y="13"/>
                  </a:cubicBezTo>
                  <a:cubicBezTo>
                    <a:pt x="0" y="17"/>
                    <a:pt x="2" y="20"/>
                    <a:pt x="4" y="23"/>
                  </a:cubicBezTo>
                  <a:cubicBezTo>
                    <a:pt x="7" y="25"/>
                    <a:pt x="10" y="26"/>
                    <a:pt x="14" y="26"/>
                  </a:cubicBezTo>
                  <a:cubicBezTo>
                    <a:pt x="42" y="26"/>
                    <a:pt x="66" y="36"/>
                    <a:pt x="86" y="57"/>
                  </a:cubicBezTo>
                  <a:cubicBezTo>
                    <a:pt x="106" y="76"/>
                    <a:pt x="116" y="100"/>
                    <a:pt x="116" y="129"/>
                  </a:cubicBezTo>
                  <a:cubicBezTo>
                    <a:pt x="116" y="132"/>
                    <a:pt x="118" y="135"/>
                    <a:pt x="120" y="138"/>
                  </a:cubicBezTo>
                  <a:cubicBezTo>
                    <a:pt x="123" y="140"/>
                    <a:pt x="126" y="142"/>
                    <a:pt x="129" y="142"/>
                  </a:cubicBezTo>
                  <a:cubicBezTo>
                    <a:pt x="133" y="142"/>
                    <a:pt x="136" y="140"/>
                    <a:pt x="138" y="138"/>
                  </a:cubicBezTo>
                  <a:cubicBezTo>
                    <a:pt x="141" y="135"/>
                    <a:pt x="142" y="132"/>
                    <a:pt x="142" y="129"/>
                  </a:cubicBezTo>
                  <a:cubicBezTo>
                    <a:pt x="142" y="93"/>
                    <a:pt x="130" y="63"/>
                    <a:pt x="105" y="38"/>
                  </a:cubicBezTo>
                  <a:close/>
                  <a:moveTo>
                    <a:pt x="14" y="46"/>
                  </a:moveTo>
                  <a:cubicBezTo>
                    <a:pt x="10" y="46"/>
                    <a:pt x="7" y="47"/>
                    <a:pt x="4" y="50"/>
                  </a:cubicBezTo>
                  <a:cubicBezTo>
                    <a:pt x="2" y="52"/>
                    <a:pt x="0" y="55"/>
                    <a:pt x="1" y="59"/>
                  </a:cubicBezTo>
                  <a:cubicBezTo>
                    <a:pt x="0" y="63"/>
                    <a:pt x="2" y="66"/>
                    <a:pt x="4" y="68"/>
                  </a:cubicBezTo>
                  <a:cubicBezTo>
                    <a:pt x="7" y="71"/>
                    <a:pt x="10" y="72"/>
                    <a:pt x="14" y="72"/>
                  </a:cubicBezTo>
                  <a:cubicBezTo>
                    <a:pt x="29" y="72"/>
                    <a:pt x="43" y="78"/>
                    <a:pt x="54" y="89"/>
                  </a:cubicBezTo>
                  <a:cubicBezTo>
                    <a:pt x="65" y="100"/>
                    <a:pt x="70" y="113"/>
                    <a:pt x="70" y="129"/>
                  </a:cubicBezTo>
                  <a:cubicBezTo>
                    <a:pt x="70" y="132"/>
                    <a:pt x="72" y="135"/>
                    <a:pt x="74" y="138"/>
                  </a:cubicBezTo>
                  <a:cubicBezTo>
                    <a:pt x="77" y="140"/>
                    <a:pt x="80" y="142"/>
                    <a:pt x="84" y="142"/>
                  </a:cubicBezTo>
                  <a:cubicBezTo>
                    <a:pt x="87" y="142"/>
                    <a:pt x="90" y="140"/>
                    <a:pt x="93" y="138"/>
                  </a:cubicBezTo>
                  <a:cubicBezTo>
                    <a:pt x="95" y="135"/>
                    <a:pt x="96" y="132"/>
                    <a:pt x="96" y="129"/>
                  </a:cubicBezTo>
                  <a:cubicBezTo>
                    <a:pt x="96" y="106"/>
                    <a:pt x="88" y="86"/>
                    <a:pt x="72" y="70"/>
                  </a:cubicBezTo>
                  <a:cubicBezTo>
                    <a:pt x="56" y="54"/>
                    <a:pt x="37" y="46"/>
                    <a:pt x="14" y="46"/>
                  </a:cubicBezTo>
                  <a:close/>
                  <a:moveTo>
                    <a:pt x="23" y="95"/>
                  </a:moveTo>
                  <a:cubicBezTo>
                    <a:pt x="22" y="95"/>
                    <a:pt x="22" y="95"/>
                    <a:pt x="22" y="95"/>
                  </a:cubicBezTo>
                  <a:cubicBezTo>
                    <a:pt x="16" y="95"/>
                    <a:pt x="11" y="97"/>
                    <a:pt x="6" y="102"/>
                  </a:cubicBezTo>
                  <a:cubicBezTo>
                    <a:pt x="2" y="106"/>
                    <a:pt x="0" y="112"/>
                    <a:pt x="0" y="118"/>
                  </a:cubicBezTo>
                  <a:cubicBezTo>
                    <a:pt x="0" y="125"/>
                    <a:pt x="2" y="130"/>
                    <a:pt x="6" y="135"/>
                  </a:cubicBezTo>
                  <a:cubicBezTo>
                    <a:pt x="11" y="139"/>
                    <a:pt x="16" y="142"/>
                    <a:pt x="23" y="142"/>
                  </a:cubicBezTo>
                  <a:cubicBezTo>
                    <a:pt x="29" y="142"/>
                    <a:pt x="35" y="139"/>
                    <a:pt x="39" y="135"/>
                  </a:cubicBezTo>
                  <a:cubicBezTo>
                    <a:pt x="43" y="130"/>
                    <a:pt x="46" y="125"/>
                    <a:pt x="46" y="118"/>
                  </a:cubicBezTo>
                  <a:cubicBezTo>
                    <a:pt x="46" y="112"/>
                    <a:pt x="43" y="106"/>
                    <a:pt x="39" y="102"/>
                  </a:cubicBezTo>
                  <a:cubicBezTo>
                    <a:pt x="35" y="97"/>
                    <a:pt x="29" y="95"/>
                    <a:pt x="23" y="9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p:cNvGrpSpPr/>
          <p:nvPr/>
        </p:nvGrpSpPr>
        <p:grpSpPr>
          <a:xfrm>
            <a:off x="11188059" y="2285450"/>
            <a:ext cx="519139" cy="520813"/>
            <a:chOff x="9222485" y="1857081"/>
            <a:chExt cx="519139" cy="520813"/>
          </a:xfrm>
        </p:grpSpPr>
        <p:sp>
          <p:nvSpPr>
            <p:cNvPr id="82" name="Oval 14"/>
            <p:cNvSpPr>
              <a:spLocks noChangeArrowheads="1"/>
            </p:cNvSpPr>
            <p:nvPr/>
          </p:nvSpPr>
          <p:spPr bwMode="auto">
            <a:xfrm>
              <a:off x="9222485" y="1857081"/>
              <a:ext cx="519139" cy="52081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8"/>
            <p:cNvSpPr>
              <a:spLocks noEditPoints="1"/>
            </p:cNvSpPr>
            <p:nvPr/>
          </p:nvSpPr>
          <p:spPr bwMode="auto">
            <a:xfrm>
              <a:off x="9307892" y="2019521"/>
              <a:ext cx="336603" cy="216029"/>
            </a:xfrm>
            <a:custGeom>
              <a:avLst/>
              <a:gdLst>
                <a:gd name="T0" fmla="*/ 168 w 174"/>
                <a:gd name="T1" fmla="*/ 0 h 111"/>
                <a:gd name="T2" fmla="*/ 6 w 174"/>
                <a:gd name="T3" fmla="*/ 0 h 111"/>
                <a:gd name="T4" fmla="*/ 0 w 174"/>
                <a:gd name="T5" fmla="*/ 6 h 111"/>
                <a:gd name="T6" fmla="*/ 0 w 174"/>
                <a:gd name="T7" fmla="*/ 13 h 111"/>
                <a:gd name="T8" fmla="*/ 64 w 174"/>
                <a:gd name="T9" fmla="*/ 54 h 111"/>
                <a:gd name="T10" fmla="*/ 64 w 174"/>
                <a:gd name="T11" fmla="*/ 55 h 111"/>
                <a:gd name="T12" fmla="*/ 71 w 174"/>
                <a:gd name="T13" fmla="*/ 59 h 111"/>
                <a:gd name="T14" fmla="*/ 102 w 174"/>
                <a:gd name="T15" fmla="*/ 59 h 111"/>
                <a:gd name="T16" fmla="*/ 108 w 174"/>
                <a:gd name="T17" fmla="*/ 55 h 111"/>
                <a:gd name="T18" fmla="*/ 109 w 174"/>
                <a:gd name="T19" fmla="*/ 54 h 111"/>
                <a:gd name="T20" fmla="*/ 174 w 174"/>
                <a:gd name="T21" fmla="*/ 13 h 111"/>
                <a:gd name="T22" fmla="*/ 174 w 174"/>
                <a:gd name="T23" fmla="*/ 6 h 111"/>
                <a:gd name="T24" fmla="*/ 168 w 174"/>
                <a:gd name="T25" fmla="*/ 0 h 111"/>
                <a:gd name="T26" fmla="*/ 105 w 174"/>
                <a:gd name="T27" fmla="*/ 64 h 111"/>
                <a:gd name="T28" fmla="*/ 68 w 174"/>
                <a:gd name="T29" fmla="*/ 64 h 111"/>
                <a:gd name="T30" fmla="*/ 62 w 174"/>
                <a:gd name="T31" fmla="*/ 61 h 111"/>
                <a:gd name="T32" fmla="*/ 0 w 174"/>
                <a:gd name="T33" fmla="*/ 101 h 111"/>
                <a:gd name="T34" fmla="*/ 0 w 174"/>
                <a:gd name="T35" fmla="*/ 104 h 111"/>
                <a:gd name="T36" fmla="*/ 6 w 174"/>
                <a:gd name="T37" fmla="*/ 111 h 111"/>
                <a:gd name="T38" fmla="*/ 168 w 174"/>
                <a:gd name="T39" fmla="*/ 111 h 111"/>
                <a:gd name="T40" fmla="*/ 174 w 174"/>
                <a:gd name="T41" fmla="*/ 104 h 111"/>
                <a:gd name="T42" fmla="*/ 174 w 174"/>
                <a:gd name="T43" fmla="*/ 101 h 111"/>
                <a:gd name="T44" fmla="*/ 111 w 174"/>
                <a:gd name="T45" fmla="*/ 61 h 111"/>
                <a:gd name="T46" fmla="*/ 105 w 174"/>
                <a:gd name="T47" fmla="*/ 64 h 111"/>
                <a:gd name="T48" fmla="*/ 174 w 174"/>
                <a:gd name="T49" fmla="*/ 94 h 111"/>
                <a:gd name="T50" fmla="*/ 174 w 174"/>
                <a:gd name="T51" fmla="*/ 20 h 111"/>
                <a:gd name="T52" fmla="*/ 117 w 174"/>
                <a:gd name="T53" fmla="*/ 57 h 111"/>
                <a:gd name="T54" fmla="*/ 174 w 174"/>
                <a:gd name="T55" fmla="*/ 94 h 111"/>
                <a:gd name="T56" fmla="*/ 0 w 174"/>
                <a:gd name="T57" fmla="*/ 20 h 111"/>
                <a:gd name="T58" fmla="*/ 0 w 174"/>
                <a:gd name="T59" fmla="*/ 94 h 111"/>
                <a:gd name="T60" fmla="*/ 56 w 174"/>
                <a:gd name="T61" fmla="*/ 57 h 111"/>
                <a:gd name="T62" fmla="*/ 0 w 174"/>
                <a:gd name="T63" fmla="*/ 2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111">
                  <a:moveTo>
                    <a:pt x="168" y="0"/>
                  </a:moveTo>
                  <a:cubicBezTo>
                    <a:pt x="6" y="0"/>
                    <a:pt x="6" y="0"/>
                    <a:pt x="6" y="0"/>
                  </a:cubicBezTo>
                  <a:cubicBezTo>
                    <a:pt x="2" y="0"/>
                    <a:pt x="0" y="2"/>
                    <a:pt x="0" y="6"/>
                  </a:cubicBezTo>
                  <a:cubicBezTo>
                    <a:pt x="0" y="13"/>
                    <a:pt x="0" y="13"/>
                    <a:pt x="0" y="13"/>
                  </a:cubicBezTo>
                  <a:cubicBezTo>
                    <a:pt x="64" y="54"/>
                    <a:pt x="64" y="54"/>
                    <a:pt x="64" y="54"/>
                  </a:cubicBezTo>
                  <a:cubicBezTo>
                    <a:pt x="64" y="54"/>
                    <a:pt x="64" y="54"/>
                    <a:pt x="64" y="55"/>
                  </a:cubicBezTo>
                  <a:cubicBezTo>
                    <a:pt x="71" y="59"/>
                    <a:pt x="71" y="59"/>
                    <a:pt x="71" y="59"/>
                  </a:cubicBezTo>
                  <a:cubicBezTo>
                    <a:pt x="82" y="65"/>
                    <a:pt x="92" y="65"/>
                    <a:pt x="102" y="59"/>
                  </a:cubicBezTo>
                  <a:cubicBezTo>
                    <a:pt x="108" y="55"/>
                    <a:pt x="108" y="55"/>
                    <a:pt x="108" y="55"/>
                  </a:cubicBezTo>
                  <a:cubicBezTo>
                    <a:pt x="109" y="55"/>
                    <a:pt x="109" y="55"/>
                    <a:pt x="109" y="54"/>
                  </a:cubicBezTo>
                  <a:cubicBezTo>
                    <a:pt x="174" y="13"/>
                    <a:pt x="174" y="13"/>
                    <a:pt x="174" y="13"/>
                  </a:cubicBezTo>
                  <a:cubicBezTo>
                    <a:pt x="174" y="6"/>
                    <a:pt x="174" y="6"/>
                    <a:pt x="174" y="6"/>
                  </a:cubicBezTo>
                  <a:cubicBezTo>
                    <a:pt x="174" y="2"/>
                    <a:pt x="172" y="0"/>
                    <a:pt x="168" y="0"/>
                  </a:cubicBezTo>
                  <a:close/>
                  <a:moveTo>
                    <a:pt x="105" y="64"/>
                  </a:moveTo>
                  <a:cubicBezTo>
                    <a:pt x="93" y="72"/>
                    <a:pt x="80" y="72"/>
                    <a:pt x="68" y="64"/>
                  </a:cubicBezTo>
                  <a:cubicBezTo>
                    <a:pt x="62" y="61"/>
                    <a:pt x="62" y="61"/>
                    <a:pt x="62" y="61"/>
                  </a:cubicBezTo>
                  <a:cubicBezTo>
                    <a:pt x="0" y="101"/>
                    <a:pt x="0" y="101"/>
                    <a:pt x="0" y="101"/>
                  </a:cubicBezTo>
                  <a:cubicBezTo>
                    <a:pt x="0" y="104"/>
                    <a:pt x="0" y="104"/>
                    <a:pt x="0" y="104"/>
                  </a:cubicBezTo>
                  <a:cubicBezTo>
                    <a:pt x="0" y="109"/>
                    <a:pt x="2" y="111"/>
                    <a:pt x="6" y="111"/>
                  </a:cubicBezTo>
                  <a:cubicBezTo>
                    <a:pt x="168" y="111"/>
                    <a:pt x="168" y="111"/>
                    <a:pt x="168" y="111"/>
                  </a:cubicBezTo>
                  <a:cubicBezTo>
                    <a:pt x="172" y="111"/>
                    <a:pt x="174" y="109"/>
                    <a:pt x="174" y="104"/>
                  </a:cubicBezTo>
                  <a:cubicBezTo>
                    <a:pt x="174" y="101"/>
                    <a:pt x="174" y="101"/>
                    <a:pt x="174" y="101"/>
                  </a:cubicBezTo>
                  <a:cubicBezTo>
                    <a:pt x="111" y="61"/>
                    <a:pt x="111" y="61"/>
                    <a:pt x="111" y="61"/>
                  </a:cubicBezTo>
                  <a:lnTo>
                    <a:pt x="105" y="64"/>
                  </a:lnTo>
                  <a:close/>
                  <a:moveTo>
                    <a:pt x="174" y="94"/>
                  </a:moveTo>
                  <a:cubicBezTo>
                    <a:pt x="174" y="20"/>
                    <a:pt x="174" y="20"/>
                    <a:pt x="174" y="20"/>
                  </a:cubicBezTo>
                  <a:cubicBezTo>
                    <a:pt x="117" y="57"/>
                    <a:pt x="117" y="57"/>
                    <a:pt x="117" y="57"/>
                  </a:cubicBezTo>
                  <a:lnTo>
                    <a:pt x="174" y="94"/>
                  </a:lnTo>
                  <a:close/>
                  <a:moveTo>
                    <a:pt x="0" y="20"/>
                  </a:moveTo>
                  <a:cubicBezTo>
                    <a:pt x="0" y="94"/>
                    <a:pt x="0" y="94"/>
                    <a:pt x="0" y="94"/>
                  </a:cubicBezTo>
                  <a:cubicBezTo>
                    <a:pt x="56" y="57"/>
                    <a:pt x="56" y="57"/>
                    <a:pt x="56" y="57"/>
                  </a:cubicBezTo>
                  <a:lnTo>
                    <a:pt x="0"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83"/>
          <p:cNvGrpSpPr/>
          <p:nvPr/>
        </p:nvGrpSpPr>
        <p:grpSpPr>
          <a:xfrm>
            <a:off x="12842604" y="3218225"/>
            <a:ext cx="519139" cy="519139"/>
            <a:chOff x="10877030" y="2789856"/>
            <a:chExt cx="519139" cy="519139"/>
          </a:xfrm>
        </p:grpSpPr>
        <p:sp>
          <p:nvSpPr>
            <p:cNvPr id="85" name="Oval 15"/>
            <p:cNvSpPr>
              <a:spLocks noChangeArrowheads="1"/>
            </p:cNvSpPr>
            <p:nvPr/>
          </p:nvSpPr>
          <p:spPr bwMode="auto">
            <a:xfrm>
              <a:off x="10877030" y="2789856"/>
              <a:ext cx="519139" cy="519139"/>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9"/>
            <p:cNvSpPr>
              <a:spLocks noEditPoints="1"/>
            </p:cNvSpPr>
            <p:nvPr/>
          </p:nvSpPr>
          <p:spPr bwMode="auto">
            <a:xfrm>
              <a:off x="10959088" y="2880287"/>
              <a:ext cx="343302" cy="341627"/>
            </a:xfrm>
            <a:custGeom>
              <a:avLst/>
              <a:gdLst>
                <a:gd name="T0" fmla="*/ 170 w 176"/>
                <a:gd name="T1" fmla="*/ 56 h 176"/>
                <a:gd name="T2" fmla="*/ 166 w 176"/>
                <a:gd name="T3" fmla="*/ 48 h 176"/>
                <a:gd name="T4" fmla="*/ 165 w 176"/>
                <a:gd name="T5" fmla="*/ 45 h 176"/>
                <a:gd name="T6" fmla="*/ 94 w 176"/>
                <a:gd name="T7" fmla="*/ 0 h 176"/>
                <a:gd name="T8" fmla="*/ 83 w 176"/>
                <a:gd name="T9" fmla="*/ 1 h 176"/>
                <a:gd name="T10" fmla="*/ 12 w 176"/>
                <a:gd name="T11" fmla="*/ 45 h 176"/>
                <a:gd name="T12" fmla="*/ 6 w 176"/>
                <a:gd name="T13" fmla="*/ 56 h 176"/>
                <a:gd name="T14" fmla="*/ 0 w 176"/>
                <a:gd name="T15" fmla="*/ 83 h 176"/>
                <a:gd name="T16" fmla="*/ 0 w 176"/>
                <a:gd name="T17" fmla="*/ 94 h 176"/>
                <a:gd name="T18" fmla="*/ 6 w 176"/>
                <a:gd name="T19" fmla="*/ 121 h 176"/>
                <a:gd name="T20" fmla="*/ 10 w 176"/>
                <a:gd name="T21" fmla="*/ 129 h 176"/>
                <a:gd name="T22" fmla="*/ 12 w 176"/>
                <a:gd name="T23" fmla="*/ 132 h 176"/>
                <a:gd name="T24" fmla="*/ 83 w 176"/>
                <a:gd name="T25" fmla="*/ 176 h 176"/>
                <a:gd name="T26" fmla="*/ 94 w 176"/>
                <a:gd name="T27" fmla="*/ 176 h 176"/>
                <a:gd name="T28" fmla="*/ 165 w 176"/>
                <a:gd name="T29" fmla="*/ 132 h 176"/>
                <a:gd name="T30" fmla="*/ 171 w 176"/>
                <a:gd name="T31" fmla="*/ 121 h 176"/>
                <a:gd name="T32" fmla="*/ 176 w 176"/>
                <a:gd name="T33" fmla="*/ 94 h 176"/>
                <a:gd name="T34" fmla="*/ 176 w 176"/>
                <a:gd name="T35" fmla="*/ 83 h 176"/>
                <a:gd name="T36" fmla="*/ 43 w 176"/>
                <a:gd name="T37" fmla="*/ 45 h 176"/>
                <a:gd name="T38" fmla="*/ 56 w 176"/>
                <a:gd name="T39" fmla="*/ 20 h 176"/>
                <a:gd name="T40" fmla="*/ 40 w 176"/>
                <a:gd name="T41" fmla="*/ 56 h 176"/>
                <a:gd name="T42" fmla="*/ 12 w 176"/>
                <a:gd name="T43" fmla="*/ 83 h 176"/>
                <a:gd name="T44" fmla="*/ 19 w 176"/>
                <a:gd name="T45" fmla="*/ 121 h 176"/>
                <a:gd name="T46" fmla="*/ 37 w 176"/>
                <a:gd name="T47" fmla="*/ 94 h 176"/>
                <a:gd name="T48" fmla="*/ 19 w 176"/>
                <a:gd name="T49" fmla="*/ 121 h 176"/>
                <a:gd name="T50" fmla="*/ 43 w 176"/>
                <a:gd name="T51" fmla="*/ 132 h 176"/>
                <a:gd name="T52" fmla="*/ 26 w 176"/>
                <a:gd name="T53" fmla="*/ 132 h 176"/>
                <a:gd name="T54" fmla="*/ 56 w 176"/>
                <a:gd name="T55" fmla="*/ 132 h 176"/>
                <a:gd name="T56" fmla="*/ 83 w 176"/>
                <a:gd name="T57" fmla="*/ 164 h 176"/>
                <a:gd name="T58" fmla="*/ 52 w 176"/>
                <a:gd name="T59" fmla="*/ 121 h 176"/>
                <a:gd name="T60" fmla="*/ 83 w 176"/>
                <a:gd name="T61" fmla="*/ 94 h 176"/>
                <a:gd name="T62" fmla="*/ 83 w 176"/>
                <a:gd name="T63" fmla="*/ 83 h 176"/>
                <a:gd name="T64" fmla="*/ 52 w 176"/>
                <a:gd name="T65" fmla="*/ 56 h 176"/>
                <a:gd name="T66" fmla="*/ 83 w 176"/>
                <a:gd name="T67" fmla="*/ 83 h 176"/>
                <a:gd name="T68" fmla="*/ 56 w 176"/>
                <a:gd name="T69" fmla="*/ 45 h 176"/>
                <a:gd name="T70" fmla="*/ 83 w 176"/>
                <a:gd name="T71" fmla="*/ 45 h 176"/>
                <a:gd name="T72" fmla="*/ 133 w 176"/>
                <a:gd name="T73" fmla="*/ 45 h 176"/>
                <a:gd name="T74" fmla="*/ 151 w 176"/>
                <a:gd name="T75" fmla="*/ 45 h 176"/>
                <a:gd name="T76" fmla="*/ 121 w 176"/>
                <a:gd name="T77" fmla="*/ 45 h 176"/>
                <a:gd name="T78" fmla="*/ 94 w 176"/>
                <a:gd name="T79" fmla="*/ 13 h 176"/>
                <a:gd name="T80" fmla="*/ 124 w 176"/>
                <a:gd name="T81" fmla="*/ 56 h 176"/>
                <a:gd name="T82" fmla="*/ 94 w 176"/>
                <a:gd name="T83" fmla="*/ 83 h 176"/>
                <a:gd name="T84" fmla="*/ 94 w 176"/>
                <a:gd name="T85" fmla="*/ 94 h 176"/>
                <a:gd name="T86" fmla="*/ 124 w 176"/>
                <a:gd name="T87" fmla="*/ 121 h 176"/>
                <a:gd name="T88" fmla="*/ 94 w 176"/>
                <a:gd name="T89" fmla="*/ 94 h 176"/>
                <a:gd name="T90" fmla="*/ 94 w 176"/>
                <a:gd name="T91" fmla="*/ 132 h 176"/>
                <a:gd name="T92" fmla="*/ 94 w 176"/>
                <a:gd name="T93" fmla="*/ 164 h 176"/>
                <a:gd name="T94" fmla="*/ 133 w 176"/>
                <a:gd name="T95" fmla="*/ 132 h 176"/>
                <a:gd name="T96" fmla="*/ 121 w 176"/>
                <a:gd name="T97" fmla="*/ 157 h 176"/>
                <a:gd name="T98" fmla="*/ 136 w 176"/>
                <a:gd name="T99" fmla="*/ 121 h 176"/>
                <a:gd name="T100" fmla="*/ 164 w 176"/>
                <a:gd name="T101" fmla="*/ 94 h 176"/>
                <a:gd name="T102" fmla="*/ 140 w 176"/>
                <a:gd name="T103" fmla="*/ 83 h 176"/>
                <a:gd name="T104" fmla="*/ 158 w 176"/>
                <a:gd name="T105" fmla="*/ 56 h 176"/>
                <a:gd name="T106" fmla="*/ 140 w 176"/>
                <a:gd name="T107" fmla="*/ 8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76">
                  <a:moveTo>
                    <a:pt x="176" y="83"/>
                  </a:moveTo>
                  <a:cubicBezTo>
                    <a:pt x="175" y="74"/>
                    <a:pt x="174" y="65"/>
                    <a:pt x="170" y="56"/>
                  </a:cubicBezTo>
                  <a:cubicBezTo>
                    <a:pt x="171" y="56"/>
                    <a:pt x="171" y="56"/>
                    <a:pt x="171" y="56"/>
                  </a:cubicBezTo>
                  <a:cubicBezTo>
                    <a:pt x="166" y="48"/>
                    <a:pt x="166" y="48"/>
                    <a:pt x="166" y="48"/>
                  </a:cubicBezTo>
                  <a:cubicBezTo>
                    <a:pt x="165" y="45"/>
                    <a:pt x="165" y="45"/>
                    <a:pt x="165" y="45"/>
                  </a:cubicBezTo>
                  <a:cubicBezTo>
                    <a:pt x="165" y="45"/>
                    <a:pt x="165" y="45"/>
                    <a:pt x="165" y="45"/>
                  </a:cubicBezTo>
                  <a:cubicBezTo>
                    <a:pt x="150" y="19"/>
                    <a:pt x="123" y="3"/>
                    <a:pt x="94" y="1"/>
                  </a:cubicBezTo>
                  <a:cubicBezTo>
                    <a:pt x="94" y="0"/>
                    <a:pt x="94" y="0"/>
                    <a:pt x="94" y="0"/>
                  </a:cubicBezTo>
                  <a:cubicBezTo>
                    <a:pt x="83" y="0"/>
                    <a:pt x="83" y="0"/>
                    <a:pt x="83" y="0"/>
                  </a:cubicBezTo>
                  <a:cubicBezTo>
                    <a:pt x="83" y="1"/>
                    <a:pt x="83" y="1"/>
                    <a:pt x="83" y="1"/>
                  </a:cubicBezTo>
                  <a:cubicBezTo>
                    <a:pt x="53" y="3"/>
                    <a:pt x="27" y="19"/>
                    <a:pt x="12" y="45"/>
                  </a:cubicBezTo>
                  <a:cubicBezTo>
                    <a:pt x="12" y="45"/>
                    <a:pt x="12" y="45"/>
                    <a:pt x="12" y="45"/>
                  </a:cubicBezTo>
                  <a:cubicBezTo>
                    <a:pt x="10" y="48"/>
                    <a:pt x="10" y="48"/>
                    <a:pt x="10" y="48"/>
                  </a:cubicBezTo>
                  <a:cubicBezTo>
                    <a:pt x="6" y="56"/>
                    <a:pt x="6" y="56"/>
                    <a:pt x="6" y="56"/>
                  </a:cubicBezTo>
                  <a:cubicBezTo>
                    <a:pt x="6" y="56"/>
                    <a:pt x="6" y="56"/>
                    <a:pt x="6" y="56"/>
                  </a:cubicBezTo>
                  <a:cubicBezTo>
                    <a:pt x="3" y="65"/>
                    <a:pt x="1" y="74"/>
                    <a:pt x="0" y="83"/>
                  </a:cubicBezTo>
                  <a:cubicBezTo>
                    <a:pt x="0" y="83"/>
                    <a:pt x="0" y="83"/>
                    <a:pt x="0" y="83"/>
                  </a:cubicBezTo>
                  <a:cubicBezTo>
                    <a:pt x="0" y="94"/>
                    <a:pt x="0" y="94"/>
                    <a:pt x="0" y="94"/>
                  </a:cubicBezTo>
                  <a:cubicBezTo>
                    <a:pt x="0" y="94"/>
                    <a:pt x="0" y="94"/>
                    <a:pt x="0" y="94"/>
                  </a:cubicBezTo>
                  <a:cubicBezTo>
                    <a:pt x="1" y="103"/>
                    <a:pt x="3" y="112"/>
                    <a:pt x="6" y="121"/>
                  </a:cubicBezTo>
                  <a:cubicBezTo>
                    <a:pt x="6" y="121"/>
                    <a:pt x="6" y="121"/>
                    <a:pt x="6" y="121"/>
                  </a:cubicBezTo>
                  <a:cubicBezTo>
                    <a:pt x="10" y="129"/>
                    <a:pt x="10" y="129"/>
                    <a:pt x="10" y="129"/>
                  </a:cubicBezTo>
                  <a:cubicBezTo>
                    <a:pt x="12" y="132"/>
                    <a:pt x="12" y="132"/>
                    <a:pt x="12" y="132"/>
                  </a:cubicBezTo>
                  <a:cubicBezTo>
                    <a:pt x="12" y="132"/>
                    <a:pt x="12" y="132"/>
                    <a:pt x="12" y="132"/>
                  </a:cubicBezTo>
                  <a:cubicBezTo>
                    <a:pt x="27" y="158"/>
                    <a:pt x="53" y="174"/>
                    <a:pt x="83" y="176"/>
                  </a:cubicBezTo>
                  <a:cubicBezTo>
                    <a:pt x="83" y="176"/>
                    <a:pt x="83" y="176"/>
                    <a:pt x="83" y="176"/>
                  </a:cubicBezTo>
                  <a:cubicBezTo>
                    <a:pt x="94" y="176"/>
                    <a:pt x="94" y="176"/>
                    <a:pt x="94" y="176"/>
                  </a:cubicBezTo>
                  <a:cubicBezTo>
                    <a:pt x="94" y="176"/>
                    <a:pt x="94" y="176"/>
                    <a:pt x="94" y="176"/>
                  </a:cubicBezTo>
                  <a:cubicBezTo>
                    <a:pt x="123" y="174"/>
                    <a:pt x="150" y="158"/>
                    <a:pt x="165" y="132"/>
                  </a:cubicBezTo>
                  <a:cubicBezTo>
                    <a:pt x="165" y="132"/>
                    <a:pt x="165" y="132"/>
                    <a:pt x="165" y="132"/>
                  </a:cubicBezTo>
                  <a:cubicBezTo>
                    <a:pt x="166" y="129"/>
                    <a:pt x="166" y="129"/>
                    <a:pt x="166" y="129"/>
                  </a:cubicBezTo>
                  <a:cubicBezTo>
                    <a:pt x="171" y="121"/>
                    <a:pt x="171" y="121"/>
                    <a:pt x="171" y="121"/>
                  </a:cubicBezTo>
                  <a:cubicBezTo>
                    <a:pt x="170" y="121"/>
                    <a:pt x="170" y="121"/>
                    <a:pt x="170" y="121"/>
                  </a:cubicBezTo>
                  <a:cubicBezTo>
                    <a:pt x="174" y="112"/>
                    <a:pt x="175" y="103"/>
                    <a:pt x="176" y="94"/>
                  </a:cubicBezTo>
                  <a:cubicBezTo>
                    <a:pt x="176" y="94"/>
                    <a:pt x="176" y="94"/>
                    <a:pt x="176" y="94"/>
                  </a:cubicBezTo>
                  <a:cubicBezTo>
                    <a:pt x="176" y="83"/>
                    <a:pt x="176" y="83"/>
                    <a:pt x="176" y="83"/>
                  </a:cubicBezTo>
                  <a:close/>
                  <a:moveTo>
                    <a:pt x="56" y="20"/>
                  </a:moveTo>
                  <a:cubicBezTo>
                    <a:pt x="51" y="26"/>
                    <a:pt x="47" y="35"/>
                    <a:pt x="43" y="45"/>
                  </a:cubicBezTo>
                  <a:cubicBezTo>
                    <a:pt x="26" y="45"/>
                    <a:pt x="26" y="45"/>
                    <a:pt x="26" y="45"/>
                  </a:cubicBezTo>
                  <a:cubicBezTo>
                    <a:pt x="34" y="34"/>
                    <a:pt x="44" y="25"/>
                    <a:pt x="56" y="20"/>
                  </a:cubicBezTo>
                  <a:close/>
                  <a:moveTo>
                    <a:pt x="19" y="56"/>
                  </a:moveTo>
                  <a:cubicBezTo>
                    <a:pt x="40" y="56"/>
                    <a:pt x="40" y="56"/>
                    <a:pt x="40" y="56"/>
                  </a:cubicBezTo>
                  <a:cubicBezTo>
                    <a:pt x="38" y="65"/>
                    <a:pt x="37" y="74"/>
                    <a:pt x="37" y="83"/>
                  </a:cubicBezTo>
                  <a:cubicBezTo>
                    <a:pt x="12" y="83"/>
                    <a:pt x="12" y="83"/>
                    <a:pt x="12" y="83"/>
                  </a:cubicBezTo>
                  <a:cubicBezTo>
                    <a:pt x="13" y="73"/>
                    <a:pt x="15" y="65"/>
                    <a:pt x="19" y="56"/>
                  </a:cubicBezTo>
                  <a:close/>
                  <a:moveTo>
                    <a:pt x="19" y="121"/>
                  </a:moveTo>
                  <a:cubicBezTo>
                    <a:pt x="15" y="112"/>
                    <a:pt x="13" y="103"/>
                    <a:pt x="12" y="94"/>
                  </a:cubicBezTo>
                  <a:cubicBezTo>
                    <a:pt x="37" y="94"/>
                    <a:pt x="37" y="94"/>
                    <a:pt x="37" y="94"/>
                  </a:cubicBezTo>
                  <a:cubicBezTo>
                    <a:pt x="37" y="103"/>
                    <a:pt x="38" y="112"/>
                    <a:pt x="40" y="121"/>
                  </a:cubicBezTo>
                  <a:lnTo>
                    <a:pt x="19" y="121"/>
                  </a:lnTo>
                  <a:close/>
                  <a:moveTo>
                    <a:pt x="26" y="132"/>
                  </a:moveTo>
                  <a:cubicBezTo>
                    <a:pt x="43" y="132"/>
                    <a:pt x="43" y="132"/>
                    <a:pt x="43" y="132"/>
                  </a:cubicBezTo>
                  <a:cubicBezTo>
                    <a:pt x="47" y="142"/>
                    <a:pt x="51" y="150"/>
                    <a:pt x="56" y="157"/>
                  </a:cubicBezTo>
                  <a:cubicBezTo>
                    <a:pt x="44" y="152"/>
                    <a:pt x="34" y="143"/>
                    <a:pt x="26" y="132"/>
                  </a:cubicBezTo>
                  <a:close/>
                  <a:moveTo>
                    <a:pt x="83" y="164"/>
                  </a:moveTo>
                  <a:cubicBezTo>
                    <a:pt x="72" y="160"/>
                    <a:pt x="62" y="149"/>
                    <a:pt x="56" y="132"/>
                  </a:cubicBezTo>
                  <a:cubicBezTo>
                    <a:pt x="83" y="132"/>
                    <a:pt x="83" y="132"/>
                    <a:pt x="83" y="132"/>
                  </a:cubicBezTo>
                  <a:lnTo>
                    <a:pt x="83" y="164"/>
                  </a:lnTo>
                  <a:close/>
                  <a:moveTo>
                    <a:pt x="83" y="121"/>
                  </a:moveTo>
                  <a:cubicBezTo>
                    <a:pt x="52" y="121"/>
                    <a:pt x="52" y="121"/>
                    <a:pt x="52" y="121"/>
                  </a:cubicBezTo>
                  <a:cubicBezTo>
                    <a:pt x="50" y="112"/>
                    <a:pt x="49" y="103"/>
                    <a:pt x="49" y="94"/>
                  </a:cubicBezTo>
                  <a:cubicBezTo>
                    <a:pt x="83" y="94"/>
                    <a:pt x="83" y="94"/>
                    <a:pt x="83" y="94"/>
                  </a:cubicBezTo>
                  <a:lnTo>
                    <a:pt x="83" y="121"/>
                  </a:lnTo>
                  <a:close/>
                  <a:moveTo>
                    <a:pt x="83" y="83"/>
                  </a:moveTo>
                  <a:cubicBezTo>
                    <a:pt x="49" y="83"/>
                    <a:pt x="49" y="83"/>
                    <a:pt x="49" y="83"/>
                  </a:cubicBezTo>
                  <a:cubicBezTo>
                    <a:pt x="49" y="74"/>
                    <a:pt x="50" y="65"/>
                    <a:pt x="52" y="56"/>
                  </a:cubicBezTo>
                  <a:cubicBezTo>
                    <a:pt x="83" y="56"/>
                    <a:pt x="83" y="56"/>
                    <a:pt x="83" y="56"/>
                  </a:cubicBezTo>
                  <a:lnTo>
                    <a:pt x="83" y="83"/>
                  </a:lnTo>
                  <a:close/>
                  <a:moveTo>
                    <a:pt x="83" y="45"/>
                  </a:moveTo>
                  <a:cubicBezTo>
                    <a:pt x="56" y="45"/>
                    <a:pt x="56" y="45"/>
                    <a:pt x="56" y="45"/>
                  </a:cubicBezTo>
                  <a:cubicBezTo>
                    <a:pt x="62" y="28"/>
                    <a:pt x="72" y="16"/>
                    <a:pt x="83" y="13"/>
                  </a:cubicBezTo>
                  <a:lnTo>
                    <a:pt x="83" y="45"/>
                  </a:lnTo>
                  <a:close/>
                  <a:moveTo>
                    <a:pt x="151" y="45"/>
                  </a:moveTo>
                  <a:cubicBezTo>
                    <a:pt x="133" y="45"/>
                    <a:pt x="133" y="45"/>
                    <a:pt x="133" y="45"/>
                  </a:cubicBezTo>
                  <a:cubicBezTo>
                    <a:pt x="130" y="35"/>
                    <a:pt x="126" y="26"/>
                    <a:pt x="121" y="20"/>
                  </a:cubicBezTo>
                  <a:cubicBezTo>
                    <a:pt x="133" y="25"/>
                    <a:pt x="143" y="34"/>
                    <a:pt x="151" y="45"/>
                  </a:cubicBezTo>
                  <a:close/>
                  <a:moveTo>
                    <a:pt x="94" y="13"/>
                  </a:moveTo>
                  <a:cubicBezTo>
                    <a:pt x="105" y="16"/>
                    <a:pt x="114" y="28"/>
                    <a:pt x="121" y="45"/>
                  </a:cubicBezTo>
                  <a:cubicBezTo>
                    <a:pt x="94" y="45"/>
                    <a:pt x="94" y="45"/>
                    <a:pt x="94" y="45"/>
                  </a:cubicBezTo>
                  <a:lnTo>
                    <a:pt x="94" y="13"/>
                  </a:lnTo>
                  <a:close/>
                  <a:moveTo>
                    <a:pt x="94" y="56"/>
                  </a:moveTo>
                  <a:cubicBezTo>
                    <a:pt x="124" y="56"/>
                    <a:pt x="124" y="56"/>
                    <a:pt x="124" y="56"/>
                  </a:cubicBezTo>
                  <a:cubicBezTo>
                    <a:pt x="126" y="65"/>
                    <a:pt x="127" y="74"/>
                    <a:pt x="128" y="83"/>
                  </a:cubicBezTo>
                  <a:cubicBezTo>
                    <a:pt x="94" y="83"/>
                    <a:pt x="94" y="83"/>
                    <a:pt x="94" y="83"/>
                  </a:cubicBezTo>
                  <a:lnTo>
                    <a:pt x="94" y="56"/>
                  </a:lnTo>
                  <a:close/>
                  <a:moveTo>
                    <a:pt x="94" y="94"/>
                  </a:moveTo>
                  <a:cubicBezTo>
                    <a:pt x="128" y="94"/>
                    <a:pt x="128" y="94"/>
                    <a:pt x="128" y="94"/>
                  </a:cubicBezTo>
                  <a:cubicBezTo>
                    <a:pt x="127" y="103"/>
                    <a:pt x="126" y="112"/>
                    <a:pt x="124" y="121"/>
                  </a:cubicBezTo>
                  <a:cubicBezTo>
                    <a:pt x="94" y="121"/>
                    <a:pt x="94" y="121"/>
                    <a:pt x="94" y="121"/>
                  </a:cubicBezTo>
                  <a:lnTo>
                    <a:pt x="94" y="94"/>
                  </a:lnTo>
                  <a:close/>
                  <a:moveTo>
                    <a:pt x="94" y="164"/>
                  </a:moveTo>
                  <a:cubicBezTo>
                    <a:pt x="94" y="132"/>
                    <a:pt x="94" y="132"/>
                    <a:pt x="94" y="132"/>
                  </a:cubicBezTo>
                  <a:cubicBezTo>
                    <a:pt x="121" y="132"/>
                    <a:pt x="121" y="132"/>
                    <a:pt x="121" y="132"/>
                  </a:cubicBezTo>
                  <a:cubicBezTo>
                    <a:pt x="114" y="149"/>
                    <a:pt x="105" y="160"/>
                    <a:pt x="94" y="164"/>
                  </a:cubicBezTo>
                  <a:close/>
                  <a:moveTo>
                    <a:pt x="121" y="157"/>
                  </a:moveTo>
                  <a:cubicBezTo>
                    <a:pt x="126" y="150"/>
                    <a:pt x="130" y="142"/>
                    <a:pt x="133" y="132"/>
                  </a:cubicBezTo>
                  <a:cubicBezTo>
                    <a:pt x="151" y="132"/>
                    <a:pt x="151" y="132"/>
                    <a:pt x="151" y="132"/>
                  </a:cubicBezTo>
                  <a:cubicBezTo>
                    <a:pt x="143" y="143"/>
                    <a:pt x="133" y="152"/>
                    <a:pt x="121" y="157"/>
                  </a:cubicBezTo>
                  <a:close/>
                  <a:moveTo>
                    <a:pt x="158" y="121"/>
                  </a:moveTo>
                  <a:cubicBezTo>
                    <a:pt x="136" y="121"/>
                    <a:pt x="136" y="121"/>
                    <a:pt x="136" y="121"/>
                  </a:cubicBezTo>
                  <a:cubicBezTo>
                    <a:pt x="138" y="112"/>
                    <a:pt x="139" y="103"/>
                    <a:pt x="140" y="94"/>
                  </a:cubicBezTo>
                  <a:cubicBezTo>
                    <a:pt x="164" y="94"/>
                    <a:pt x="164" y="94"/>
                    <a:pt x="164" y="94"/>
                  </a:cubicBezTo>
                  <a:cubicBezTo>
                    <a:pt x="164" y="103"/>
                    <a:pt x="161" y="112"/>
                    <a:pt x="158" y="121"/>
                  </a:cubicBezTo>
                  <a:close/>
                  <a:moveTo>
                    <a:pt x="140" y="83"/>
                  </a:moveTo>
                  <a:cubicBezTo>
                    <a:pt x="139" y="74"/>
                    <a:pt x="138" y="65"/>
                    <a:pt x="136" y="56"/>
                  </a:cubicBezTo>
                  <a:cubicBezTo>
                    <a:pt x="158" y="56"/>
                    <a:pt x="158" y="56"/>
                    <a:pt x="158" y="56"/>
                  </a:cubicBezTo>
                  <a:cubicBezTo>
                    <a:pt x="161" y="65"/>
                    <a:pt x="164" y="73"/>
                    <a:pt x="164" y="83"/>
                  </a:cubicBezTo>
                  <a:lnTo>
                    <a:pt x="140"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p:cNvGrpSpPr/>
          <p:nvPr/>
        </p:nvGrpSpPr>
        <p:grpSpPr>
          <a:xfrm>
            <a:off x="12095714" y="5204350"/>
            <a:ext cx="520813" cy="517464"/>
            <a:chOff x="10130140" y="4775981"/>
            <a:chExt cx="520813" cy="517464"/>
          </a:xfrm>
        </p:grpSpPr>
        <p:sp>
          <p:nvSpPr>
            <p:cNvPr id="88" name="Oval 16"/>
            <p:cNvSpPr>
              <a:spLocks noChangeArrowheads="1"/>
            </p:cNvSpPr>
            <p:nvPr/>
          </p:nvSpPr>
          <p:spPr bwMode="auto">
            <a:xfrm>
              <a:off x="10130140" y="4775981"/>
              <a:ext cx="520813" cy="51746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p:cNvSpPr>
              <a:spLocks noEditPoints="1"/>
            </p:cNvSpPr>
            <p:nvPr/>
          </p:nvSpPr>
          <p:spPr bwMode="auto">
            <a:xfrm>
              <a:off x="10300954" y="4863063"/>
              <a:ext cx="179187" cy="341627"/>
            </a:xfrm>
            <a:custGeom>
              <a:avLst/>
              <a:gdLst>
                <a:gd name="T0" fmla="*/ 28 w 92"/>
                <a:gd name="T1" fmla="*/ 20 h 176"/>
                <a:gd name="T2" fmla="*/ 22 w 92"/>
                <a:gd name="T3" fmla="*/ 0 h 176"/>
                <a:gd name="T4" fmla="*/ 15 w 92"/>
                <a:gd name="T5" fmla="*/ 21 h 176"/>
                <a:gd name="T6" fmla="*/ 0 w 92"/>
                <a:gd name="T7" fmla="*/ 156 h 176"/>
                <a:gd name="T8" fmla="*/ 72 w 92"/>
                <a:gd name="T9" fmla="*/ 176 h 176"/>
                <a:gd name="T10" fmla="*/ 92 w 92"/>
                <a:gd name="T11" fmla="*/ 41 h 176"/>
                <a:gd name="T12" fmla="*/ 23 w 92"/>
                <a:gd name="T13" fmla="*/ 167 h 176"/>
                <a:gd name="T14" fmla="*/ 23 w 92"/>
                <a:gd name="T15" fmla="*/ 149 h 176"/>
                <a:gd name="T16" fmla="*/ 23 w 92"/>
                <a:gd name="T17" fmla="*/ 167 h 176"/>
                <a:gd name="T18" fmla="*/ 15 w 92"/>
                <a:gd name="T19" fmla="*/ 136 h 176"/>
                <a:gd name="T20" fmla="*/ 32 w 92"/>
                <a:gd name="T21" fmla="*/ 136 h 176"/>
                <a:gd name="T22" fmla="*/ 23 w 92"/>
                <a:gd name="T23" fmla="*/ 122 h 176"/>
                <a:gd name="T24" fmla="*/ 23 w 92"/>
                <a:gd name="T25" fmla="*/ 105 h 176"/>
                <a:gd name="T26" fmla="*/ 23 w 92"/>
                <a:gd name="T27" fmla="*/ 122 h 176"/>
                <a:gd name="T28" fmla="*/ 38 w 92"/>
                <a:gd name="T29" fmla="*/ 158 h 176"/>
                <a:gd name="T30" fmla="*/ 55 w 92"/>
                <a:gd name="T31" fmla="*/ 158 h 176"/>
                <a:gd name="T32" fmla="*/ 46 w 92"/>
                <a:gd name="T33" fmla="*/ 144 h 176"/>
                <a:gd name="T34" fmla="*/ 46 w 92"/>
                <a:gd name="T35" fmla="*/ 127 h 176"/>
                <a:gd name="T36" fmla="*/ 46 w 92"/>
                <a:gd name="T37" fmla="*/ 144 h 176"/>
                <a:gd name="T38" fmla="*/ 38 w 92"/>
                <a:gd name="T39" fmla="*/ 114 h 176"/>
                <a:gd name="T40" fmla="*/ 55 w 92"/>
                <a:gd name="T41" fmla="*/ 114 h 176"/>
                <a:gd name="T42" fmla="*/ 69 w 92"/>
                <a:gd name="T43" fmla="*/ 167 h 176"/>
                <a:gd name="T44" fmla="*/ 69 w 92"/>
                <a:gd name="T45" fmla="*/ 149 h 176"/>
                <a:gd name="T46" fmla="*/ 69 w 92"/>
                <a:gd name="T47" fmla="*/ 167 h 176"/>
                <a:gd name="T48" fmla="*/ 61 w 92"/>
                <a:gd name="T49" fmla="*/ 136 h 176"/>
                <a:gd name="T50" fmla="*/ 78 w 92"/>
                <a:gd name="T51" fmla="*/ 136 h 176"/>
                <a:gd name="T52" fmla="*/ 69 w 92"/>
                <a:gd name="T53" fmla="*/ 122 h 176"/>
                <a:gd name="T54" fmla="*/ 69 w 92"/>
                <a:gd name="T55" fmla="*/ 105 h 176"/>
                <a:gd name="T56" fmla="*/ 69 w 92"/>
                <a:gd name="T57" fmla="*/ 122 h 176"/>
                <a:gd name="T58" fmla="*/ 67 w 92"/>
                <a:gd name="T59" fmla="*/ 98 h 176"/>
                <a:gd name="T60" fmla="*/ 13 w 92"/>
                <a:gd name="T61" fmla="*/ 86 h 176"/>
                <a:gd name="T62" fmla="*/ 25 w 92"/>
                <a:gd name="T63" fmla="*/ 35 h 176"/>
                <a:gd name="T64" fmla="*/ 79 w 92"/>
                <a:gd name="T65" fmla="*/ 4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176">
                  <a:moveTo>
                    <a:pt x="72" y="20"/>
                  </a:moveTo>
                  <a:cubicBezTo>
                    <a:pt x="28" y="20"/>
                    <a:pt x="28" y="20"/>
                    <a:pt x="28" y="20"/>
                  </a:cubicBezTo>
                  <a:cubicBezTo>
                    <a:pt x="28" y="7"/>
                    <a:pt x="28" y="7"/>
                    <a:pt x="28" y="7"/>
                  </a:cubicBezTo>
                  <a:cubicBezTo>
                    <a:pt x="28" y="3"/>
                    <a:pt x="25" y="0"/>
                    <a:pt x="22" y="0"/>
                  </a:cubicBezTo>
                  <a:cubicBezTo>
                    <a:pt x="18" y="0"/>
                    <a:pt x="15" y="3"/>
                    <a:pt x="15" y="7"/>
                  </a:cubicBezTo>
                  <a:cubicBezTo>
                    <a:pt x="15" y="21"/>
                    <a:pt x="15" y="21"/>
                    <a:pt x="15" y="21"/>
                  </a:cubicBezTo>
                  <a:cubicBezTo>
                    <a:pt x="6" y="23"/>
                    <a:pt x="0" y="31"/>
                    <a:pt x="0" y="41"/>
                  </a:cubicBezTo>
                  <a:cubicBezTo>
                    <a:pt x="0" y="156"/>
                    <a:pt x="0" y="156"/>
                    <a:pt x="0" y="156"/>
                  </a:cubicBezTo>
                  <a:cubicBezTo>
                    <a:pt x="0" y="167"/>
                    <a:pt x="9" y="176"/>
                    <a:pt x="20" y="176"/>
                  </a:cubicBezTo>
                  <a:cubicBezTo>
                    <a:pt x="72" y="176"/>
                    <a:pt x="72" y="176"/>
                    <a:pt x="72" y="176"/>
                  </a:cubicBezTo>
                  <a:cubicBezTo>
                    <a:pt x="83" y="176"/>
                    <a:pt x="92" y="167"/>
                    <a:pt x="92" y="156"/>
                  </a:cubicBezTo>
                  <a:cubicBezTo>
                    <a:pt x="92" y="41"/>
                    <a:pt x="92" y="41"/>
                    <a:pt x="92" y="41"/>
                  </a:cubicBezTo>
                  <a:cubicBezTo>
                    <a:pt x="92" y="29"/>
                    <a:pt x="83" y="20"/>
                    <a:pt x="72" y="20"/>
                  </a:cubicBezTo>
                  <a:close/>
                  <a:moveTo>
                    <a:pt x="23" y="167"/>
                  </a:moveTo>
                  <a:cubicBezTo>
                    <a:pt x="18" y="167"/>
                    <a:pt x="15" y="163"/>
                    <a:pt x="15" y="158"/>
                  </a:cubicBezTo>
                  <a:cubicBezTo>
                    <a:pt x="15" y="153"/>
                    <a:pt x="18" y="149"/>
                    <a:pt x="23" y="149"/>
                  </a:cubicBezTo>
                  <a:cubicBezTo>
                    <a:pt x="28" y="149"/>
                    <a:pt x="32" y="153"/>
                    <a:pt x="32" y="158"/>
                  </a:cubicBezTo>
                  <a:cubicBezTo>
                    <a:pt x="32" y="163"/>
                    <a:pt x="28" y="167"/>
                    <a:pt x="23" y="167"/>
                  </a:cubicBezTo>
                  <a:close/>
                  <a:moveTo>
                    <a:pt x="23" y="144"/>
                  </a:moveTo>
                  <a:cubicBezTo>
                    <a:pt x="18" y="144"/>
                    <a:pt x="15" y="141"/>
                    <a:pt x="15" y="136"/>
                  </a:cubicBezTo>
                  <a:cubicBezTo>
                    <a:pt x="15" y="131"/>
                    <a:pt x="18" y="127"/>
                    <a:pt x="23" y="127"/>
                  </a:cubicBezTo>
                  <a:cubicBezTo>
                    <a:pt x="28" y="127"/>
                    <a:pt x="32" y="131"/>
                    <a:pt x="32" y="136"/>
                  </a:cubicBezTo>
                  <a:cubicBezTo>
                    <a:pt x="32" y="141"/>
                    <a:pt x="28" y="144"/>
                    <a:pt x="23" y="144"/>
                  </a:cubicBezTo>
                  <a:close/>
                  <a:moveTo>
                    <a:pt x="23" y="122"/>
                  </a:moveTo>
                  <a:cubicBezTo>
                    <a:pt x="18" y="122"/>
                    <a:pt x="15" y="118"/>
                    <a:pt x="15" y="114"/>
                  </a:cubicBezTo>
                  <a:cubicBezTo>
                    <a:pt x="15" y="109"/>
                    <a:pt x="18" y="105"/>
                    <a:pt x="23" y="105"/>
                  </a:cubicBezTo>
                  <a:cubicBezTo>
                    <a:pt x="28" y="105"/>
                    <a:pt x="32" y="109"/>
                    <a:pt x="32" y="114"/>
                  </a:cubicBezTo>
                  <a:cubicBezTo>
                    <a:pt x="32" y="118"/>
                    <a:pt x="28" y="122"/>
                    <a:pt x="23" y="122"/>
                  </a:cubicBezTo>
                  <a:close/>
                  <a:moveTo>
                    <a:pt x="46" y="167"/>
                  </a:moveTo>
                  <a:cubicBezTo>
                    <a:pt x="42" y="167"/>
                    <a:pt x="38" y="163"/>
                    <a:pt x="38" y="158"/>
                  </a:cubicBezTo>
                  <a:cubicBezTo>
                    <a:pt x="38" y="153"/>
                    <a:pt x="42" y="149"/>
                    <a:pt x="46" y="149"/>
                  </a:cubicBezTo>
                  <a:cubicBezTo>
                    <a:pt x="51" y="149"/>
                    <a:pt x="55" y="153"/>
                    <a:pt x="55" y="158"/>
                  </a:cubicBezTo>
                  <a:cubicBezTo>
                    <a:pt x="55" y="163"/>
                    <a:pt x="51" y="167"/>
                    <a:pt x="46" y="167"/>
                  </a:cubicBezTo>
                  <a:close/>
                  <a:moveTo>
                    <a:pt x="46" y="144"/>
                  </a:moveTo>
                  <a:cubicBezTo>
                    <a:pt x="42" y="144"/>
                    <a:pt x="38" y="141"/>
                    <a:pt x="38" y="136"/>
                  </a:cubicBezTo>
                  <a:cubicBezTo>
                    <a:pt x="38" y="131"/>
                    <a:pt x="42" y="127"/>
                    <a:pt x="46" y="127"/>
                  </a:cubicBezTo>
                  <a:cubicBezTo>
                    <a:pt x="51" y="127"/>
                    <a:pt x="55" y="131"/>
                    <a:pt x="55" y="136"/>
                  </a:cubicBezTo>
                  <a:cubicBezTo>
                    <a:pt x="55" y="141"/>
                    <a:pt x="51" y="144"/>
                    <a:pt x="46" y="144"/>
                  </a:cubicBezTo>
                  <a:close/>
                  <a:moveTo>
                    <a:pt x="46" y="122"/>
                  </a:moveTo>
                  <a:cubicBezTo>
                    <a:pt x="42" y="122"/>
                    <a:pt x="38" y="118"/>
                    <a:pt x="38" y="114"/>
                  </a:cubicBezTo>
                  <a:cubicBezTo>
                    <a:pt x="38" y="109"/>
                    <a:pt x="42" y="105"/>
                    <a:pt x="46" y="105"/>
                  </a:cubicBezTo>
                  <a:cubicBezTo>
                    <a:pt x="51" y="105"/>
                    <a:pt x="55" y="109"/>
                    <a:pt x="55" y="114"/>
                  </a:cubicBezTo>
                  <a:cubicBezTo>
                    <a:pt x="55" y="118"/>
                    <a:pt x="51" y="122"/>
                    <a:pt x="46" y="122"/>
                  </a:cubicBezTo>
                  <a:close/>
                  <a:moveTo>
                    <a:pt x="69" y="167"/>
                  </a:moveTo>
                  <a:cubicBezTo>
                    <a:pt x="65" y="167"/>
                    <a:pt x="61" y="163"/>
                    <a:pt x="61" y="158"/>
                  </a:cubicBezTo>
                  <a:cubicBezTo>
                    <a:pt x="61" y="153"/>
                    <a:pt x="65" y="149"/>
                    <a:pt x="69" y="149"/>
                  </a:cubicBezTo>
                  <a:cubicBezTo>
                    <a:pt x="74" y="149"/>
                    <a:pt x="78" y="153"/>
                    <a:pt x="78" y="158"/>
                  </a:cubicBezTo>
                  <a:cubicBezTo>
                    <a:pt x="78" y="163"/>
                    <a:pt x="74" y="167"/>
                    <a:pt x="69" y="167"/>
                  </a:cubicBezTo>
                  <a:close/>
                  <a:moveTo>
                    <a:pt x="69" y="144"/>
                  </a:moveTo>
                  <a:cubicBezTo>
                    <a:pt x="65" y="144"/>
                    <a:pt x="61" y="141"/>
                    <a:pt x="61" y="136"/>
                  </a:cubicBezTo>
                  <a:cubicBezTo>
                    <a:pt x="61" y="131"/>
                    <a:pt x="65" y="127"/>
                    <a:pt x="69" y="127"/>
                  </a:cubicBezTo>
                  <a:cubicBezTo>
                    <a:pt x="74" y="127"/>
                    <a:pt x="78" y="131"/>
                    <a:pt x="78" y="136"/>
                  </a:cubicBezTo>
                  <a:cubicBezTo>
                    <a:pt x="78" y="141"/>
                    <a:pt x="74" y="144"/>
                    <a:pt x="69" y="144"/>
                  </a:cubicBezTo>
                  <a:close/>
                  <a:moveTo>
                    <a:pt x="69" y="122"/>
                  </a:moveTo>
                  <a:cubicBezTo>
                    <a:pt x="65" y="122"/>
                    <a:pt x="61" y="118"/>
                    <a:pt x="61" y="114"/>
                  </a:cubicBezTo>
                  <a:cubicBezTo>
                    <a:pt x="61" y="109"/>
                    <a:pt x="65" y="105"/>
                    <a:pt x="69" y="105"/>
                  </a:cubicBezTo>
                  <a:cubicBezTo>
                    <a:pt x="74" y="105"/>
                    <a:pt x="78" y="109"/>
                    <a:pt x="78" y="114"/>
                  </a:cubicBezTo>
                  <a:cubicBezTo>
                    <a:pt x="78" y="118"/>
                    <a:pt x="74" y="122"/>
                    <a:pt x="69" y="122"/>
                  </a:cubicBezTo>
                  <a:close/>
                  <a:moveTo>
                    <a:pt x="79" y="86"/>
                  </a:moveTo>
                  <a:cubicBezTo>
                    <a:pt x="79" y="93"/>
                    <a:pt x="74" y="98"/>
                    <a:pt x="67" y="98"/>
                  </a:cubicBezTo>
                  <a:cubicBezTo>
                    <a:pt x="25" y="98"/>
                    <a:pt x="25" y="98"/>
                    <a:pt x="25" y="98"/>
                  </a:cubicBezTo>
                  <a:cubicBezTo>
                    <a:pt x="19" y="98"/>
                    <a:pt x="13" y="93"/>
                    <a:pt x="13" y="86"/>
                  </a:cubicBezTo>
                  <a:cubicBezTo>
                    <a:pt x="13" y="47"/>
                    <a:pt x="13" y="47"/>
                    <a:pt x="13" y="47"/>
                  </a:cubicBezTo>
                  <a:cubicBezTo>
                    <a:pt x="13" y="40"/>
                    <a:pt x="19" y="35"/>
                    <a:pt x="25" y="35"/>
                  </a:cubicBezTo>
                  <a:cubicBezTo>
                    <a:pt x="67" y="35"/>
                    <a:pt x="67" y="35"/>
                    <a:pt x="67" y="35"/>
                  </a:cubicBezTo>
                  <a:cubicBezTo>
                    <a:pt x="74" y="35"/>
                    <a:pt x="79" y="40"/>
                    <a:pt x="79" y="47"/>
                  </a:cubicBezTo>
                  <a:lnTo>
                    <a:pt x="79" y="8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p:cNvGrpSpPr/>
          <p:nvPr/>
        </p:nvGrpSpPr>
        <p:grpSpPr>
          <a:xfrm>
            <a:off x="8610786" y="1960570"/>
            <a:ext cx="638039" cy="641387"/>
            <a:chOff x="6645212" y="1532201"/>
            <a:chExt cx="638039" cy="641387"/>
          </a:xfrm>
        </p:grpSpPr>
        <p:sp>
          <p:nvSpPr>
            <p:cNvPr id="91" name="Oval 27"/>
            <p:cNvSpPr>
              <a:spLocks noChangeArrowheads="1"/>
            </p:cNvSpPr>
            <p:nvPr/>
          </p:nvSpPr>
          <p:spPr bwMode="auto">
            <a:xfrm>
              <a:off x="6705500" y="1592488"/>
              <a:ext cx="520813" cy="5208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8"/>
            <p:cNvSpPr>
              <a:spLocks noEditPoints="1"/>
            </p:cNvSpPr>
            <p:nvPr/>
          </p:nvSpPr>
          <p:spPr bwMode="auto">
            <a:xfrm>
              <a:off x="6645212" y="1532201"/>
              <a:ext cx="638039" cy="641387"/>
            </a:xfrm>
            <a:custGeom>
              <a:avLst/>
              <a:gdLst>
                <a:gd name="T0" fmla="*/ 10 w 329"/>
                <a:gd name="T1" fmla="*/ 146 h 330"/>
                <a:gd name="T2" fmla="*/ 1 w 329"/>
                <a:gd name="T3" fmla="*/ 175 h 330"/>
                <a:gd name="T4" fmla="*/ 11 w 329"/>
                <a:gd name="T5" fmla="*/ 194 h 330"/>
                <a:gd name="T6" fmla="*/ 16 w 329"/>
                <a:gd name="T7" fmla="*/ 212 h 330"/>
                <a:gd name="T8" fmla="*/ 15 w 329"/>
                <a:gd name="T9" fmla="*/ 234 h 330"/>
                <a:gd name="T10" fmla="*/ 57 w 329"/>
                <a:gd name="T11" fmla="*/ 278 h 330"/>
                <a:gd name="T12" fmla="*/ 51 w 329"/>
                <a:gd name="T13" fmla="*/ 284 h 330"/>
                <a:gd name="T14" fmla="*/ 71 w 329"/>
                <a:gd name="T15" fmla="*/ 291 h 330"/>
                <a:gd name="T16" fmla="*/ 88 w 329"/>
                <a:gd name="T17" fmla="*/ 301 h 330"/>
                <a:gd name="T18" fmla="*/ 102 w 329"/>
                <a:gd name="T19" fmla="*/ 317 h 330"/>
                <a:gd name="T20" fmla="*/ 162 w 329"/>
                <a:gd name="T21" fmla="*/ 322 h 330"/>
                <a:gd name="T22" fmla="*/ 162 w 329"/>
                <a:gd name="T23" fmla="*/ 330 h 330"/>
                <a:gd name="T24" fmla="*/ 182 w 329"/>
                <a:gd name="T25" fmla="*/ 321 h 330"/>
                <a:gd name="T26" fmla="*/ 201 w 329"/>
                <a:gd name="T27" fmla="*/ 317 h 330"/>
                <a:gd name="T28" fmla="*/ 222 w 329"/>
                <a:gd name="T29" fmla="*/ 319 h 330"/>
                <a:gd name="T30" fmla="*/ 269 w 329"/>
                <a:gd name="T31" fmla="*/ 282 h 330"/>
                <a:gd name="T32" fmla="*/ 275 w 329"/>
                <a:gd name="T33" fmla="*/ 288 h 330"/>
                <a:gd name="T34" fmla="*/ 283 w 329"/>
                <a:gd name="T35" fmla="*/ 268 h 330"/>
                <a:gd name="T36" fmla="*/ 295 w 329"/>
                <a:gd name="T37" fmla="*/ 253 h 330"/>
                <a:gd name="T38" fmla="*/ 312 w 329"/>
                <a:gd name="T39" fmla="*/ 239 h 330"/>
                <a:gd name="T40" fmla="*/ 321 w 329"/>
                <a:gd name="T41" fmla="*/ 180 h 330"/>
                <a:gd name="T42" fmla="*/ 329 w 329"/>
                <a:gd name="T43" fmla="*/ 181 h 330"/>
                <a:gd name="T44" fmla="*/ 321 w 329"/>
                <a:gd name="T45" fmla="*/ 160 h 330"/>
                <a:gd name="T46" fmla="*/ 320 w 329"/>
                <a:gd name="T47" fmla="*/ 141 h 330"/>
                <a:gd name="T48" fmla="*/ 323 w 329"/>
                <a:gd name="T49" fmla="*/ 120 h 330"/>
                <a:gd name="T50" fmla="*/ 289 w 329"/>
                <a:gd name="T51" fmla="*/ 70 h 330"/>
                <a:gd name="T52" fmla="*/ 296 w 329"/>
                <a:gd name="T53" fmla="*/ 65 h 330"/>
                <a:gd name="T54" fmla="*/ 277 w 329"/>
                <a:gd name="T55" fmla="*/ 55 h 330"/>
                <a:gd name="T56" fmla="*/ 262 w 329"/>
                <a:gd name="T57" fmla="*/ 42 h 330"/>
                <a:gd name="T58" fmla="*/ 250 w 329"/>
                <a:gd name="T59" fmla="*/ 24 h 330"/>
                <a:gd name="T60" fmla="*/ 192 w 329"/>
                <a:gd name="T61" fmla="*/ 11 h 330"/>
                <a:gd name="T62" fmla="*/ 193 w 329"/>
                <a:gd name="T63" fmla="*/ 3 h 330"/>
                <a:gd name="T64" fmla="*/ 165 w 329"/>
                <a:gd name="T65" fmla="*/ 8 h 330"/>
                <a:gd name="T66" fmla="*/ 165 w 329"/>
                <a:gd name="T67" fmla="*/ 0 h 330"/>
                <a:gd name="T68" fmla="*/ 115 w 329"/>
                <a:gd name="T69" fmla="*/ 17 h 330"/>
                <a:gd name="T70" fmla="*/ 112 w 329"/>
                <a:gd name="T71" fmla="*/ 9 h 330"/>
                <a:gd name="T72" fmla="*/ 97 w 329"/>
                <a:gd name="T73" fmla="*/ 24 h 330"/>
                <a:gd name="T74" fmla="*/ 80 w 329"/>
                <a:gd name="T75" fmla="*/ 34 h 330"/>
                <a:gd name="T76" fmla="*/ 59 w 329"/>
                <a:gd name="T77" fmla="*/ 39 h 330"/>
                <a:gd name="T78" fmla="*/ 27 w 329"/>
                <a:gd name="T79" fmla="*/ 90 h 330"/>
                <a:gd name="T80" fmla="*/ 20 w 329"/>
                <a:gd name="T81" fmla="*/ 86 h 330"/>
                <a:gd name="T82" fmla="*/ 19 w 329"/>
                <a:gd name="T83" fmla="*/ 108 h 330"/>
                <a:gd name="T84" fmla="*/ 13 w 329"/>
                <a:gd name="T85" fmla="*/ 12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9" h="330">
                  <a:moveTo>
                    <a:pt x="9" y="174"/>
                  </a:moveTo>
                  <a:cubicBezTo>
                    <a:pt x="8" y="171"/>
                    <a:pt x="8" y="168"/>
                    <a:pt x="8" y="165"/>
                  </a:cubicBezTo>
                  <a:cubicBezTo>
                    <a:pt x="8" y="158"/>
                    <a:pt x="9" y="152"/>
                    <a:pt x="10" y="146"/>
                  </a:cubicBezTo>
                  <a:cubicBezTo>
                    <a:pt x="2" y="145"/>
                    <a:pt x="2" y="145"/>
                    <a:pt x="2" y="145"/>
                  </a:cubicBezTo>
                  <a:cubicBezTo>
                    <a:pt x="1" y="151"/>
                    <a:pt x="0" y="158"/>
                    <a:pt x="0" y="165"/>
                  </a:cubicBezTo>
                  <a:cubicBezTo>
                    <a:pt x="0" y="168"/>
                    <a:pt x="0" y="172"/>
                    <a:pt x="1" y="175"/>
                  </a:cubicBezTo>
                  <a:lnTo>
                    <a:pt x="9" y="174"/>
                  </a:lnTo>
                  <a:close/>
                  <a:moveTo>
                    <a:pt x="16" y="212"/>
                  </a:moveTo>
                  <a:cubicBezTo>
                    <a:pt x="14" y="206"/>
                    <a:pt x="12" y="200"/>
                    <a:pt x="11" y="194"/>
                  </a:cubicBezTo>
                  <a:cubicBezTo>
                    <a:pt x="3" y="195"/>
                    <a:pt x="3" y="195"/>
                    <a:pt x="3" y="195"/>
                  </a:cubicBezTo>
                  <a:cubicBezTo>
                    <a:pt x="4" y="202"/>
                    <a:pt x="6" y="208"/>
                    <a:pt x="8" y="215"/>
                  </a:cubicBezTo>
                  <a:lnTo>
                    <a:pt x="16" y="212"/>
                  </a:lnTo>
                  <a:close/>
                  <a:moveTo>
                    <a:pt x="32" y="248"/>
                  </a:moveTo>
                  <a:cubicBezTo>
                    <a:pt x="29" y="242"/>
                    <a:pt x="25" y="237"/>
                    <a:pt x="23" y="231"/>
                  </a:cubicBezTo>
                  <a:cubicBezTo>
                    <a:pt x="15" y="234"/>
                    <a:pt x="15" y="234"/>
                    <a:pt x="15" y="234"/>
                  </a:cubicBezTo>
                  <a:cubicBezTo>
                    <a:pt x="18" y="240"/>
                    <a:pt x="22" y="246"/>
                    <a:pt x="25" y="252"/>
                  </a:cubicBezTo>
                  <a:lnTo>
                    <a:pt x="32" y="248"/>
                  </a:lnTo>
                  <a:close/>
                  <a:moveTo>
                    <a:pt x="57" y="278"/>
                  </a:moveTo>
                  <a:cubicBezTo>
                    <a:pt x="52" y="273"/>
                    <a:pt x="47" y="269"/>
                    <a:pt x="43" y="264"/>
                  </a:cubicBezTo>
                  <a:cubicBezTo>
                    <a:pt x="37" y="269"/>
                    <a:pt x="37" y="269"/>
                    <a:pt x="37" y="269"/>
                  </a:cubicBezTo>
                  <a:cubicBezTo>
                    <a:pt x="41" y="274"/>
                    <a:pt x="46" y="279"/>
                    <a:pt x="51" y="284"/>
                  </a:cubicBezTo>
                  <a:lnTo>
                    <a:pt x="57" y="278"/>
                  </a:lnTo>
                  <a:close/>
                  <a:moveTo>
                    <a:pt x="88" y="301"/>
                  </a:moveTo>
                  <a:cubicBezTo>
                    <a:pt x="82" y="298"/>
                    <a:pt x="77" y="294"/>
                    <a:pt x="71" y="291"/>
                  </a:cubicBezTo>
                  <a:cubicBezTo>
                    <a:pt x="67" y="297"/>
                    <a:pt x="67" y="297"/>
                    <a:pt x="67" y="297"/>
                  </a:cubicBezTo>
                  <a:cubicBezTo>
                    <a:pt x="72" y="301"/>
                    <a:pt x="78" y="305"/>
                    <a:pt x="84" y="308"/>
                  </a:cubicBezTo>
                  <a:lnTo>
                    <a:pt x="88" y="301"/>
                  </a:lnTo>
                  <a:close/>
                  <a:moveTo>
                    <a:pt x="124" y="316"/>
                  </a:moveTo>
                  <a:cubicBezTo>
                    <a:pt x="117" y="314"/>
                    <a:pt x="111" y="312"/>
                    <a:pt x="105" y="310"/>
                  </a:cubicBezTo>
                  <a:cubicBezTo>
                    <a:pt x="102" y="317"/>
                    <a:pt x="102" y="317"/>
                    <a:pt x="102" y="317"/>
                  </a:cubicBezTo>
                  <a:cubicBezTo>
                    <a:pt x="108" y="320"/>
                    <a:pt x="115" y="322"/>
                    <a:pt x="122" y="324"/>
                  </a:cubicBezTo>
                  <a:lnTo>
                    <a:pt x="124" y="316"/>
                  </a:lnTo>
                  <a:close/>
                  <a:moveTo>
                    <a:pt x="162" y="322"/>
                  </a:moveTo>
                  <a:cubicBezTo>
                    <a:pt x="156" y="321"/>
                    <a:pt x="149" y="321"/>
                    <a:pt x="143" y="320"/>
                  </a:cubicBezTo>
                  <a:cubicBezTo>
                    <a:pt x="142" y="328"/>
                    <a:pt x="142" y="328"/>
                    <a:pt x="142" y="328"/>
                  </a:cubicBezTo>
                  <a:cubicBezTo>
                    <a:pt x="148" y="329"/>
                    <a:pt x="155" y="329"/>
                    <a:pt x="162" y="330"/>
                  </a:cubicBezTo>
                  <a:lnTo>
                    <a:pt x="162" y="322"/>
                  </a:lnTo>
                  <a:close/>
                  <a:moveTo>
                    <a:pt x="201" y="317"/>
                  </a:moveTo>
                  <a:cubicBezTo>
                    <a:pt x="195" y="319"/>
                    <a:pt x="188" y="320"/>
                    <a:pt x="182" y="321"/>
                  </a:cubicBezTo>
                  <a:cubicBezTo>
                    <a:pt x="182" y="329"/>
                    <a:pt x="182" y="329"/>
                    <a:pt x="182" y="329"/>
                  </a:cubicBezTo>
                  <a:cubicBezTo>
                    <a:pt x="189" y="328"/>
                    <a:pt x="196" y="327"/>
                    <a:pt x="203" y="325"/>
                  </a:cubicBezTo>
                  <a:lnTo>
                    <a:pt x="201" y="317"/>
                  </a:lnTo>
                  <a:close/>
                  <a:moveTo>
                    <a:pt x="237" y="304"/>
                  </a:moveTo>
                  <a:cubicBezTo>
                    <a:pt x="232" y="307"/>
                    <a:pt x="226" y="310"/>
                    <a:pt x="219" y="312"/>
                  </a:cubicBezTo>
                  <a:cubicBezTo>
                    <a:pt x="222" y="319"/>
                    <a:pt x="222" y="319"/>
                    <a:pt x="222" y="319"/>
                  </a:cubicBezTo>
                  <a:cubicBezTo>
                    <a:pt x="229" y="317"/>
                    <a:pt x="235" y="314"/>
                    <a:pt x="241" y="311"/>
                  </a:cubicBezTo>
                  <a:lnTo>
                    <a:pt x="237" y="304"/>
                  </a:lnTo>
                  <a:close/>
                  <a:moveTo>
                    <a:pt x="269" y="282"/>
                  </a:moveTo>
                  <a:cubicBezTo>
                    <a:pt x="264" y="286"/>
                    <a:pt x="259" y="290"/>
                    <a:pt x="254" y="294"/>
                  </a:cubicBezTo>
                  <a:cubicBezTo>
                    <a:pt x="259" y="300"/>
                    <a:pt x="259" y="300"/>
                    <a:pt x="259" y="300"/>
                  </a:cubicBezTo>
                  <a:cubicBezTo>
                    <a:pt x="264" y="297"/>
                    <a:pt x="270" y="292"/>
                    <a:pt x="275" y="288"/>
                  </a:cubicBezTo>
                  <a:lnTo>
                    <a:pt x="269" y="282"/>
                  </a:lnTo>
                  <a:close/>
                  <a:moveTo>
                    <a:pt x="295" y="253"/>
                  </a:moveTo>
                  <a:cubicBezTo>
                    <a:pt x="291" y="258"/>
                    <a:pt x="287" y="263"/>
                    <a:pt x="283" y="268"/>
                  </a:cubicBezTo>
                  <a:cubicBezTo>
                    <a:pt x="289" y="273"/>
                    <a:pt x="289" y="273"/>
                    <a:pt x="289" y="273"/>
                  </a:cubicBezTo>
                  <a:cubicBezTo>
                    <a:pt x="293" y="268"/>
                    <a:pt x="298" y="263"/>
                    <a:pt x="301" y="257"/>
                  </a:cubicBezTo>
                  <a:lnTo>
                    <a:pt x="295" y="253"/>
                  </a:lnTo>
                  <a:close/>
                  <a:moveTo>
                    <a:pt x="312" y="218"/>
                  </a:moveTo>
                  <a:cubicBezTo>
                    <a:pt x="310" y="224"/>
                    <a:pt x="308" y="230"/>
                    <a:pt x="305" y="236"/>
                  </a:cubicBezTo>
                  <a:cubicBezTo>
                    <a:pt x="312" y="239"/>
                    <a:pt x="312" y="239"/>
                    <a:pt x="312" y="239"/>
                  </a:cubicBezTo>
                  <a:cubicBezTo>
                    <a:pt x="315" y="233"/>
                    <a:pt x="318" y="227"/>
                    <a:pt x="320" y="221"/>
                  </a:cubicBezTo>
                  <a:lnTo>
                    <a:pt x="312" y="218"/>
                  </a:lnTo>
                  <a:close/>
                  <a:moveTo>
                    <a:pt x="321" y="180"/>
                  </a:moveTo>
                  <a:cubicBezTo>
                    <a:pt x="320" y="186"/>
                    <a:pt x="319" y="193"/>
                    <a:pt x="318" y="199"/>
                  </a:cubicBezTo>
                  <a:cubicBezTo>
                    <a:pt x="326" y="201"/>
                    <a:pt x="326" y="201"/>
                    <a:pt x="326" y="201"/>
                  </a:cubicBezTo>
                  <a:cubicBezTo>
                    <a:pt x="327" y="194"/>
                    <a:pt x="328" y="187"/>
                    <a:pt x="329" y="181"/>
                  </a:cubicBezTo>
                  <a:lnTo>
                    <a:pt x="321" y="180"/>
                  </a:lnTo>
                  <a:close/>
                  <a:moveTo>
                    <a:pt x="320" y="141"/>
                  </a:moveTo>
                  <a:cubicBezTo>
                    <a:pt x="321" y="147"/>
                    <a:pt x="321" y="154"/>
                    <a:pt x="321" y="160"/>
                  </a:cubicBezTo>
                  <a:cubicBezTo>
                    <a:pt x="329" y="160"/>
                    <a:pt x="329" y="160"/>
                    <a:pt x="329" y="160"/>
                  </a:cubicBezTo>
                  <a:cubicBezTo>
                    <a:pt x="329" y="153"/>
                    <a:pt x="329" y="146"/>
                    <a:pt x="328" y="140"/>
                  </a:cubicBezTo>
                  <a:lnTo>
                    <a:pt x="320" y="141"/>
                  </a:lnTo>
                  <a:close/>
                  <a:moveTo>
                    <a:pt x="309" y="104"/>
                  </a:moveTo>
                  <a:cubicBezTo>
                    <a:pt x="312" y="110"/>
                    <a:pt x="314" y="116"/>
                    <a:pt x="316" y="122"/>
                  </a:cubicBezTo>
                  <a:cubicBezTo>
                    <a:pt x="323" y="120"/>
                    <a:pt x="323" y="120"/>
                    <a:pt x="323" y="120"/>
                  </a:cubicBezTo>
                  <a:cubicBezTo>
                    <a:pt x="321" y="113"/>
                    <a:pt x="319" y="107"/>
                    <a:pt x="316" y="100"/>
                  </a:cubicBezTo>
                  <a:lnTo>
                    <a:pt x="309" y="104"/>
                  </a:lnTo>
                  <a:close/>
                  <a:moveTo>
                    <a:pt x="289" y="70"/>
                  </a:moveTo>
                  <a:cubicBezTo>
                    <a:pt x="293" y="75"/>
                    <a:pt x="297" y="81"/>
                    <a:pt x="300" y="86"/>
                  </a:cubicBezTo>
                  <a:cubicBezTo>
                    <a:pt x="307" y="82"/>
                    <a:pt x="307" y="82"/>
                    <a:pt x="307" y="82"/>
                  </a:cubicBezTo>
                  <a:cubicBezTo>
                    <a:pt x="304" y="76"/>
                    <a:pt x="300" y="71"/>
                    <a:pt x="296" y="65"/>
                  </a:cubicBezTo>
                  <a:lnTo>
                    <a:pt x="289" y="70"/>
                  </a:lnTo>
                  <a:close/>
                  <a:moveTo>
                    <a:pt x="262" y="42"/>
                  </a:moveTo>
                  <a:cubicBezTo>
                    <a:pt x="267" y="46"/>
                    <a:pt x="272" y="51"/>
                    <a:pt x="277" y="55"/>
                  </a:cubicBezTo>
                  <a:cubicBezTo>
                    <a:pt x="282" y="50"/>
                    <a:pt x="282" y="50"/>
                    <a:pt x="282" y="50"/>
                  </a:cubicBezTo>
                  <a:cubicBezTo>
                    <a:pt x="278" y="45"/>
                    <a:pt x="273" y="40"/>
                    <a:pt x="267" y="36"/>
                  </a:cubicBezTo>
                  <a:lnTo>
                    <a:pt x="262" y="42"/>
                  </a:lnTo>
                  <a:close/>
                  <a:moveTo>
                    <a:pt x="229" y="22"/>
                  </a:moveTo>
                  <a:cubicBezTo>
                    <a:pt x="235" y="25"/>
                    <a:pt x="241" y="28"/>
                    <a:pt x="246" y="31"/>
                  </a:cubicBezTo>
                  <a:cubicBezTo>
                    <a:pt x="250" y="24"/>
                    <a:pt x="250" y="24"/>
                    <a:pt x="250" y="24"/>
                  </a:cubicBezTo>
                  <a:cubicBezTo>
                    <a:pt x="245" y="21"/>
                    <a:pt x="239" y="18"/>
                    <a:pt x="232" y="15"/>
                  </a:cubicBezTo>
                  <a:lnTo>
                    <a:pt x="229" y="22"/>
                  </a:lnTo>
                  <a:close/>
                  <a:moveTo>
                    <a:pt x="192" y="11"/>
                  </a:moveTo>
                  <a:cubicBezTo>
                    <a:pt x="198" y="12"/>
                    <a:pt x="205" y="13"/>
                    <a:pt x="211" y="15"/>
                  </a:cubicBezTo>
                  <a:cubicBezTo>
                    <a:pt x="213" y="8"/>
                    <a:pt x="213" y="8"/>
                    <a:pt x="213" y="8"/>
                  </a:cubicBezTo>
                  <a:cubicBezTo>
                    <a:pt x="207" y="6"/>
                    <a:pt x="200" y="4"/>
                    <a:pt x="193" y="3"/>
                  </a:cubicBezTo>
                  <a:lnTo>
                    <a:pt x="192" y="11"/>
                  </a:lnTo>
                  <a:close/>
                  <a:moveTo>
                    <a:pt x="153" y="9"/>
                  </a:moveTo>
                  <a:cubicBezTo>
                    <a:pt x="157" y="9"/>
                    <a:pt x="161" y="8"/>
                    <a:pt x="165" y="8"/>
                  </a:cubicBezTo>
                  <a:cubicBezTo>
                    <a:pt x="167" y="8"/>
                    <a:pt x="170" y="8"/>
                    <a:pt x="172" y="9"/>
                  </a:cubicBezTo>
                  <a:cubicBezTo>
                    <a:pt x="173" y="1"/>
                    <a:pt x="173" y="1"/>
                    <a:pt x="173" y="1"/>
                  </a:cubicBezTo>
                  <a:cubicBezTo>
                    <a:pt x="170" y="0"/>
                    <a:pt x="168" y="0"/>
                    <a:pt x="165" y="0"/>
                  </a:cubicBezTo>
                  <a:cubicBezTo>
                    <a:pt x="161" y="0"/>
                    <a:pt x="156" y="1"/>
                    <a:pt x="152" y="1"/>
                  </a:cubicBezTo>
                  <a:lnTo>
                    <a:pt x="153" y="9"/>
                  </a:lnTo>
                  <a:close/>
                  <a:moveTo>
                    <a:pt x="115" y="17"/>
                  </a:moveTo>
                  <a:cubicBezTo>
                    <a:pt x="121" y="15"/>
                    <a:pt x="127" y="13"/>
                    <a:pt x="134" y="12"/>
                  </a:cubicBezTo>
                  <a:cubicBezTo>
                    <a:pt x="132" y="4"/>
                    <a:pt x="132" y="4"/>
                    <a:pt x="132" y="4"/>
                  </a:cubicBezTo>
                  <a:cubicBezTo>
                    <a:pt x="125" y="5"/>
                    <a:pt x="119" y="7"/>
                    <a:pt x="112" y="9"/>
                  </a:cubicBezTo>
                  <a:lnTo>
                    <a:pt x="115" y="17"/>
                  </a:lnTo>
                  <a:close/>
                  <a:moveTo>
                    <a:pt x="80" y="34"/>
                  </a:moveTo>
                  <a:cubicBezTo>
                    <a:pt x="85" y="30"/>
                    <a:pt x="91" y="27"/>
                    <a:pt x="97" y="24"/>
                  </a:cubicBezTo>
                  <a:cubicBezTo>
                    <a:pt x="93" y="17"/>
                    <a:pt x="93" y="17"/>
                    <a:pt x="93" y="17"/>
                  </a:cubicBezTo>
                  <a:cubicBezTo>
                    <a:pt x="87" y="20"/>
                    <a:pt x="81" y="23"/>
                    <a:pt x="75" y="27"/>
                  </a:cubicBezTo>
                  <a:lnTo>
                    <a:pt x="80" y="34"/>
                  </a:lnTo>
                  <a:close/>
                  <a:moveTo>
                    <a:pt x="50" y="59"/>
                  </a:moveTo>
                  <a:cubicBezTo>
                    <a:pt x="54" y="54"/>
                    <a:pt x="59" y="49"/>
                    <a:pt x="64" y="45"/>
                  </a:cubicBezTo>
                  <a:cubicBezTo>
                    <a:pt x="59" y="39"/>
                    <a:pt x="59" y="39"/>
                    <a:pt x="59" y="39"/>
                  </a:cubicBezTo>
                  <a:cubicBezTo>
                    <a:pt x="54" y="43"/>
                    <a:pt x="49" y="48"/>
                    <a:pt x="44" y="53"/>
                  </a:cubicBezTo>
                  <a:lnTo>
                    <a:pt x="50" y="59"/>
                  </a:lnTo>
                  <a:close/>
                  <a:moveTo>
                    <a:pt x="27" y="90"/>
                  </a:moveTo>
                  <a:cubicBezTo>
                    <a:pt x="30" y="84"/>
                    <a:pt x="34" y="79"/>
                    <a:pt x="38" y="74"/>
                  </a:cubicBezTo>
                  <a:cubicBezTo>
                    <a:pt x="31" y="69"/>
                    <a:pt x="31" y="69"/>
                    <a:pt x="31" y="69"/>
                  </a:cubicBezTo>
                  <a:cubicBezTo>
                    <a:pt x="27" y="75"/>
                    <a:pt x="24" y="80"/>
                    <a:pt x="20" y="86"/>
                  </a:cubicBezTo>
                  <a:lnTo>
                    <a:pt x="27" y="90"/>
                  </a:lnTo>
                  <a:close/>
                  <a:moveTo>
                    <a:pt x="13" y="126"/>
                  </a:moveTo>
                  <a:cubicBezTo>
                    <a:pt x="15" y="120"/>
                    <a:pt x="17" y="114"/>
                    <a:pt x="19" y="108"/>
                  </a:cubicBezTo>
                  <a:cubicBezTo>
                    <a:pt x="12" y="105"/>
                    <a:pt x="12" y="105"/>
                    <a:pt x="12" y="105"/>
                  </a:cubicBezTo>
                  <a:cubicBezTo>
                    <a:pt x="9" y="111"/>
                    <a:pt x="7" y="118"/>
                    <a:pt x="5" y="124"/>
                  </a:cubicBezTo>
                  <a:lnTo>
                    <a:pt x="13"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2"/>
            <p:cNvSpPr>
              <a:spLocks noEditPoints="1"/>
            </p:cNvSpPr>
            <p:nvPr/>
          </p:nvSpPr>
          <p:spPr bwMode="auto">
            <a:xfrm>
              <a:off x="6802630" y="1719761"/>
              <a:ext cx="326555" cy="267942"/>
            </a:xfrm>
            <a:custGeom>
              <a:avLst/>
              <a:gdLst>
                <a:gd name="T0" fmla="*/ 21 w 168"/>
                <a:gd name="T1" fmla="*/ 51 h 138"/>
                <a:gd name="T2" fmla="*/ 21 w 168"/>
                <a:gd name="T3" fmla="*/ 52 h 138"/>
                <a:gd name="T4" fmla="*/ 22 w 168"/>
                <a:gd name="T5" fmla="*/ 52 h 138"/>
                <a:gd name="T6" fmla="*/ 23 w 168"/>
                <a:gd name="T7" fmla="*/ 53 h 138"/>
                <a:gd name="T8" fmla="*/ 45 w 168"/>
                <a:gd name="T9" fmla="*/ 62 h 138"/>
                <a:gd name="T10" fmla="*/ 66 w 168"/>
                <a:gd name="T11" fmla="*/ 53 h 138"/>
                <a:gd name="T12" fmla="*/ 67 w 168"/>
                <a:gd name="T13" fmla="*/ 53 h 138"/>
                <a:gd name="T14" fmla="*/ 68 w 168"/>
                <a:gd name="T15" fmla="*/ 52 h 138"/>
                <a:gd name="T16" fmla="*/ 68 w 168"/>
                <a:gd name="T17" fmla="*/ 52 h 138"/>
                <a:gd name="T18" fmla="*/ 73 w 168"/>
                <a:gd name="T19" fmla="*/ 45 h 138"/>
                <a:gd name="T20" fmla="*/ 73 w 168"/>
                <a:gd name="T21" fmla="*/ 45 h 138"/>
                <a:gd name="T22" fmla="*/ 76 w 168"/>
                <a:gd name="T23" fmla="*/ 31 h 138"/>
                <a:gd name="T24" fmla="*/ 67 w 168"/>
                <a:gd name="T25" fmla="*/ 9 h 138"/>
                <a:gd name="T26" fmla="*/ 45 w 168"/>
                <a:gd name="T27" fmla="*/ 0 h 138"/>
                <a:gd name="T28" fmla="*/ 23 w 168"/>
                <a:gd name="T29" fmla="*/ 9 h 138"/>
                <a:gd name="T30" fmla="*/ 23 w 168"/>
                <a:gd name="T31" fmla="*/ 9 h 138"/>
                <a:gd name="T32" fmla="*/ 14 w 168"/>
                <a:gd name="T33" fmla="*/ 31 h 138"/>
                <a:gd name="T34" fmla="*/ 17 w 168"/>
                <a:gd name="T35" fmla="*/ 45 h 138"/>
                <a:gd name="T36" fmla="*/ 21 w 168"/>
                <a:gd name="T37" fmla="*/ 51 h 138"/>
                <a:gd name="T38" fmla="*/ 75 w 168"/>
                <a:gd name="T39" fmla="*/ 60 h 138"/>
                <a:gd name="T40" fmla="*/ 74 w 168"/>
                <a:gd name="T41" fmla="*/ 60 h 138"/>
                <a:gd name="T42" fmla="*/ 74 w 168"/>
                <a:gd name="T43" fmla="*/ 60 h 138"/>
                <a:gd name="T44" fmla="*/ 45 w 168"/>
                <a:gd name="T45" fmla="*/ 72 h 138"/>
                <a:gd name="T46" fmla="*/ 16 w 168"/>
                <a:gd name="T47" fmla="*/ 60 h 138"/>
                <a:gd name="T48" fmla="*/ 15 w 168"/>
                <a:gd name="T49" fmla="*/ 60 h 138"/>
                <a:gd name="T50" fmla="*/ 15 w 168"/>
                <a:gd name="T51" fmla="*/ 60 h 138"/>
                <a:gd name="T52" fmla="*/ 0 w 168"/>
                <a:gd name="T53" fmla="*/ 74 h 138"/>
                <a:gd name="T54" fmla="*/ 0 w 168"/>
                <a:gd name="T55" fmla="*/ 124 h 138"/>
                <a:gd name="T56" fmla="*/ 2 w 168"/>
                <a:gd name="T57" fmla="*/ 132 h 138"/>
                <a:gd name="T58" fmla="*/ 15 w 168"/>
                <a:gd name="T59" fmla="*/ 138 h 138"/>
                <a:gd name="T60" fmla="*/ 78 w 168"/>
                <a:gd name="T61" fmla="*/ 138 h 138"/>
                <a:gd name="T62" fmla="*/ 88 w 168"/>
                <a:gd name="T63" fmla="*/ 132 h 138"/>
                <a:gd name="T64" fmla="*/ 90 w 168"/>
                <a:gd name="T65" fmla="*/ 124 h 138"/>
                <a:gd name="T66" fmla="*/ 90 w 168"/>
                <a:gd name="T67" fmla="*/ 74 h 138"/>
                <a:gd name="T68" fmla="*/ 75 w 168"/>
                <a:gd name="T69" fmla="*/ 60 h 138"/>
                <a:gd name="T70" fmla="*/ 103 w 168"/>
                <a:gd name="T71" fmla="*/ 70 h 138"/>
                <a:gd name="T72" fmla="*/ 123 w 168"/>
                <a:gd name="T73" fmla="*/ 79 h 138"/>
                <a:gd name="T74" fmla="*/ 143 w 168"/>
                <a:gd name="T75" fmla="*/ 70 h 138"/>
                <a:gd name="T76" fmla="*/ 143 w 168"/>
                <a:gd name="T77" fmla="*/ 70 h 138"/>
                <a:gd name="T78" fmla="*/ 143 w 168"/>
                <a:gd name="T79" fmla="*/ 69 h 138"/>
                <a:gd name="T80" fmla="*/ 144 w 168"/>
                <a:gd name="T81" fmla="*/ 69 h 138"/>
                <a:gd name="T82" fmla="*/ 148 w 168"/>
                <a:gd name="T83" fmla="*/ 63 h 138"/>
                <a:gd name="T84" fmla="*/ 148 w 168"/>
                <a:gd name="T85" fmla="*/ 63 h 138"/>
                <a:gd name="T86" fmla="*/ 151 w 168"/>
                <a:gd name="T87" fmla="*/ 51 h 138"/>
                <a:gd name="T88" fmla="*/ 143 w 168"/>
                <a:gd name="T89" fmla="*/ 31 h 138"/>
                <a:gd name="T90" fmla="*/ 123 w 168"/>
                <a:gd name="T91" fmla="*/ 23 h 138"/>
                <a:gd name="T92" fmla="*/ 103 w 168"/>
                <a:gd name="T93" fmla="*/ 31 h 138"/>
                <a:gd name="T94" fmla="*/ 95 w 168"/>
                <a:gd name="T95" fmla="*/ 51 h 138"/>
                <a:gd name="T96" fmla="*/ 96 w 168"/>
                <a:gd name="T97" fmla="*/ 56 h 138"/>
                <a:gd name="T98" fmla="*/ 102 w 168"/>
                <a:gd name="T99" fmla="*/ 69 h 138"/>
                <a:gd name="T100" fmla="*/ 103 w 168"/>
                <a:gd name="T101" fmla="*/ 70 h 138"/>
                <a:gd name="T102" fmla="*/ 153 w 168"/>
                <a:gd name="T103" fmla="*/ 77 h 138"/>
                <a:gd name="T104" fmla="*/ 152 w 168"/>
                <a:gd name="T105" fmla="*/ 77 h 138"/>
                <a:gd name="T106" fmla="*/ 123 w 168"/>
                <a:gd name="T107" fmla="*/ 90 h 138"/>
                <a:gd name="T108" fmla="*/ 100 w 168"/>
                <a:gd name="T109" fmla="*/ 83 h 138"/>
                <a:gd name="T110" fmla="*/ 100 w 168"/>
                <a:gd name="T111" fmla="*/ 138 h 138"/>
                <a:gd name="T112" fmla="*/ 156 w 168"/>
                <a:gd name="T113" fmla="*/ 138 h 138"/>
                <a:gd name="T114" fmla="*/ 166 w 168"/>
                <a:gd name="T115" fmla="*/ 132 h 138"/>
                <a:gd name="T116" fmla="*/ 168 w 168"/>
                <a:gd name="T117" fmla="*/ 124 h 138"/>
                <a:gd name="T118" fmla="*/ 168 w 168"/>
                <a:gd name="T119" fmla="*/ 91 h 138"/>
                <a:gd name="T120" fmla="*/ 153 w 168"/>
                <a:gd name="T121" fmla="*/ 7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 h="138">
                  <a:moveTo>
                    <a:pt x="21" y="51"/>
                  </a:moveTo>
                  <a:cubicBezTo>
                    <a:pt x="21" y="52"/>
                    <a:pt x="21" y="52"/>
                    <a:pt x="21" y="52"/>
                  </a:cubicBezTo>
                  <a:cubicBezTo>
                    <a:pt x="22" y="52"/>
                    <a:pt x="22" y="52"/>
                    <a:pt x="22" y="52"/>
                  </a:cubicBezTo>
                  <a:cubicBezTo>
                    <a:pt x="22" y="53"/>
                    <a:pt x="23" y="53"/>
                    <a:pt x="23" y="53"/>
                  </a:cubicBezTo>
                  <a:cubicBezTo>
                    <a:pt x="29" y="59"/>
                    <a:pt x="36" y="62"/>
                    <a:pt x="45" y="62"/>
                  </a:cubicBezTo>
                  <a:cubicBezTo>
                    <a:pt x="53" y="62"/>
                    <a:pt x="61" y="59"/>
                    <a:pt x="66" y="53"/>
                  </a:cubicBezTo>
                  <a:cubicBezTo>
                    <a:pt x="67" y="53"/>
                    <a:pt x="67" y="53"/>
                    <a:pt x="67" y="53"/>
                  </a:cubicBezTo>
                  <a:cubicBezTo>
                    <a:pt x="68" y="52"/>
                    <a:pt x="68" y="52"/>
                    <a:pt x="68" y="52"/>
                  </a:cubicBezTo>
                  <a:cubicBezTo>
                    <a:pt x="68" y="52"/>
                    <a:pt x="68" y="52"/>
                    <a:pt x="68" y="52"/>
                  </a:cubicBezTo>
                  <a:cubicBezTo>
                    <a:pt x="70" y="50"/>
                    <a:pt x="71" y="48"/>
                    <a:pt x="73" y="45"/>
                  </a:cubicBezTo>
                  <a:cubicBezTo>
                    <a:pt x="73" y="45"/>
                    <a:pt x="73" y="45"/>
                    <a:pt x="73" y="45"/>
                  </a:cubicBezTo>
                  <a:cubicBezTo>
                    <a:pt x="75" y="41"/>
                    <a:pt x="76" y="36"/>
                    <a:pt x="76" y="31"/>
                  </a:cubicBezTo>
                  <a:cubicBezTo>
                    <a:pt x="76" y="23"/>
                    <a:pt x="73" y="15"/>
                    <a:pt x="67" y="9"/>
                  </a:cubicBezTo>
                  <a:cubicBezTo>
                    <a:pt x="61" y="3"/>
                    <a:pt x="53" y="0"/>
                    <a:pt x="45" y="0"/>
                  </a:cubicBezTo>
                  <a:cubicBezTo>
                    <a:pt x="36" y="0"/>
                    <a:pt x="29" y="3"/>
                    <a:pt x="23" y="9"/>
                  </a:cubicBezTo>
                  <a:cubicBezTo>
                    <a:pt x="23" y="9"/>
                    <a:pt x="23" y="9"/>
                    <a:pt x="23" y="9"/>
                  </a:cubicBezTo>
                  <a:cubicBezTo>
                    <a:pt x="17" y="16"/>
                    <a:pt x="14" y="23"/>
                    <a:pt x="14" y="31"/>
                  </a:cubicBezTo>
                  <a:cubicBezTo>
                    <a:pt x="14" y="36"/>
                    <a:pt x="15" y="41"/>
                    <a:pt x="17" y="45"/>
                  </a:cubicBezTo>
                  <a:cubicBezTo>
                    <a:pt x="18" y="47"/>
                    <a:pt x="20" y="49"/>
                    <a:pt x="21" y="51"/>
                  </a:cubicBezTo>
                  <a:close/>
                  <a:moveTo>
                    <a:pt x="75" y="60"/>
                  </a:moveTo>
                  <a:cubicBezTo>
                    <a:pt x="74" y="60"/>
                    <a:pt x="74" y="60"/>
                    <a:pt x="74" y="60"/>
                  </a:cubicBezTo>
                  <a:cubicBezTo>
                    <a:pt x="74" y="60"/>
                    <a:pt x="74" y="60"/>
                    <a:pt x="74" y="60"/>
                  </a:cubicBezTo>
                  <a:cubicBezTo>
                    <a:pt x="66" y="68"/>
                    <a:pt x="56" y="72"/>
                    <a:pt x="45" y="72"/>
                  </a:cubicBezTo>
                  <a:cubicBezTo>
                    <a:pt x="33" y="72"/>
                    <a:pt x="24" y="68"/>
                    <a:pt x="16" y="60"/>
                  </a:cubicBezTo>
                  <a:cubicBezTo>
                    <a:pt x="15" y="60"/>
                    <a:pt x="15" y="60"/>
                    <a:pt x="15" y="60"/>
                  </a:cubicBezTo>
                  <a:cubicBezTo>
                    <a:pt x="15" y="60"/>
                    <a:pt x="15" y="60"/>
                    <a:pt x="15" y="60"/>
                  </a:cubicBezTo>
                  <a:cubicBezTo>
                    <a:pt x="5" y="60"/>
                    <a:pt x="0" y="64"/>
                    <a:pt x="0" y="74"/>
                  </a:cubicBezTo>
                  <a:cubicBezTo>
                    <a:pt x="0" y="124"/>
                    <a:pt x="0" y="124"/>
                    <a:pt x="0" y="124"/>
                  </a:cubicBezTo>
                  <a:cubicBezTo>
                    <a:pt x="0" y="127"/>
                    <a:pt x="1" y="130"/>
                    <a:pt x="2" y="132"/>
                  </a:cubicBezTo>
                  <a:cubicBezTo>
                    <a:pt x="4" y="136"/>
                    <a:pt x="9" y="138"/>
                    <a:pt x="15" y="138"/>
                  </a:cubicBezTo>
                  <a:cubicBezTo>
                    <a:pt x="78" y="138"/>
                    <a:pt x="78" y="138"/>
                    <a:pt x="78" y="138"/>
                  </a:cubicBezTo>
                  <a:cubicBezTo>
                    <a:pt x="83" y="137"/>
                    <a:pt x="86" y="135"/>
                    <a:pt x="88" y="132"/>
                  </a:cubicBezTo>
                  <a:cubicBezTo>
                    <a:pt x="89" y="130"/>
                    <a:pt x="90" y="127"/>
                    <a:pt x="90" y="124"/>
                  </a:cubicBezTo>
                  <a:cubicBezTo>
                    <a:pt x="90" y="74"/>
                    <a:pt x="90" y="74"/>
                    <a:pt x="90" y="74"/>
                  </a:cubicBezTo>
                  <a:cubicBezTo>
                    <a:pt x="90" y="64"/>
                    <a:pt x="85" y="60"/>
                    <a:pt x="75" y="60"/>
                  </a:cubicBezTo>
                  <a:close/>
                  <a:moveTo>
                    <a:pt x="103" y="70"/>
                  </a:moveTo>
                  <a:cubicBezTo>
                    <a:pt x="108" y="76"/>
                    <a:pt x="115" y="79"/>
                    <a:pt x="123" y="79"/>
                  </a:cubicBezTo>
                  <a:cubicBezTo>
                    <a:pt x="130" y="79"/>
                    <a:pt x="137" y="76"/>
                    <a:pt x="143" y="70"/>
                  </a:cubicBezTo>
                  <a:cubicBezTo>
                    <a:pt x="143" y="70"/>
                    <a:pt x="143" y="70"/>
                    <a:pt x="143" y="70"/>
                  </a:cubicBezTo>
                  <a:cubicBezTo>
                    <a:pt x="143" y="69"/>
                    <a:pt x="143" y="69"/>
                    <a:pt x="143" y="69"/>
                  </a:cubicBezTo>
                  <a:cubicBezTo>
                    <a:pt x="143" y="69"/>
                    <a:pt x="143" y="69"/>
                    <a:pt x="144" y="69"/>
                  </a:cubicBezTo>
                  <a:cubicBezTo>
                    <a:pt x="145" y="67"/>
                    <a:pt x="147" y="65"/>
                    <a:pt x="148" y="63"/>
                  </a:cubicBezTo>
                  <a:cubicBezTo>
                    <a:pt x="148" y="63"/>
                    <a:pt x="148" y="63"/>
                    <a:pt x="148" y="63"/>
                  </a:cubicBezTo>
                  <a:cubicBezTo>
                    <a:pt x="150" y="59"/>
                    <a:pt x="151" y="55"/>
                    <a:pt x="151" y="51"/>
                  </a:cubicBezTo>
                  <a:cubicBezTo>
                    <a:pt x="151" y="43"/>
                    <a:pt x="148" y="36"/>
                    <a:pt x="143" y="31"/>
                  </a:cubicBezTo>
                  <a:cubicBezTo>
                    <a:pt x="137" y="26"/>
                    <a:pt x="130" y="23"/>
                    <a:pt x="123" y="23"/>
                  </a:cubicBezTo>
                  <a:cubicBezTo>
                    <a:pt x="115" y="23"/>
                    <a:pt x="109" y="26"/>
                    <a:pt x="103" y="31"/>
                  </a:cubicBezTo>
                  <a:cubicBezTo>
                    <a:pt x="97" y="36"/>
                    <a:pt x="95" y="43"/>
                    <a:pt x="95" y="51"/>
                  </a:cubicBezTo>
                  <a:cubicBezTo>
                    <a:pt x="95" y="53"/>
                    <a:pt x="95" y="54"/>
                    <a:pt x="96" y="56"/>
                  </a:cubicBezTo>
                  <a:cubicBezTo>
                    <a:pt x="99" y="59"/>
                    <a:pt x="101" y="63"/>
                    <a:pt x="102" y="69"/>
                  </a:cubicBezTo>
                  <a:cubicBezTo>
                    <a:pt x="102" y="70"/>
                    <a:pt x="103" y="70"/>
                    <a:pt x="103" y="70"/>
                  </a:cubicBezTo>
                  <a:close/>
                  <a:moveTo>
                    <a:pt x="153" y="77"/>
                  </a:moveTo>
                  <a:cubicBezTo>
                    <a:pt x="152" y="77"/>
                    <a:pt x="152" y="77"/>
                    <a:pt x="152" y="77"/>
                  </a:cubicBezTo>
                  <a:cubicBezTo>
                    <a:pt x="144" y="85"/>
                    <a:pt x="134" y="90"/>
                    <a:pt x="123" y="90"/>
                  </a:cubicBezTo>
                  <a:cubicBezTo>
                    <a:pt x="114" y="90"/>
                    <a:pt x="106" y="87"/>
                    <a:pt x="100" y="83"/>
                  </a:cubicBezTo>
                  <a:cubicBezTo>
                    <a:pt x="100" y="138"/>
                    <a:pt x="100" y="138"/>
                    <a:pt x="100" y="138"/>
                  </a:cubicBezTo>
                  <a:cubicBezTo>
                    <a:pt x="156" y="138"/>
                    <a:pt x="156" y="138"/>
                    <a:pt x="156" y="138"/>
                  </a:cubicBezTo>
                  <a:cubicBezTo>
                    <a:pt x="161" y="137"/>
                    <a:pt x="164" y="135"/>
                    <a:pt x="166" y="132"/>
                  </a:cubicBezTo>
                  <a:cubicBezTo>
                    <a:pt x="167" y="130"/>
                    <a:pt x="168" y="127"/>
                    <a:pt x="168" y="124"/>
                  </a:cubicBezTo>
                  <a:cubicBezTo>
                    <a:pt x="168" y="91"/>
                    <a:pt x="168" y="91"/>
                    <a:pt x="168" y="91"/>
                  </a:cubicBezTo>
                  <a:cubicBezTo>
                    <a:pt x="168" y="82"/>
                    <a:pt x="163" y="77"/>
                    <a:pt x="153" y="7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4" name="Group 93"/>
          <p:cNvGrpSpPr/>
          <p:nvPr/>
        </p:nvGrpSpPr>
        <p:grpSpPr>
          <a:xfrm>
            <a:off x="12043801" y="1503392"/>
            <a:ext cx="639713" cy="639713"/>
            <a:chOff x="10078227" y="1075023"/>
            <a:chExt cx="639713" cy="639713"/>
          </a:xfrm>
        </p:grpSpPr>
        <p:sp>
          <p:nvSpPr>
            <p:cNvPr id="95" name="Oval 23"/>
            <p:cNvSpPr>
              <a:spLocks noChangeArrowheads="1"/>
            </p:cNvSpPr>
            <p:nvPr/>
          </p:nvSpPr>
          <p:spPr bwMode="auto">
            <a:xfrm>
              <a:off x="10138514" y="1135312"/>
              <a:ext cx="520813" cy="519139"/>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noEditPoints="1"/>
            </p:cNvSpPr>
            <p:nvPr/>
          </p:nvSpPr>
          <p:spPr bwMode="auto">
            <a:xfrm>
              <a:off x="10078227" y="1075023"/>
              <a:ext cx="639713" cy="639713"/>
            </a:xfrm>
            <a:custGeom>
              <a:avLst/>
              <a:gdLst>
                <a:gd name="T0" fmla="*/ 10 w 329"/>
                <a:gd name="T1" fmla="*/ 146 h 330"/>
                <a:gd name="T2" fmla="*/ 1 w 329"/>
                <a:gd name="T3" fmla="*/ 175 h 330"/>
                <a:gd name="T4" fmla="*/ 11 w 329"/>
                <a:gd name="T5" fmla="*/ 194 h 330"/>
                <a:gd name="T6" fmla="*/ 16 w 329"/>
                <a:gd name="T7" fmla="*/ 212 h 330"/>
                <a:gd name="T8" fmla="*/ 15 w 329"/>
                <a:gd name="T9" fmla="*/ 234 h 330"/>
                <a:gd name="T10" fmla="*/ 57 w 329"/>
                <a:gd name="T11" fmla="*/ 278 h 330"/>
                <a:gd name="T12" fmla="*/ 51 w 329"/>
                <a:gd name="T13" fmla="*/ 284 h 330"/>
                <a:gd name="T14" fmla="*/ 71 w 329"/>
                <a:gd name="T15" fmla="*/ 291 h 330"/>
                <a:gd name="T16" fmla="*/ 88 w 329"/>
                <a:gd name="T17" fmla="*/ 301 h 330"/>
                <a:gd name="T18" fmla="*/ 102 w 329"/>
                <a:gd name="T19" fmla="*/ 317 h 330"/>
                <a:gd name="T20" fmla="*/ 162 w 329"/>
                <a:gd name="T21" fmla="*/ 322 h 330"/>
                <a:gd name="T22" fmla="*/ 162 w 329"/>
                <a:gd name="T23" fmla="*/ 330 h 330"/>
                <a:gd name="T24" fmla="*/ 182 w 329"/>
                <a:gd name="T25" fmla="*/ 321 h 330"/>
                <a:gd name="T26" fmla="*/ 201 w 329"/>
                <a:gd name="T27" fmla="*/ 317 h 330"/>
                <a:gd name="T28" fmla="*/ 222 w 329"/>
                <a:gd name="T29" fmla="*/ 319 h 330"/>
                <a:gd name="T30" fmla="*/ 269 w 329"/>
                <a:gd name="T31" fmla="*/ 282 h 330"/>
                <a:gd name="T32" fmla="*/ 275 w 329"/>
                <a:gd name="T33" fmla="*/ 288 h 330"/>
                <a:gd name="T34" fmla="*/ 283 w 329"/>
                <a:gd name="T35" fmla="*/ 268 h 330"/>
                <a:gd name="T36" fmla="*/ 295 w 329"/>
                <a:gd name="T37" fmla="*/ 253 h 330"/>
                <a:gd name="T38" fmla="*/ 312 w 329"/>
                <a:gd name="T39" fmla="*/ 239 h 330"/>
                <a:gd name="T40" fmla="*/ 321 w 329"/>
                <a:gd name="T41" fmla="*/ 180 h 330"/>
                <a:gd name="T42" fmla="*/ 329 w 329"/>
                <a:gd name="T43" fmla="*/ 181 h 330"/>
                <a:gd name="T44" fmla="*/ 321 w 329"/>
                <a:gd name="T45" fmla="*/ 160 h 330"/>
                <a:gd name="T46" fmla="*/ 320 w 329"/>
                <a:gd name="T47" fmla="*/ 141 h 330"/>
                <a:gd name="T48" fmla="*/ 323 w 329"/>
                <a:gd name="T49" fmla="*/ 120 h 330"/>
                <a:gd name="T50" fmla="*/ 289 w 329"/>
                <a:gd name="T51" fmla="*/ 70 h 330"/>
                <a:gd name="T52" fmla="*/ 296 w 329"/>
                <a:gd name="T53" fmla="*/ 65 h 330"/>
                <a:gd name="T54" fmla="*/ 277 w 329"/>
                <a:gd name="T55" fmla="*/ 55 h 330"/>
                <a:gd name="T56" fmla="*/ 262 w 329"/>
                <a:gd name="T57" fmla="*/ 42 h 330"/>
                <a:gd name="T58" fmla="*/ 250 w 329"/>
                <a:gd name="T59" fmla="*/ 24 h 330"/>
                <a:gd name="T60" fmla="*/ 192 w 329"/>
                <a:gd name="T61" fmla="*/ 11 h 330"/>
                <a:gd name="T62" fmla="*/ 193 w 329"/>
                <a:gd name="T63" fmla="*/ 3 h 330"/>
                <a:gd name="T64" fmla="*/ 165 w 329"/>
                <a:gd name="T65" fmla="*/ 8 h 330"/>
                <a:gd name="T66" fmla="*/ 165 w 329"/>
                <a:gd name="T67" fmla="*/ 0 h 330"/>
                <a:gd name="T68" fmla="*/ 115 w 329"/>
                <a:gd name="T69" fmla="*/ 17 h 330"/>
                <a:gd name="T70" fmla="*/ 112 w 329"/>
                <a:gd name="T71" fmla="*/ 9 h 330"/>
                <a:gd name="T72" fmla="*/ 97 w 329"/>
                <a:gd name="T73" fmla="*/ 24 h 330"/>
                <a:gd name="T74" fmla="*/ 80 w 329"/>
                <a:gd name="T75" fmla="*/ 34 h 330"/>
                <a:gd name="T76" fmla="*/ 59 w 329"/>
                <a:gd name="T77" fmla="*/ 39 h 330"/>
                <a:gd name="T78" fmla="*/ 27 w 329"/>
                <a:gd name="T79" fmla="*/ 90 h 330"/>
                <a:gd name="T80" fmla="*/ 20 w 329"/>
                <a:gd name="T81" fmla="*/ 86 h 330"/>
                <a:gd name="T82" fmla="*/ 19 w 329"/>
                <a:gd name="T83" fmla="*/ 108 h 330"/>
                <a:gd name="T84" fmla="*/ 13 w 329"/>
                <a:gd name="T85" fmla="*/ 12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9" h="330">
                  <a:moveTo>
                    <a:pt x="9" y="174"/>
                  </a:moveTo>
                  <a:cubicBezTo>
                    <a:pt x="8" y="171"/>
                    <a:pt x="8" y="168"/>
                    <a:pt x="8" y="165"/>
                  </a:cubicBezTo>
                  <a:cubicBezTo>
                    <a:pt x="8" y="158"/>
                    <a:pt x="9" y="152"/>
                    <a:pt x="10" y="146"/>
                  </a:cubicBezTo>
                  <a:cubicBezTo>
                    <a:pt x="2" y="145"/>
                    <a:pt x="2" y="145"/>
                    <a:pt x="2" y="145"/>
                  </a:cubicBezTo>
                  <a:cubicBezTo>
                    <a:pt x="1" y="151"/>
                    <a:pt x="0" y="158"/>
                    <a:pt x="0" y="165"/>
                  </a:cubicBezTo>
                  <a:cubicBezTo>
                    <a:pt x="0" y="168"/>
                    <a:pt x="0" y="172"/>
                    <a:pt x="1" y="175"/>
                  </a:cubicBezTo>
                  <a:lnTo>
                    <a:pt x="9" y="174"/>
                  </a:lnTo>
                  <a:close/>
                  <a:moveTo>
                    <a:pt x="16" y="212"/>
                  </a:moveTo>
                  <a:cubicBezTo>
                    <a:pt x="14" y="206"/>
                    <a:pt x="12" y="200"/>
                    <a:pt x="11" y="194"/>
                  </a:cubicBezTo>
                  <a:cubicBezTo>
                    <a:pt x="3" y="195"/>
                    <a:pt x="3" y="195"/>
                    <a:pt x="3" y="195"/>
                  </a:cubicBezTo>
                  <a:cubicBezTo>
                    <a:pt x="4" y="202"/>
                    <a:pt x="6" y="208"/>
                    <a:pt x="8" y="215"/>
                  </a:cubicBezTo>
                  <a:lnTo>
                    <a:pt x="16" y="212"/>
                  </a:lnTo>
                  <a:close/>
                  <a:moveTo>
                    <a:pt x="32" y="248"/>
                  </a:moveTo>
                  <a:cubicBezTo>
                    <a:pt x="29" y="242"/>
                    <a:pt x="25" y="237"/>
                    <a:pt x="23" y="231"/>
                  </a:cubicBezTo>
                  <a:cubicBezTo>
                    <a:pt x="15" y="234"/>
                    <a:pt x="15" y="234"/>
                    <a:pt x="15" y="234"/>
                  </a:cubicBezTo>
                  <a:cubicBezTo>
                    <a:pt x="18" y="240"/>
                    <a:pt x="22" y="246"/>
                    <a:pt x="25" y="252"/>
                  </a:cubicBezTo>
                  <a:lnTo>
                    <a:pt x="32" y="248"/>
                  </a:lnTo>
                  <a:close/>
                  <a:moveTo>
                    <a:pt x="57" y="278"/>
                  </a:moveTo>
                  <a:cubicBezTo>
                    <a:pt x="52" y="273"/>
                    <a:pt x="47" y="269"/>
                    <a:pt x="43" y="264"/>
                  </a:cubicBezTo>
                  <a:cubicBezTo>
                    <a:pt x="37" y="269"/>
                    <a:pt x="37" y="269"/>
                    <a:pt x="37" y="269"/>
                  </a:cubicBezTo>
                  <a:cubicBezTo>
                    <a:pt x="41" y="274"/>
                    <a:pt x="46" y="279"/>
                    <a:pt x="51" y="284"/>
                  </a:cubicBezTo>
                  <a:lnTo>
                    <a:pt x="57" y="278"/>
                  </a:lnTo>
                  <a:close/>
                  <a:moveTo>
                    <a:pt x="88" y="301"/>
                  </a:moveTo>
                  <a:cubicBezTo>
                    <a:pt x="82" y="298"/>
                    <a:pt x="77" y="294"/>
                    <a:pt x="71" y="291"/>
                  </a:cubicBezTo>
                  <a:cubicBezTo>
                    <a:pt x="67" y="297"/>
                    <a:pt x="67" y="297"/>
                    <a:pt x="67" y="297"/>
                  </a:cubicBezTo>
                  <a:cubicBezTo>
                    <a:pt x="72" y="301"/>
                    <a:pt x="78" y="305"/>
                    <a:pt x="84" y="308"/>
                  </a:cubicBezTo>
                  <a:lnTo>
                    <a:pt x="88" y="301"/>
                  </a:lnTo>
                  <a:close/>
                  <a:moveTo>
                    <a:pt x="124" y="316"/>
                  </a:moveTo>
                  <a:cubicBezTo>
                    <a:pt x="117" y="314"/>
                    <a:pt x="111" y="312"/>
                    <a:pt x="105" y="310"/>
                  </a:cubicBezTo>
                  <a:cubicBezTo>
                    <a:pt x="102" y="317"/>
                    <a:pt x="102" y="317"/>
                    <a:pt x="102" y="317"/>
                  </a:cubicBezTo>
                  <a:cubicBezTo>
                    <a:pt x="108" y="320"/>
                    <a:pt x="115" y="322"/>
                    <a:pt x="122" y="324"/>
                  </a:cubicBezTo>
                  <a:lnTo>
                    <a:pt x="124" y="316"/>
                  </a:lnTo>
                  <a:close/>
                  <a:moveTo>
                    <a:pt x="162" y="322"/>
                  </a:moveTo>
                  <a:cubicBezTo>
                    <a:pt x="156" y="321"/>
                    <a:pt x="149" y="321"/>
                    <a:pt x="143" y="320"/>
                  </a:cubicBezTo>
                  <a:cubicBezTo>
                    <a:pt x="142" y="328"/>
                    <a:pt x="142" y="328"/>
                    <a:pt x="142" y="328"/>
                  </a:cubicBezTo>
                  <a:cubicBezTo>
                    <a:pt x="148" y="329"/>
                    <a:pt x="155" y="329"/>
                    <a:pt x="162" y="330"/>
                  </a:cubicBezTo>
                  <a:lnTo>
                    <a:pt x="162" y="322"/>
                  </a:lnTo>
                  <a:close/>
                  <a:moveTo>
                    <a:pt x="201" y="317"/>
                  </a:moveTo>
                  <a:cubicBezTo>
                    <a:pt x="195" y="319"/>
                    <a:pt x="188" y="320"/>
                    <a:pt x="182" y="321"/>
                  </a:cubicBezTo>
                  <a:cubicBezTo>
                    <a:pt x="182" y="329"/>
                    <a:pt x="182" y="329"/>
                    <a:pt x="182" y="329"/>
                  </a:cubicBezTo>
                  <a:cubicBezTo>
                    <a:pt x="189" y="328"/>
                    <a:pt x="196" y="327"/>
                    <a:pt x="203" y="325"/>
                  </a:cubicBezTo>
                  <a:lnTo>
                    <a:pt x="201" y="317"/>
                  </a:lnTo>
                  <a:close/>
                  <a:moveTo>
                    <a:pt x="237" y="304"/>
                  </a:moveTo>
                  <a:cubicBezTo>
                    <a:pt x="232" y="307"/>
                    <a:pt x="226" y="310"/>
                    <a:pt x="219" y="312"/>
                  </a:cubicBezTo>
                  <a:cubicBezTo>
                    <a:pt x="222" y="319"/>
                    <a:pt x="222" y="319"/>
                    <a:pt x="222" y="319"/>
                  </a:cubicBezTo>
                  <a:cubicBezTo>
                    <a:pt x="229" y="317"/>
                    <a:pt x="235" y="314"/>
                    <a:pt x="241" y="311"/>
                  </a:cubicBezTo>
                  <a:cubicBezTo>
                    <a:pt x="237" y="304"/>
                    <a:pt x="237" y="304"/>
                    <a:pt x="237" y="304"/>
                  </a:cubicBezTo>
                  <a:close/>
                  <a:moveTo>
                    <a:pt x="269" y="282"/>
                  </a:moveTo>
                  <a:cubicBezTo>
                    <a:pt x="264" y="286"/>
                    <a:pt x="259" y="290"/>
                    <a:pt x="254" y="294"/>
                  </a:cubicBezTo>
                  <a:cubicBezTo>
                    <a:pt x="259" y="300"/>
                    <a:pt x="259" y="300"/>
                    <a:pt x="259" y="300"/>
                  </a:cubicBezTo>
                  <a:cubicBezTo>
                    <a:pt x="264" y="297"/>
                    <a:pt x="270" y="292"/>
                    <a:pt x="275" y="288"/>
                  </a:cubicBezTo>
                  <a:lnTo>
                    <a:pt x="269" y="282"/>
                  </a:lnTo>
                  <a:close/>
                  <a:moveTo>
                    <a:pt x="295" y="253"/>
                  </a:moveTo>
                  <a:cubicBezTo>
                    <a:pt x="291" y="258"/>
                    <a:pt x="287" y="263"/>
                    <a:pt x="283" y="268"/>
                  </a:cubicBezTo>
                  <a:cubicBezTo>
                    <a:pt x="289" y="273"/>
                    <a:pt x="289" y="273"/>
                    <a:pt x="289" y="273"/>
                  </a:cubicBezTo>
                  <a:cubicBezTo>
                    <a:pt x="293" y="268"/>
                    <a:pt x="298" y="263"/>
                    <a:pt x="301" y="257"/>
                  </a:cubicBezTo>
                  <a:lnTo>
                    <a:pt x="295" y="253"/>
                  </a:lnTo>
                  <a:close/>
                  <a:moveTo>
                    <a:pt x="312" y="218"/>
                  </a:moveTo>
                  <a:cubicBezTo>
                    <a:pt x="310" y="224"/>
                    <a:pt x="308" y="230"/>
                    <a:pt x="305" y="236"/>
                  </a:cubicBezTo>
                  <a:cubicBezTo>
                    <a:pt x="312" y="239"/>
                    <a:pt x="312" y="239"/>
                    <a:pt x="312" y="239"/>
                  </a:cubicBezTo>
                  <a:cubicBezTo>
                    <a:pt x="315" y="233"/>
                    <a:pt x="318" y="227"/>
                    <a:pt x="320" y="221"/>
                  </a:cubicBezTo>
                  <a:lnTo>
                    <a:pt x="312" y="218"/>
                  </a:lnTo>
                  <a:close/>
                  <a:moveTo>
                    <a:pt x="321" y="180"/>
                  </a:moveTo>
                  <a:cubicBezTo>
                    <a:pt x="320" y="186"/>
                    <a:pt x="319" y="193"/>
                    <a:pt x="318" y="199"/>
                  </a:cubicBezTo>
                  <a:cubicBezTo>
                    <a:pt x="326" y="201"/>
                    <a:pt x="326" y="201"/>
                    <a:pt x="326" y="201"/>
                  </a:cubicBezTo>
                  <a:cubicBezTo>
                    <a:pt x="327" y="194"/>
                    <a:pt x="328" y="187"/>
                    <a:pt x="329" y="181"/>
                  </a:cubicBezTo>
                  <a:lnTo>
                    <a:pt x="321" y="180"/>
                  </a:lnTo>
                  <a:close/>
                  <a:moveTo>
                    <a:pt x="320" y="141"/>
                  </a:moveTo>
                  <a:cubicBezTo>
                    <a:pt x="321" y="147"/>
                    <a:pt x="321" y="154"/>
                    <a:pt x="321" y="160"/>
                  </a:cubicBezTo>
                  <a:cubicBezTo>
                    <a:pt x="329" y="160"/>
                    <a:pt x="329" y="160"/>
                    <a:pt x="329" y="160"/>
                  </a:cubicBezTo>
                  <a:cubicBezTo>
                    <a:pt x="329" y="153"/>
                    <a:pt x="329" y="146"/>
                    <a:pt x="328" y="140"/>
                  </a:cubicBezTo>
                  <a:lnTo>
                    <a:pt x="320" y="141"/>
                  </a:lnTo>
                  <a:close/>
                  <a:moveTo>
                    <a:pt x="309" y="104"/>
                  </a:moveTo>
                  <a:cubicBezTo>
                    <a:pt x="312" y="110"/>
                    <a:pt x="314" y="116"/>
                    <a:pt x="316" y="122"/>
                  </a:cubicBezTo>
                  <a:cubicBezTo>
                    <a:pt x="323" y="120"/>
                    <a:pt x="323" y="120"/>
                    <a:pt x="323" y="120"/>
                  </a:cubicBezTo>
                  <a:cubicBezTo>
                    <a:pt x="321" y="113"/>
                    <a:pt x="319" y="107"/>
                    <a:pt x="316" y="100"/>
                  </a:cubicBezTo>
                  <a:lnTo>
                    <a:pt x="309" y="104"/>
                  </a:lnTo>
                  <a:close/>
                  <a:moveTo>
                    <a:pt x="289" y="70"/>
                  </a:moveTo>
                  <a:cubicBezTo>
                    <a:pt x="293" y="75"/>
                    <a:pt x="297" y="81"/>
                    <a:pt x="300" y="86"/>
                  </a:cubicBezTo>
                  <a:cubicBezTo>
                    <a:pt x="307" y="82"/>
                    <a:pt x="307" y="82"/>
                    <a:pt x="307" y="82"/>
                  </a:cubicBezTo>
                  <a:cubicBezTo>
                    <a:pt x="304" y="76"/>
                    <a:pt x="300" y="71"/>
                    <a:pt x="296" y="65"/>
                  </a:cubicBezTo>
                  <a:lnTo>
                    <a:pt x="289" y="70"/>
                  </a:lnTo>
                  <a:close/>
                  <a:moveTo>
                    <a:pt x="262" y="42"/>
                  </a:moveTo>
                  <a:cubicBezTo>
                    <a:pt x="267" y="46"/>
                    <a:pt x="272" y="51"/>
                    <a:pt x="277" y="55"/>
                  </a:cubicBezTo>
                  <a:cubicBezTo>
                    <a:pt x="282" y="50"/>
                    <a:pt x="282" y="50"/>
                    <a:pt x="282" y="50"/>
                  </a:cubicBezTo>
                  <a:cubicBezTo>
                    <a:pt x="278" y="45"/>
                    <a:pt x="273" y="40"/>
                    <a:pt x="267" y="36"/>
                  </a:cubicBezTo>
                  <a:cubicBezTo>
                    <a:pt x="262" y="42"/>
                    <a:pt x="262" y="42"/>
                    <a:pt x="262" y="42"/>
                  </a:cubicBezTo>
                  <a:close/>
                  <a:moveTo>
                    <a:pt x="229" y="22"/>
                  </a:moveTo>
                  <a:cubicBezTo>
                    <a:pt x="235" y="25"/>
                    <a:pt x="241" y="28"/>
                    <a:pt x="246" y="31"/>
                  </a:cubicBezTo>
                  <a:cubicBezTo>
                    <a:pt x="250" y="24"/>
                    <a:pt x="250" y="24"/>
                    <a:pt x="250" y="24"/>
                  </a:cubicBezTo>
                  <a:cubicBezTo>
                    <a:pt x="245" y="21"/>
                    <a:pt x="239" y="18"/>
                    <a:pt x="232" y="15"/>
                  </a:cubicBezTo>
                  <a:lnTo>
                    <a:pt x="229" y="22"/>
                  </a:lnTo>
                  <a:close/>
                  <a:moveTo>
                    <a:pt x="192" y="11"/>
                  </a:moveTo>
                  <a:cubicBezTo>
                    <a:pt x="198" y="12"/>
                    <a:pt x="205" y="13"/>
                    <a:pt x="211" y="15"/>
                  </a:cubicBezTo>
                  <a:cubicBezTo>
                    <a:pt x="213" y="8"/>
                    <a:pt x="213" y="8"/>
                    <a:pt x="213" y="8"/>
                  </a:cubicBezTo>
                  <a:cubicBezTo>
                    <a:pt x="207" y="6"/>
                    <a:pt x="200" y="4"/>
                    <a:pt x="193" y="3"/>
                  </a:cubicBezTo>
                  <a:lnTo>
                    <a:pt x="192" y="11"/>
                  </a:lnTo>
                  <a:close/>
                  <a:moveTo>
                    <a:pt x="153" y="9"/>
                  </a:moveTo>
                  <a:cubicBezTo>
                    <a:pt x="157" y="9"/>
                    <a:pt x="161" y="8"/>
                    <a:pt x="165" y="8"/>
                  </a:cubicBezTo>
                  <a:cubicBezTo>
                    <a:pt x="167" y="8"/>
                    <a:pt x="170" y="8"/>
                    <a:pt x="172" y="9"/>
                  </a:cubicBezTo>
                  <a:cubicBezTo>
                    <a:pt x="173" y="1"/>
                    <a:pt x="173" y="1"/>
                    <a:pt x="173" y="1"/>
                  </a:cubicBezTo>
                  <a:cubicBezTo>
                    <a:pt x="170" y="0"/>
                    <a:pt x="168" y="0"/>
                    <a:pt x="165" y="0"/>
                  </a:cubicBezTo>
                  <a:cubicBezTo>
                    <a:pt x="161" y="0"/>
                    <a:pt x="156" y="1"/>
                    <a:pt x="152" y="1"/>
                  </a:cubicBezTo>
                  <a:lnTo>
                    <a:pt x="153" y="9"/>
                  </a:lnTo>
                  <a:close/>
                  <a:moveTo>
                    <a:pt x="115" y="17"/>
                  </a:moveTo>
                  <a:cubicBezTo>
                    <a:pt x="121" y="15"/>
                    <a:pt x="127" y="13"/>
                    <a:pt x="134" y="12"/>
                  </a:cubicBezTo>
                  <a:cubicBezTo>
                    <a:pt x="132" y="4"/>
                    <a:pt x="132" y="4"/>
                    <a:pt x="132" y="4"/>
                  </a:cubicBezTo>
                  <a:cubicBezTo>
                    <a:pt x="125" y="5"/>
                    <a:pt x="119" y="7"/>
                    <a:pt x="112" y="9"/>
                  </a:cubicBezTo>
                  <a:lnTo>
                    <a:pt x="115" y="17"/>
                  </a:lnTo>
                  <a:close/>
                  <a:moveTo>
                    <a:pt x="80" y="34"/>
                  </a:moveTo>
                  <a:cubicBezTo>
                    <a:pt x="85" y="30"/>
                    <a:pt x="91" y="27"/>
                    <a:pt x="97" y="24"/>
                  </a:cubicBezTo>
                  <a:cubicBezTo>
                    <a:pt x="93" y="17"/>
                    <a:pt x="93" y="17"/>
                    <a:pt x="93" y="17"/>
                  </a:cubicBezTo>
                  <a:cubicBezTo>
                    <a:pt x="87" y="20"/>
                    <a:pt x="81" y="23"/>
                    <a:pt x="75" y="27"/>
                  </a:cubicBezTo>
                  <a:lnTo>
                    <a:pt x="80" y="34"/>
                  </a:lnTo>
                  <a:close/>
                  <a:moveTo>
                    <a:pt x="50" y="59"/>
                  </a:moveTo>
                  <a:cubicBezTo>
                    <a:pt x="54" y="54"/>
                    <a:pt x="59" y="49"/>
                    <a:pt x="64" y="45"/>
                  </a:cubicBezTo>
                  <a:cubicBezTo>
                    <a:pt x="59" y="39"/>
                    <a:pt x="59" y="39"/>
                    <a:pt x="59" y="39"/>
                  </a:cubicBezTo>
                  <a:cubicBezTo>
                    <a:pt x="54" y="43"/>
                    <a:pt x="49" y="48"/>
                    <a:pt x="44" y="53"/>
                  </a:cubicBezTo>
                  <a:lnTo>
                    <a:pt x="50" y="59"/>
                  </a:lnTo>
                  <a:close/>
                  <a:moveTo>
                    <a:pt x="27" y="90"/>
                  </a:moveTo>
                  <a:cubicBezTo>
                    <a:pt x="30" y="84"/>
                    <a:pt x="34" y="79"/>
                    <a:pt x="38" y="74"/>
                  </a:cubicBezTo>
                  <a:cubicBezTo>
                    <a:pt x="31" y="69"/>
                    <a:pt x="31" y="69"/>
                    <a:pt x="31" y="69"/>
                  </a:cubicBezTo>
                  <a:cubicBezTo>
                    <a:pt x="27" y="75"/>
                    <a:pt x="24" y="80"/>
                    <a:pt x="20" y="86"/>
                  </a:cubicBezTo>
                  <a:lnTo>
                    <a:pt x="27" y="90"/>
                  </a:lnTo>
                  <a:close/>
                  <a:moveTo>
                    <a:pt x="13" y="126"/>
                  </a:moveTo>
                  <a:cubicBezTo>
                    <a:pt x="15" y="120"/>
                    <a:pt x="17" y="114"/>
                    <a:pt x="19" y="108"/>
                  </a:cubicBezTo>
                  <a:cubicBezTo>
                    <a:pt x="12" y="105"/>
                    <a:pt x="12" y="105"/>
                    <a:pt x="12" y="105"/>
                  </a:cubicBezTo>
                  <a:cubicBezTo>
                    <a:pt x="9" y="111"/>
                    <a:pt x="7" y="118"/>
                    <a:pt x="5" y="124"/>
                  </a:cubicBezTo>
                  <a:lnTo>
                    <a:pt x="13" y="12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2"/>
            <p:cNvSpPr>
              <a:spLocks noEditPoints="1"/>
            </p:cNvSpPr>
            <p:nvPr/>
          </p:nvSpPr>
          <p:spPr bwMode="auto">
            <a:xfrm>
              <a:off x="10250717" y="1252536"/>
              <a:ext cx="326555" cy="267942"/>
            </a:xfrm>
            <a:custGeom>
              <a:avLst/>
              <a:gdLst>
                <a:gd name="T0" fmla="*/ 21 w 168"/>
                <a:gd name="T1" fmla="*/ 51 h 138"/>
                <a:gd name="T2" fmla="*/ 21 w 168"/>
                <a:gd name="T3" fmla="*/ 52 h 138"/>
                <a:gd name="T4" fmla="*/ 22 w 168"/>
                <a:gd name="T5" fmla="*/ 52 h 138"/>
                <a:gd name="T6" fmla="*/ 23 w 168"/>
                <a:gd name="T7" fmla="*/ 53 h 138"/>
                <a:gd name="T8" fmla="*/ 45 w 168"/>
                <a:gd name="T9" fmla="*/ 62 h 138"/>
                <a:gd name="T10" fmla="*/ 66 w 168"/>
                <a:gd name="T11" fmla="*/ 53 h 138"/>
                <a:gd name="T12" fmla="*/ 67 w 168"/>
                <a:gd name="T13" fmla="*/ 53 h 138"/>
                <a:gd name="T14" fmla="*/ 68 w 168"/>
                <a:gd name="T15" fmla="*/ 52 h 138"/>
                <a:gd name="T16" fmla="*/ 68 w 168"/>
                <a:gd name="T17" fmla="*/ 52 h 138"/>
                <a:gd name="T18" fmla="*/ 73 w 168"/>
                <a:gd name="T19" fmla="*/ 45 h 138"/>
                <a:gd name="T20" fmla="*/ 73 w 168"/>
                <a:gd name="T21" fmla="*/ 45 h 138"/>
                <a:gd name="T22" fmla="*/ 76 w 168"/>
                <a:gd name="T23" fmla="*/ 31 h 138"/>
                <a:gd name="T24" fmla="*/ 67 w 168"/>
                <a:gd name="T25" fmla="*/ 9 h 138"/>
                <a:gd name="T26" fmla="*/ 45 w 168"/>
                <a:gd name="T27" fmla="*/ 0 h 138"/>
                <a:gd name="T28" fmla="*/ 23 w 168"/>
                <a:gd name="T29" fmla="*/ 9 h 138"/>
                <a:gd name="T30" fmla="*/ 23 w 168"/>
                <a:gd name="T31" fmla="*/ 9 h 138"/>
                <a:gd name="T32" fmla="*/ 14 w 168"/>
                <a:gd name="T33" fmla="*/ 31 h 138"/>
                <a:gd name="T34" fmla="*/ 17 w 168"/>
                <a:gd name="T35" fmla="*/ 45 h 138"/>
                <a:gd name="T36" fmla="*/ 21 w 168"/>
                <a:gd name="T37" fmla="*/ 51 h 138"/>
                <a:gd name="T38" fmla="*/ 75 w 168"/>
                <a:gd name="T39" fmla="*/ 60 h 138"/>
                <a:gd name="T40" fmla="*/ 74 w 168"/>
                <a:gd name="T41" fmla="*/ 60 h 138"/>
                <a:gd name="T42" fmla="*/ 74 w 168"/>
                <a:gd name="T43" fmla="*/ 60 h 138"/>
                <a:gd name="T44" fmla="*/ 45 w 168"/>
                <a:gd name="T45" fmla="*/ 72 h 138"/>
                <a:gd name="T46" fmla="*/ 16 w 168"/>
                <a:gd name="T47" fmla="*/ 60 h 138"/>
                <a:gd name="T48" fmla="*/ 15 w 168"/>
                <a:gd name="T49" fmla="*/ 60 h 138"/>
                <a:gd name="T50" fmla="*/ 15 w 168"/>
                <a:gd name="T51" fmla="*/ 60 h 138"/>
                <a:gd name="T52" fmla="*/ 0 w 168"/>
                <a:gd name="T53" fmla="*/ 74 h 138"/>
                <a:gd name="T54" fmla="*/ 0 w 168"/>
                <a:gd name="T55" fmla="*/ 124 h 138"/>
                <a:gd name="T56" fmla="*/ 2 w 168"/>
                <a:gd name="T57" fmla="*/ 132 h 138"/>
                <a:gd name="T58" fmla="*/ 15 w 168"/>
                <a:gd name="T59" fmla="*/ 138 h 138"/>
                <a:gd name="T60" fmla="*/ 78 w 168"/>
                <a:gd name="T61" fmla="*/ 138 h 138"/>
                <a:gd name="T62" fmla="*/ 88 w 168"/>
                <a:gd name="T63" fmla="*/ 132 h 138"/>
                <a:gd name="T64" fmla="*/ 90 w 168"/>
                <a:gd name="T65" fmla="*/ 124 h 138"/>
                <a:gd name="T66" fmla="*/ 90 w 168"/>
                <a:gd name="T67" fmla="*/ 74 h 138"/>
                <a:gd name="T68" fmla="*/ 75 w 168"/>
                <a:gd name="T69" fmla="*/ 60 h 138"/>
                <a:gd name="T70" fmla="*/ 103 w 168"/>
                <a:gd name="T71" fmla="*/ 70 h 138"/>
                <a:gd name="T72" fmla="*/ 123 w 168"/>
                <a:gd name="T73" fmla="*/ 79 h 138"/>
                <a:gd name="T74" fmla="*/ 143 w 168"/>
                <a:gd name="T75" fmla="*/ 70 h 138"/>
                <a:gd name="T76" fmla="*/ 143 w 168"/>
                <a:gd name="T77" fmla="*/ 70 h 138"/>
                <a:gd name="T78" fmla="*/ 143 w 168"/>
                <a:gd name="T79" fmla="*/ 69 h 138"/>
                <a:gd name="T80" fmla="*/ 144 w 168"/>
                <a:gd name="T81" fmla="*/ 69 h 138"/>
                <a:gd name="T82" fmla="*/ 148 w 168"/>
                <a:gd name="T83" fmla="*/ 63 h 138"/>
                <a:gd name="T84" fmla="*/ 148 w 168"/>
                <a:gd name="T85" fmla="*/ 63 h 138"/>
                <a:gd name="T86" fmla="*/ 151 w 168"/>
                <a:gd name="T87" fmla="*/ 51 h 138"/>
                <a:gd name="T88" fmla="*/ 143 w 168"/>
                <a:gd name="T89" fmla="*/ 31 h 138"/>
                <a:gd name="T90" fmla="*/ 123 w 168"/>
                <a:gd name="T91" fmla="*/ 23 h 138"/>
                <a:gd name="T92" fmla="*/ 103 w 168"/>
                <a:gd name="T93" fmla="*/ 31 h 138"/>
                <a:gd name="T94" fmla="*/ 95 w 168"/>
                <a:gd name="T95" fmla="*/ 51 h 138"/>
                <a:gd name="T96" fmla="*/ 96 w 168"/>
                <a:gd name="T97" fmla="*/ 56 h 138"/>
                <a:gd name="T98" fmla="*/ 102 w 168"/>
                <a:gd name="T99" fmla="*/ 69 h 138"/>
                <a:gd name="T100" fmla="*/ 103 w 168"/>
                <a:gd name="T101" fmla="*/ 70 h 138"/>
                <a:gd name="T102" fmla="*/ 153 w 168"/>
                <a:gd name="T103" fmla="*/ 77 h 138"/>
                <a:gd name="T104" fmla="*/ 152 w 168"/>
                <a:gd name="T105" fmla="*/ 77 h 138"/>
                <a:gd name="T106" fmla="*/ 123 w 168"/>
                <a:gd name="T107" fmla="*/ 90 h 138"/>
                <a:gd name="T108" fmla="*/ 100 w 168"/>
                <a:gd name="T109" fmla="*/ 83 h 138"/>
                <a:gd name="T110" fmla="*/ 100 w 168"/>
                <a:gd name="T111" fmla="*/ 138 h 138"/>
                <a:gd name="T112" fmla="*/ 156 w 168"/>
                <a:gd name="T113" fmla="*/ 138 h 138"/>
                <a:gd name="T114" fmla="*/ 166 w 168"/>
                <a:gd name="T115" fmla="*/ 132 h 138"/>
                <a:gd name="T116" fmla="*/ 168 w 168"/>
                <a:gd name="T117" fmla="*/ 124 h 138"/>
                <a:gd name="T118" fmla="*/ 168 w 168"/>
                <a:gd name="T119" fmla="*/ 91 h 138"/>
                <a:gd name="T120" fmla="*/ 153 w 168"/>
                <a:gd name="T121" fmla="*/ 7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 h="138">
                  <a:moveTo>
                    <a:pt x="21" y="51"/>
                  </a:moveTo>
                  <a:cubicBezTo>
                    <a:pt x="21" y="52"/>
                    <a:pt x="21" y="52"/>
                    <a:pt x="21" y="52"/>
                  </a:cubicBezTo>
                  <a:cubicBezTo>
                    <a:pt x="22" y="52"/>
                    <a:pt x="22" y="52"/>
                    <a:pt x="22" y="52"/>
                  </a:cubicBezTo>
                  <a:cubicBezTo>
                    <a:pt x="22" y="53"/>
                    <a:pt x="23" y="53"/>
                    <a:pt x="23" y="53"/>
                  </a:cubicBezTo>
                  <a:cubicBezTo>
                    <a:pt x="29" y="59"/>
                    <a:pt x="36" y="62"/>
                    <a:pt x="45" y="62"/>
                  </a:cubicBezTo>
                  <a:cubicBezTo>
                    <a:pt x="53" y="62"/>
                    <a:pt x="61" y="59"/>
                    <a:pt x="66" y="53"/>
                  </a:cubicBezTo>
                  <a:cubicBezTo>
                    <a:pt x="67" y="53"/>
                    <a:pt x="67" y="53"/>
                    <a:pt x="67" y="53"/>
                  </a:cubicBezTo>
                  <a:cubicBezTo>
                    <a:pt x="68" y="52"/>
                    <a:pt x="68" y="52"/>
                    <a:pt x="68" y="52"/>
                  </a:cubicBezTo>
                  <a:cubicBezTo>
                    <a:pt x="68" y="52"/>
                    <a:pt x="68" y="52"/>
                    <a:pt x="68" y="52"/>
                  </a:cubicBezTo>
                  <a:cubicBezTo>
                    <a:pt x="70" y="50"/>
                    <a:pt x="71" y="48"/>
                    <a:pt x="73" y="45"/>
                  </a:cubicBezTo>
                  <a:cubicBezTo>
                    <a:pt x="73" y="45"/>
                    <a:pt x="73" y="45"/>
                    <a:pt x="73" y="45"/>
                  </a:cubicBezTo>
                  <a:cubicBezTo>
                    <a:pt x="75" y="41"/>
                    <a:pt x="76" y="36"/>
                    <a:pt x="76" y="31"/>
                  </a:cubicBezTo>
                  <a:cubicBezTo>
                    <a:pt x="76" y="23"/>
                    <a:pt x="73" y="15"/>
                    <a:pt x="67" y="9"/>
                  </a:cubicBezTo>
                  <a:cubicBezTo>
                    <a:pt x="61" y="3"/>
                    <a:pt x="53" y="0"/>
                    <a:pt x="45" y="0"/>
                  </a:cubicBezTo>
                  <a:cubicBezTo>
                    <a:pt x="36" y="0"/>
                    <a:pt x="29" y="3"/>
                    <a:pt x="23" y="9"/>
                  </a:cubicBezTo>
                  <a:cubicBezTo>
                    <a:pt x="23" y="9"/>
                    <a:pt x="23" y="9"/>
                    <a:pt x="23" y="9"/>
                  </a:cubicBezTo>
                  <a:cubicBezTo>
                    <a:pt x="17" y="16"/>
                    <a:pt x="14" y="23"/>
                    <a:pt x="14" y="31"/>
                  </a:cubicBezTo>
                  <a:cubicBezTo>
                    <a:pt x="14" y="36"/>
                    <a:pt x="15" y="41"/>
                    <a:pt x="17" y="45"/>
                  </a:cubicBezTo>
                  <a:cubicBezTo>
                    <a:pt x="18" y="47"/>
                    <a:pt x="20" y="49"/>
                    <a:pt x="21" y="51"/>
                  </a:cubicBezTo>
                  <a:close/>
                  <a:moveTo>
                    <a:pt x="75" y="60"/>
                  </a:moveTo>
                  <a:cubicBezTo>
                    <a:pt x="74" y="60"/>
                    <a:pt x="74" y="60"/>
                    <a:pt x="74" y="60"/>
                  </a:cubicBezTo>
                  <a:cubicBezTo>
                    <a:pt x="74" y="60"/>
                    <a:pt x="74" y="60"/>
                    <a:pt x="74" y="60"/>
                  </a:cubicBezTo>
                  <a:cubicBezTo>
                    <a:pt x="66" y="68"/>
                    <a:pt x="56" y="72"/>
                    <a:pt x="45" y="72"/>
                  </a:cubicBezTo>
                  <a:cubicBezTo>
                    <a:pt x="33" y="72"/>
                    <a:pt x="24" y="68"/>
                    <a:pt x="16" y="60"/>
                  </a:cubicBezTo>
                  <a:cubicBezTo>
                    <a:pt x="15" y="60"/>
                    <a:pt x="15" y="60"/>
                    <a:pt x="15" y="60"/>
                  </a:cubicBezTo>
                  <a:cubicBezTo>
                    <a:pt x="15" y="60"/>
                    <a:pt x="15" y="60"/>
                    <a:pt x="15" y="60"/>
                  </a:cubicBezTo>
                  <a:cubicBezTo>
                    <a:pt x="5" y="60"/>
                    <a:pt x="0" y="64"/>
                    <a:pt x="0" y="74"/>
                  </a:cubicBezTo>
                  <a:cubicBezTo>
                    <a:pt x="0" y="124"/>
                    <a:pt x="0" y="124"/>
                    <a:pt x="0" y="124"/>
                  </a:cubicBezTo>
                  <a:cubicBezTo>
                    <a:pt x="0" y="127"/>
                    <a:pt x="1" y="130"/>
                    <a:pt x="2" y="132"/>
                  </a:cubicBezTo>
                  <a:cubicBezTo>
                    <a:pt x="4" y="136"/>
                    <a:pt x="9" y="138"/>
                    <a:pt x="15" y="138"/>
                  </a:cubicBezTo>
                  <a:cubicBezTo>
                    <a:pt x="78" y="138"/>
                    <a:pt x="78" y="138"/>
                    <a:pt x="78" y="138"/>
                  </a:cubicBezTo>
                  <a:cubicBezTo>
                    <a:pt x="83" y="137"/>
                    <a:pt x="86" y="135"/>
                    <a:pt x="88" y="132"/>
                  </a:cubicBezTo>
                  <a:cubicBezTo>
                    <a:pt x="89" y="130"/>
                    <a:pt x="90" y="127"/>
                    <a:pt x="90" y="124"/>
                  </a:cubicBezTo>
                  <a:cubicBezTo>
                    <a:pt x="90" y="74"/>
                    <a:pt x="90" y="74"/>
                    <a:pt x="90" y="74"/>
                  </a:cubicBezTo>
                  <a:cubicBezTo>
                    <a:pt x="90" y="64"/>
                    <a:pt x="85" y="60"/>
                    <a:pt x="75" y="60"/>
                  </a:cubicBezTo>
                  <a:close/>
                  <a:moveTo>
                    <a:pt x="103" y="70"/>
                  </a:moveTo>
                  <a:cubicBezTo>
                    <a:pt x="108" y="76"/>
                    <a:pt x="115" y="79"/>
                    <a:pt x="123" y="79"/>
                  </a:cubicBezTo>
                  <a:cubicBezTo>
                    <a:pt x="130" y="79"/>
                    <a:pt x="137" y="76"/>
                    <a:pt x="143" y="70"/>
                  </a:cubicBezTo>
                  <a:cubicBezTo>
                    <a:pt x="143" y="70"/>
                    <a:pt x="143" y="70"/>
                    <a:pt x="143" y="70"/>
                  </a:cubicBezTo>
                  <a:cubicBezTo>
                    <a:pt x="143" y="69"/>
                    <a:pt x="143" y="69"/>
                    <a:pt x="143" y="69"/>
                  </a:cubicBezTo>
                  <a:cubicBezTo>
                    <a:pt x="143" y="69"/>
                    <a:pt x="143" y="69"/>
                    <a:pt x="144" y="69"/>
                  </a:cubicBezTo>
                  <a:cubicBezTo>
                    <a:pt x="145" y="67"/>
                    <a:pt x="147" y="65"/>
                    <a:pt x="148" y="63"/>
                  </a:cubicBezTo>
                  <a:cubicBezTo>
                    <a:pt x="148" y="63"/>
                    <a:pt x="148" y="63"/>
                    <a:pt x="148" y="63"/>
                  </a:cubicBezTo>
                  <a:cubicBezTo>
                    <a:pt x="150" y="59"/>
                    <a:pt x="151" y="55"/>
                    <a:pt x="151" y="51"/>
                  </a:cubicBezTo>
                  <a:cubicBezTo>
                    <a:pt x="151" y="43"/>
                    <a:pt x="148" y="36"/>
                    <a:pt x="143" y="31"/>
                  </a:cubicBezTo>
                  <a:cubicBezTo>
                    <a:pt x="137" y="26"/>
                    <a:pt x="130" y="23"/>
                    <a:pt x="123" y="23"/>
                  </a:cubicBezTo>
                  <a:cubicBezTo>
                    <a:pt x="115" y="23"/>
                    <a:pt x="109" y="26"/>
                    <a:pt x="103" y="31"/>
                  </a:cubicBezTo>
                  <a:cubicBezTo>
                    <a:pt x="97" y="36"/>
                    <a:pt x="95" y="43"/>
                    <a:pt x="95" y="51"/>
                  </a:cubicBezTo>
                  <a:cubicBezTo>
                    <a:pt x="95" y="53"/>
                    <a:pt x="95" y="54"/>
                    <a:pt x="96" y="56"/>
                  </a:cubicBezTo>
                  <a:cubicBezTo>
                    <a:pt x="99" y="59"/>
                    <a:pt x="101" y="63"/>
                    <a:pt x="102" y="69"/>
                  </a:cubicBezTo>
                  <a:cubicBezTo>
                    <a:pt x="102" y="70"/>
                    <a:pt x="103" y="70"/>
                    <a:pt x="103" y="70"/>
                  </a:cubicBezTo>
                  <a:close/>
                  <a:moveTo>
                    <a:pt x="153" y="77"/>
                  </a:moveTo>
                  <a:cubicBezTo>
                    <a:pt x="152" y="77"/>
                    <a:pt x="152" y="77"/>
                    <a:pt x="152" y="77"/>
                  </a:cubicBezTo>
                  <a:cubicBezTo>
                    <a:pt x="144" y="85"/>
                    <a:pt x="134" y="90"/>
                    <a:pt x="123" y="90"/>
                  </a:cubicBezTo>
                  <a:cubicBezTo>
                    <a:pt x="114" y="90"/>
                    <a:pt x="106" y="87"/>
                    <a:pt x="100" y="83"/>
                  </a:cubicBezTo>
                  <a:cubicBezTo>
                    <a:pt x="100" y="138"/>
                    <a:pt x="100" y="138"/>
                    <a:pt x="100" y="138"/>
                  </a:cubicBezTo>
                  <a:cubicBezTo>
                    <a:pt x="156" y="138"/>
                    <a:pt x="156" y="138"/>
                    <a:pt x="156" y="138"/>
                  </a:cubicBezTo>
                  <a:cubicBezTo>
                    <a:pt x="161" y="137"/>
                    <a:pt x="164" y="135"/>
                    <a:pt x="166" y="132"/>
                  </a:cubicBezTo>
                  <a:cubicBezTo>
                    <a:pt x="167" y="130"/>
                    <a:pt x="168" y="127"/>
                    <a:pt x="168" y="124"/>
                  </a:cubicBezTo>
                  <a:cubicBezTo>
                    <a:pt x="168" y="91"/>
                    <a:pt x="168" y="91"/>
                    <a:pt x="168" y="91"/>
                  </a:cubicBezTo>
                  <a:cubicBezTo>
                    <a:pt x="168" y="82"/>
                    <a:pt x="163" y="77"/>
                    <a:pt x="153" y="7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p:cNvGrpSpPr/>
          <p:nvPr/>
        </p:nvGrpSpPr>
        <p:grpSpPr>
          <a:xfrm>
            <a:off x="12782317" y="2186647"/>
            <a:ext cx="638039" cy="641387"/>
            <a:chOff x="10816743" y="1758278"/>
            <a:chExt cx="638039" cy="641387"/>
          </a:xfrm>
        </p:grpSpPr>
        <p:sp>
          <p:nvSpPr>
            <p:cNvPr id="99" name="Oval 25"/>
            <p:cNvSpPr>
              <a:spLocks noChangeArrowheads="1"/>
            </p:cNvSpPr>
            <p:nvPr/>
          </p:nvSpPr>
          <p:spPr bwMode="auto">
            <a:xfrm>
              <a:off x="10877030" y="1818565"/>
              <a:ext cx="519139" cy="520813"/>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6"/>
            <p:cNvSpPr>
              <a:spLocks noEditPoints="1"/>
            </p:cNvSpPr>
            <p:nvPr/>
          </p:nvSpPr>
          <p:spPr bwMode="auto">
            <a:xfrm>
              <a:off x="10816743" y="1758278"/>
              <a:ext cx="638039" cy="641387"/>
            </a:xfrm>
            <a:custGeom>
              <a:avLst/>
              <a:gdLst>
                <a:gd name="T0" fmla="*/ 10 w 329"/>
                <a:gd name="T1" fmla="*/ 146 h 330"/>
                <a:gd name="T2" fmla="*/ 1 w 329"/>
                <a:gd name="T3" fmla="*/ 175 h 330"/>
                <a:gd name="T4" fmla="*/ 11 w 329"/>
                <a:gd name="T5" fmla="*/ 194 h 330"/>
                <a:gd name="T6" fmla="*/ 16 w 329"/>
                <a:gd name="T7" fmla="*/ 212 h 330"/>
                <a:gd name="T8" fmla="*/ 15 w 329"/>
                <a:gd name="T9" fmla="*/ 234 h 330"/>
                <a:gd name="T10" fmla="*/ 57 w 329"/>
                <a:gd name="T11" fmla="*/ 278 h 330"/>
                <a:gd name="T12" fmla="*/ 51 w 329"/>
                <a:gd name="T13" fmla="*/ 284 h 330"/>
                <a:gd name="T14" fmla="*/ 71 w 329"/>
                <a:gd name="T15" fmla="*/ 291 h 330"/>
                <a:gd name="T16" fmla="*/ 88 w 329"/>
                <a:gd name="T17" fmla="*/ 301 h 330"/>
                <a:gd name="T18" fmla="*/ 102 w 329"/>
                <a:gd name="T19" fmla="*/ 317 h 330"/>
                <a:gd name="T20" fmla="*/ 162 w 329"/>
                <a:gd name="T21" fmla="*/ 322 h 330"/>
                <a:gd name="T22" fmla="*/ 162 w 329"/>
                <a:gd name="T23" fmla="*/ 330 h 330"/>
                <a:gd name="T24" fmla="*/ 182 w 329"/>
                <a:gd name="T25" fmla="*/ 321 h 330"/>
                <a:gd name="T26" fmla="*/ 201 w 329"/>
                <a:gd name="T27" fmla="*/ 317 h 330"/>
                <a:gd name="T28" fmla="*/ 222 w 329"/>
                <a:gd name="T29" fmla="*/ 319 h 330"/>
                <a:gd name="T30" fmla="*/ 269 w 329"/>
                <a:gd name="T31" fmla="*/ 282 h 330"/>
                <a:gd name="T32" fmla="*/ 275 w 329"/>
                <a:gd name="T33" fmla="*/ 288 h 330"/>
                <a:gd name="T34" fmla="*/ 283 w 329"/>
                <a:gd name="T35" fmla="*/ 268 h 330"/>
                <a:gd name="T36" fmla="*/ 295 w 329"/>
                <a:gd name="T37" fmla="*/ 253 h 330"/>
                <a:gd name="T38" fmla="*/ 312 w 329"/>
                <a:gd name="T39" fmla="*/ 239 h 330"/>
                <a:gd name="T40" fmla="*/ 321 w 329"/>
                <a:gd name="T41" fmla="*/ 180 h 330"/>
                <a:gd name="T42" fmla="*/ 329 w 329"/>
                <a:gd name="T43" fmla="*/ 181 h 330"/>
                <a:gd name="T44" fmla="*/ 321 w 329"/>
                <a:gd name="T45" fmla="*/ 160 h 330"/>
                <a:gd name="T46" fmla="*/ 320 w 329"/>
                <a:gd name="T47" fmla="*/ 141 h 330"/>
                <a:gd name="T48" fmla="*/ 323 w 329"/>
                <a:gd name="T49" fmla="*/ 120 h 330"/>
                <a:gd name="T50" fmla="*/ 289 w 329"/>
                <a:gd name="T51" fmla="*/ 70 h 330"/>
                <a:gd name="T52" fmla="*/ 296 w 329"/>
                <a:gd name="T53" fmla="*/ 65 h 330"/>
                <a:gd name="T54" fmla="*/ 277 w 329"/>
                <a:gd name="T55" fmla="*/ 55 h 330"/>
                <a:gd name="T56" fmla="*/ 262 w 329"/>
                <a:gd name="T57" fmla="*/ 42 h 330"/>
                <a:gd name="T58" fmla="*/ 250 w 329"/>
                <a:gd name="T59" fmla="*/ 24 h 330"/>
                <a:gd name="T60" fmla="*/ 192 w 329"/>
                <a:gd name="T61" fmla="*/ 11 h 330"/>
                <a:gd name="T62" fmla="*/ 193 w 329"/>
                <a:gd name="T63" fmla="*/ 3 h 330"/>
                <a:gd name="T64" fmla="*/ 165 w 329"/>
                <a:gd name="T65" fmla="*/ 8 h 330"/>
                <a:gd name="T66" fmla="*/ 165 w 329"/>
                <a:gd name="T67" fmla="*/ 0 h 330"/>
                <a:gd name="T68" fmla="*/ 115 w 329"/>
                <a:gd name="T69" fmla="*/ 17 h 330"/>
                <a:gd name="T70" fmla="*/ 112 w 329"/>
                <a:gd name="T71" fmla="*/ 9 h 330"/>
                <a:gd name="T72" fmla="*/ 97 w 329"/>
                <a:gd name="T73" fmla="*/ 24 h 330"/>
                <a:gd name="T74" fmla="*/ 80 w 329"/>
                <a:gd name="T75" fmla="*/ 34 h 330"/>
                <a:gd name="T76" fmla="*/ 59 w 329"/>
                <a:gd name="T77" fmla="*/ 39 h 330"/>
                <a:gd name="T78" fmla="*/ 27 w 329"/>
                <a:gd name="T79" fmla="*/ 90 h 330"/>
                <a:gd name="T80" fmla="*/ 20 w 329"/>
                <a:gd name="T81" fmla="*/ 86 h 330"/>
                <a:gd name="T82" fmla="*/ 19 w 329"/>
                <a:gd name="T83" fmla="*/ 108 h 330"/>
                <a:gd name="T84" fmla="*/ 13 w 329"/>
                <a:gd name="T85" fmla="*/ 12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9" h="330">
                  <a:moveTo>
                    <a:pt x="9" y="174"/>
                  </a:moveTo>
                  <a:cubicBezTo>
                    <a:pt x="8" y="171"/>
                    <a:pt x="8" y="168"/>
                    <a:pt x="8" y="165"/>
                  </a:cubicBezTo>
                  <a:cubicBezTo>
                    <a:pt x="8" y="158"/>
                    <a:pt x="9" y="152"/>
                    <a:pt x="10" y="146"/>
                  </a:cubicBezTo>
                  <a:cubicBezTo>
                    <a:pt x="2" y="145"/>
                    <a:pt x="2" y="145"/>
                    <a:pt x="2" y="145"/>
                  </a:cubicBezTo>
                  <a:cubicBezTo>
                    <a:pt x="1" y="151"/>
                    <a:pt x="0" y="158"/>
                    <a:pt x="0" y="165"/>
                  </a:cubicBezTo>
                  <a:cubicBezTo>
                    <a:pt x="0" y="168"/>
                    <a:pt x="0" y="172"/>
                    <a:pt x="1" y="175"/>
                  </a:cubicBezTo>
                  <a:lnTo>
                    <a:pt x="9" y="174"/>
                  </a:lnTo>
                  <a:close/>
                  <a:moveTo>
                    <a:pt x="16" y="212"/>
                  </a:moveTo>
                  <a:cubicBezTo>
                    <a:pt x="14" y="206"/>
                    <a:pt x="12" y="200"/>
                    <a:pt x="11" y="194"/>
                  </a:cubicBezTo>
                  <a:cubicBezTo>
                    <a:pt x="3" y="195"/>
                    <a:pt x="3" y="195"/>
                    <a:pt x="3" y="195"/>
                  </a:cubicBezTo>
                  <a:cubicBezTo>
                    <a:pt x="4" y="202"/>
                    <a:pt x="6" y="208"/>
                    <a:pt x="8" y="215"/>
                  </a:cubicBezTo>
                  <a:lnTo>
                    <a:pt x="16" y="212"/>
                  </a:lnTo>
                  <a:close/>
                  <a:moveTo>
                    <a:pt x="32" y="248"/>
                  </a:moveTo>
                  <a:cubicBezTo>
                    <a:pt x="29" y="242"/>
                    <a:pt x="25" y="237"/>
                    <a:pt x="23" y="231"/>
                  </a:cubicBezTo>
                  <a:cubicBezTo>
                    <a:pt x="15" y="234"/>
                    <a:pt x="15" y="234"/>
                    <a:pt x="15" y="234"/>
                  </a:cubicBezTo>
                  <a:cubicBezTo>
                    <a:pt x="18" y="240"/>
                    <a:pt x="22" y="246"/>
                    <a:pt x="25" y="252"/>
                  </a:cubicBezTo>
                  <a:lnTo>
                    <a:pt x="32" y="248"/>
                  </a:lnTo>
                  <a:close/>
                  <a:moveTo>
                    <a:pt x="57" y="278"/>
                  </a:moveTo>
                  <a:cubicBezTo>
                    <a:pt x="52" y="273"/>
                    <a:pt x="47" y="269"/>
                    <a:pt x="43" y="264"/>
                  </a:cubicBezTo>
                  <a:cubicBezTo>
                    <a:pt x="37" y="269"/>
                    <a:pt x="37" y="269"/>
                    <a:pt x="37" y="269"/>
                  </a:cubicBezTo>
                  <a:cubicBezTo>
                    <a:pt x="41" y="274"/>
                    <a:pt x="46" y="279"/>
                    <a:pt x="51" y="284"/>
                  </a:cubicBezTo>
                  <a:lnTo>
                    <a:pt x="57" y="278"/>
                  </a:lnTo>
                  <a:close/>
                  <a:moveTo>
                    <a:pt x="88" y="301"/>
                  </a:moveTo>
                  <a:cubicBezTo>
                    <a:pt x="82" y="298"/>
                    <a:pt x="77" y="294"/>
                    <a:pt x="71" y="291"/>
                  </a:cubicBezTo>
                  <a:cubicBezTo>
                    <a:pt x="67" y="297"/>
                    <a:pt x="67" y="297"/>
                    <a:pt x="67" y="297"/>
                  </a:cubicBezTo>
                  <a:cubicBezTo>
                    <a:pt x="72" y="301"/>
                    <a:pt x="78" y="305"/>
                    <a:pt x="84" y="308"/>
                  </a:cubicBezTo>
                  <a:lnTo>
                    <a:pt x="88" y="301"/>
                  </a:lnTo>
                  <a:close/>
                  <a:moveTo>
                    <a:pt x="124" y="316"/>
                  </a:moveTo>
                  <a:cubicBezTo>
                    <a:pt x="117" y="314"/>
                    <a:pt x="111" y="312"/>
                    <a:pt x="105" y="310"/>
                  </a:cubicBezTo>
                  <a:cubicBezTo>
                    <a:pt x="102" y="317"/>
                    <a:pt x="102" y="317"/>
                    <a:pt x="102" y="317"/>
                  </a:cubicBezTo>
                  <a:cubicBezTo>
                    <a:pt x="108" y="320"/>
                    <a:pt x="115" y="322"/>
                    <a:pt x="122" y="324"/>
                  </a:cubicBezTo>
                  <a:lnTo>
                    <a:pt x="124" y="316"/>
                  </a:lnTo>
                  <a:close/>
                  <a:moveTo>
                    <a:pt x="162" y="322"/>
                  </a:moveTo>
                  <a:cubicBezTo>
                    <a:pt x="156" y="321"/>
                    <a:pt x="149" y="321"/>
                    <a:pt x="143" y="320"/>
                  </a:cubicBezTo>
                  <a:cubicBezTo>
                    <a:pt x="142" y="328"/>
                    <a:pt x="142" y="328"/>
                    <a:pt x="142" y="328"/>
                  </a:cubicBezTo>
                  <a:cubicBezTo>
                    <a:pt x="148" y="329"/>
                    <a:pt x="155" y="329"/>
                    <a:pt x="162" y="330"/>
                  </a:cubicBezTo>
                  <a:lnTo>
                    <a:pt x="162" y="322"/>
                  </a:lnTo>
                  <a:close/>
                  <a:moveTo>
                    <a:pt x="201" y="317"/>
                  </a:moveTo>
                  <a:cubicBezTo>
                    <a:pt x="195" y="319"/>
                    <a:pt x="188" y="320"/>
                    <a:pt x="182" y="321"/>
                  </a:cubicBezTo>
                  <a:cubicBezTo>
                    <a:pt x="182" y="329"/>
                    <a:pt x="182" y="329"/>
                    <a:pt x="182" y="329"/>
                  </a:cubicBezTo>
                  <a:cubicBezTo>
                    <a:pt x="189" y="328"/>
                    <a:pt x="196" y="327"/>
                    <a:pt x="203" y="325"/>
                  </a:cubicBezTo>
                  <a:lnTo>
                    <a:pt x="201" y="317"/>
                  </a:lnTo>
                  <a:close/>
                  <a:moveTo>
                    <a:pt x="237" y="304"/>
                  </a:moveTo>
                  <a:cubicBezTo>
                    <a:pt x="232" y="307"/>
                    <a:pt x="226" y="310"/>
                    <a:pt x="219" y="312"/>
                  </a:cubicBezTo>
                  <a:cubicBezTo>
                    <a:pt x="222" y="319"/>
                    <a:pt x="222" y="319"/>
                    <a:pt x="222" y="319"/>
                  </a:cubicBezTo>
                  <a:cubicBezTo>
                    <a:pt x="229" y="317"/>
                    <a:pt x="235" y="314"/>
                    <a:pt x="241" y="311"/>
                  </a:cubicBezTo>
                  <a:lnTo>
                    <a:pt x="237" y="304"/>
                  </a:lnTo>
                  <a:close/>
                  <a:moveTo>
                    <a:pt x="269" y="282"/>
                  </a:moveTo>
                  <a:cubicBezTo>
                    <a:pt x="264" y="286"/>
                    <a:pt x="259" y="290"/>
                    <a:pt x="254" y="294"/>
                  </a:cubicBezTo>
                  <a:cubicBezTo>
                    <a:pt x="259" y="300"/>
                    <a:pt x="259" y="300"/>
                    <a:pt x="259" y="300"/>
                  </a:cubicBezTo>
                  <a:cubicBezTo>
                    <a:pt x="264" y="297"/>
                    <a:pt x="270" y="292"/>
                    <a:pt x="275" y="288"/>
                  </a:cubicBezTo>
                  <a:lnTo>
                    <a:pt x="269" y="282"/>
                  </a:lnTo>
                  <a:close/>
                  <a:moveTo>
                    <a:pt x="295" y="253"/>
                  </a:moveTo>
                  <a:cubicBezTo>
                    <a:pt x="291" y="258"/>
                    <a:pt x="287" y="263"/>
                    <a:pt x="283" y="268"/>
                  </a:cubicBezTo>
                  <a:cubicBezTo>
                    <a:pt x="289" y="273"/>
                    <a:pt x="289" y="273"/>
                    <a:pt x="289" y="273"/>
                  </a:cubicBezTo>
                  <a:cubicBezTo>
                    <a:pt x="293" y="268"/>
                    <a:pt x="298" y="263"/>
                    <a:pt x="301" y="257"/>
                  </a:cubicBezTo>
                  <a:lnTo>
                    <a:pt x="295" y="253"/>
                  </a:lnTo>
                  <a:close/>
                  <a:moveTo>
                    <a:pt x="312" y="218"/>
                  </a:moveTo>
                  <a:cubicBezTo>
                    <a:pt x="310" y="224"/>
                    <a:pt x="308" y="230"/>
                    <a:pt x="305" y="236"/>
                  </a:cubicBezTo>
                  <a:cubicBezTo>
                    <a:pt x="312" y="239"/>
                    <a:pt x="312" y="239"/>
                    <a:pt x="312" y="239"/>
                  </a:cubicBezTo>
                  <a:cubicBezTo>
                    <a:pt x="315" y="233"/>
                    <a:pt x="318" y="227"/>
                    <a:pt x="320" y="221"/>
                  </a:cubicBezTo>
                  <a:lnTo>
                    <a:pt x="312" y="218"/>
                  </a:lnTo>
                  <a:close/>
                  <a:moveTo>
                    <a:pt x="321" y="180"/>
                  </a:moveTo>
                  <a:cubicBezTo>
                    <a:pt x="320" y="186"/>
                    <a:pt x="319" y="193"/>
                    <a:pt x="318" y="199"/>
                  </a:cubicBezTo>
                  <a:cubicBezTo>
                    <a:pt x="326" y="201"/>
                    <a:pt x="326" y="201"/>
                    <a:pt x="326" y="201"/>
                  </a:cubicBezTo>
                  <a:cubicBezTo>
                    <a:pt x="327" y="194"/>
                    <a:pt x="328" y="187"/>
                    <a:pt x="329" y="181"/>
                  </a:cubicBezTo>
                  <a:lnTo>
                    <a:pt x="321" y="180"/>
                  </a:lnTo>
                  <a:close/>
                  <a:moveTo>
                    <a:pt x="320" y="141"/>
                  </a:moveTo>
                  <a:cubicBezTo>
                    <a:pt x="321" y="147"/>
                    <a:pt x="321" y="154"/>
                    <a:pt x="321" y="160"/>
                  </a:cubicBezTo>
                  <a:cubicBezTo>
                    <a:pt x="329" y="160"/>
                    <a:pt x="329" y="160"/>
                    <a:pt x="329" y="160"/>
                  </a:cubicBezTo>
                  <a:cubicBezTo>
                    <a:pt x="329" y="153"/>
                    <a:pt x="329" y="146"/>
                    <a:pt x="328" y="140"/>
                  </a:cubicBezTo>
                  <a:lnTo>
                    <a:pt x="320" y="141"/>
                  </a:lnTo>
                  <a:close/>
                  <a:moveTo>
                    <a:pt x="309" y="104"/>
                  </a:moveTo>
                  <a:cubicBezTo>
                    <a:pt x="312" y="110"/>
                    <a:pt x="314" y="116"/>
                    <a:pt x="316" y="122"/>
                  </a:cubicBezTo>
                  <a:cubicBezTo>
                    <a:pt x="323" y="120"/>
                    <a:pt x="323" y="120"/>
                    <a:pt x="323" y="120"/>
                  </a:cubicBezTo>
                  <a:cubicBezTo>
                    <a:pt x="321" y="113"/>
                    <a:pt x="319" y="107"/>
                    <a:pt x="316" y="100"/>
                  </a:cubicBezTo>
                  <a:lnTo>
                    <a:pt x="309" y="104"/>
                  </a:lnTo>
                  <a:close/>
                  <a:moveTo>
                    <a:pt x="289" y="70"/>
                  </a:moveTo>
                  <a:cubicBezTo>
                    <a:pt x="293" y="75"/>
                    <a:pt x="297" y="81"/>
                    <a:pt x="300" y="86"/>
                  </a:cubicBezTo>
                  <a:cubicBezTo>
                    <a:pt x="307" y="82"/>
                    <a:pt x="307" y="82"/>
                    <a:pt x="307" y="82"/>
                  </a:cubicBezTo>
                  <a:cubicBezTo>
                    <a:pt x="304" y="76"/>
                    <a:pt x="300" y="71"/>
                    <a:pt x="296" y="65"/>
                  </a:cubicBezTo>
                  <a:lnTo>
                    <a:pt x="289" y="70"/>
                  </a:lnTo>
                  <a:close/>
                  <a:moveTo>
                    <a:pt x="262" y="42"/>
                  </a:moveTo>
                  <a:cubicBezTo>
                    <a:pt x="267" y="46"/>
                    <a:pt x="272" y="51"/>
                    <a:pt x="277" y="55"/>
                  </a:cubicBezTo>
                  <a:cubicBezTo>
                    <a:pt x="282" y="50"/>
                    <a:pt x="282" y="50"/>
                    <a:pt x="282" y="50"/>
                  </a:cubicBezTo>
                  <a:cubicBezTo>
                    <a:pt x="278" y="45"/>
                    <a:pt x="273" y="40"/>
                    <a:pt x="267" y="36"/>
                  </a:cubicBezTo>
                  <a:lnTo>
                    <a:pt x="262" y="42"/>
                  </a:lnTo>
                  <a:close/>
                  <a:moveTo>
                    <a:pt x="229" y="22"/>
                  </a:moveTo>
                  <a:cubicBezTo>
                    <a:pt x="235" y="25"/>
                    <a:pt x="241" y="28"/>
                    <a:pt x="246" y="31"/>
                  </a:cubicBezTo>
                  <a:cubicBezTo>
                    <a:pt x="250" y="24"/>
                    <a:pt x="250" y="24"/>
                    <a:pt x="250" y="24"/>
                  </a:cubicBezTo>
                  <a:cubicBezTo>
                    <a:pt x="245" y="21"/>
                    <a:pt x="239" y="18"/>
                    <a:pt x="232" y="15"/>
                  </a:cubicBezTo>
                  <a:lnTo>
                    <a:pt x="229" y="22"/>
                  </a:lnTo>
                  <a:close/>
                  <a:moveTo>
                    <a:pt x="192" y="11"/>
                  </a:moveTo>
                  <a:cubicBezTo>
                    <a:pt x="198" y="12"/>
                    <a:pt x="205" y="13"/>
                    <a:pt x="211" y="15"/>
                  </a:cubicBezTo>
                  <a:cubicBezTo>
                    <a:pt x="213" y="8"/>
                    <a:pt x="213" y="8"/>
                    <a:pt x="213" y="8"/>
                  </a:cubicBezTo>
                  <a:cubicBezTo>
                    <a:pt x="207" y="6"/>
                    <a:pt x="200" y="4"/>
                    <a:pt x="193" y="3"/>
                  </a:cubicBezTo>
                  <a:lnTo>
                    <a:pt x="192" y="11"/>
                  </a:lnTo>
                  <a:close/>
                  <a:moveTo>
                    <a:pt x="153" y="9"/>
                  </a:moveTo>
                  <a:cubicBezTo>
                    <a:pt x="157" y="9"/>
                    <a:pt x="161" y="8"/>
                    <a:pt x="165" y="8"/>
                  </a:cubicBezTo>
                  <a:cubicBezTo>
                    <a:pt x="167" y="8"/>
                    <a:pt x="170" y="8"/>
                    <a:pt x="172" y="9"/>
                  </a:cubicBezTo>
                  <a:cubicBezTo>
                    <a:pt x="173" y="1"/>
                    <a:pt x="173" y="1"/>
                    <a:pt x="173" y="1"/>
                  </a:cubicBezTo>
                  <a:cubicBezTo>
                    <a:pt x="170" y="0"/>
                    <a:pt x="168" y="0"/>
                    <a:pt x="165" y="0"/>
                  </a:cubicBezTo>
                  <a:cubicBezTo>
                    <a:pt x="161" y="0"/>
                    <a:pt x="156" y="1"/>
                    <a:pt x="152" y="1"/>
                  </a:cubicBezTo>
                  <a:lnTo>
                    <a:pt x="153" y="9"/>
                  </a:lnTo>
                  <a:close/>
                  <a:moveTo>
                    <a:pt x="115" y="17"/>
                  </a:moveTo>
                  <a:cubicBezTo>
                    <a:pt x="121" y="15"/>
                    <a:pt x="127" y="13"/>
                    <a:pt x="134" y="12"/>
                  </a:cubicBezTo>
                  <a:cubicBezTo>
                    <a:pt x="132" y="4"/>
                    <a:pt x="132" y="4"/>
                    <a:pt x="132" y="4"/>
                  </a:cubicBezTo>
                  <a:cubicBezTo>
                    <a:pt x="125" y="5"/>
                    <a:pt x="119" y="7"/>
                    <a:pt x="112" y="9"/>
                  </a:cubicBezTo>
                  <a:lnTo>
                    <a:pt x="115" y="17"/>
                  </a:lnTo>
                  <a:close/>
                  <a:moveTo>
                    <a:pt x="80" y="34"/>
                  </a:moveTo>
                  <a:cubicBezTo>
                    <a:pt x="85" y="30"/>
                    <a:pt x="91" y="27"/>
                    <a:pt x="97" y="24"/>
                  </a:cubicBezTo>
                  <a:cubicBezTo>
                    <a:pt x="93" y="17"/>
                    <a:pt x="93" y="17"/>
                    <a:pt x="93" y="17"/>
                  </a:cubicBezTo>
                  <a:cubicBezTo>
                    <a:pt x="87" y="20"/>
                    <a:pt x="81" y="23"/>
                    <a:pt x="75" y="27"/>
                  </a:cubicBezTo>
                  <a:lnTo>
                    <a:pt x="80" y="34"/>
                  </a:lnTo>
                  <a:close/>
                  <a:moveTo>
                    <a:pt x="50" y="59"/>
                  </a:moveTo>
                  <a:cubicBezTo>
                    <a:pt x="54" y="54"/>
                    <a:pt x="59" y="49"/>
                    <a:pt x="64" y="45"/>
                  </a:cubicBezTo>
                  <a:cubicBezTo>
                    <a:pt x="59" y="39"/>
                    <a:pt x="59" y="39"/>
                    <a:pt x="59" y="39"/>
                  </a:cubicBezTo>
                  <a:cubicBezTo>
                    <a:pt x="54" y="43"/>
                    <a:pt x="49" y="48"/>
                    <a:pt x="44" y="53"/>
                  </a:cubicBezTo>
                  <a:lnTo>
                    <a:pt x="50" y="59"/>
                  </a:lnTo>
                  <a:close/>
                  <a:moveTo>
                    <a:pt x="27" y="90"/>
                  </a:moveTo>
                  <a:cubicBezTo>
                    <a:pt x="30" y="84"/>
                    <a:pt x="34" y="79"/>
                    <a:pt x="38" y="74"/>
                  </a:cubicBezTo>
                  <a:cubicBezTo>
                    <a:pt x="31" y="69"/>
                    <a:pt x="31" y="69"/>
                    <a:pt x="31" y="69"/>
                  </a:cubicBezTo>
                  <a:cubicBezTo>
                    <a:pt x="27" y="75"/>
                    <a:pt x="24" y="80"/>
                    <a:pt x="20" y="86"/>
                  </a:cubicBezTo>
                  <a:lnTo>
                    <a:pt x="27" y="90"/>
                  </a:lnTo>
                  <a:close/>
                  <a:moveTo>
                    <a:pt x="13" y="126"/>
                  </a:moveTo>
                  <a:cubicBezTo>
                    <a:pt x="15" y="120"/>
                    <a:pt x="17" y="114"/>
                    <a:pt x="19" y="108"/>
                  </a:cubicBezTo>
                  <a:cubicBezTo>
                    <a:pt x="12" y="105"/>
                    <a:pt x="12" y="105"/>
                    <a:pt x="12" y="105"/>
                  </a:cubicBezTo>
                  <a:cubicBezTo>
                    <a:pt x="9" y="111"/>
                    <a:pt x="7" y="118"/>
                    <a:pt x="5" y="124"/>
                  </a:cubicBezTo>
                  <a:lnTo>
                    <a:pt x="13" y="126"/>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3"/>
            <p:cNvSpPr>
              <a:spLocks noEditPoints="1"/>
            </p:cNvSpPr>
            <p:nvPr/>
          </p:nvSpPr>
          <p:spPr bwMode="auto">
            <a:xfrm>
              <a:off x="10974161" y="1914020"/>
              <a:ext cx="324880" cy="267942"/>
            </a:xfrm>
            <a:custGeom>
              <a:avLst/>
              <a:gdLst>
                <a:gd name="T0" fmla="*/ 21 w 168"/>
                <a:gd name="T1" fmla="*/ 51 h 138"/>
                <a:gd name="T2" fmla="*/ 21 w 168"/>
                <a:gd name="T3" fmla="*/ 52 h 138"/>
                <a:gd name="T4" fmla="*/ 22 w 168"/>
                <a:gd name="T5" fmla="*/ 52 h 138"/>
                <a:gd name="T6" fmla="*/ 23 w 168"/>
                <a:gd name="T7" fmla="*/ 53 h 138"/>
                <a:gd name="T8" fmla="*/ 45 w 168"/>
                <a:gd name="T9" fmla="*/ 62 h 138"/>
                <a:gd name="T10" fmla="*/ 66 w 168"/>
                <a:gd name="T11" fmla="*/ 53 h 138"/>
                <a:gd name="T12" fmla="*/ 67 w 168"/>
                <a:gd name="T13" fmla="*/ 53 h 138"/>
                <a:gd name="T14" fmla="*/ 68 w 168"/>
                <a:gd name="T15" fmla="*/ 52 h 138"/>
                <a:gd name="T16" fmla="*/ 68 w 168"/>
                <a:gd name="T17" fmla="*/ 52 h 138"/>
                <a:gd name="T18" fmla="*/ 73 w 168"/>
                <a:gd name="T19" fmla="*/ 45 h 138"/>
                <a:gd name="T20" fmla="*/ 73 w 168"/>
                <a:gd name="T21" fmla="*/ 45 h 138"/>
                <a:gd name="T22" fmla="*/ 76 w 168"/>
                <a:gd name="T23" fmla="*/ 31 h 138"/>
                <a:gd name="T24" fmla="*/ 67 w 168"/>
                <a:gd name="T25" fmla="*/ 9 h 138"/>
                <a:gd name="T26" fmla="*/ 45 w 168"/>
                <a:gd name="T27" fmla="*/ 0 h 138"/>
                <a:gd name="T28" fmla="*/ 23 w 168"/>
                <a:gd name="T29" fmla="*/ 9 h 138"/>
                <a:gd name="T30" fmla="*/ 23 w 168"/>
                <a:gd name="T31" fmla="*/ 9 h 138"/>
                <a:gd name="T32" fmla="*/ 14 w 168"/>
                <a:gd name="T33" fmla="*/ 31 h 138"/>
                <a:gd name="T34" fmla="*/ 17 w 168"/>
                <a:gd name="T35" fmla="*/ 45 h 138"/>
                <a:gd name="T36" fmla="*/ 21 w 168"/>
                <a:gd name="T37" fmla="*/ 51 h 138"/>
                <a:gd name="T38" fmla="*/ 75 w 168"/>
                <a:gd name="T39" fmla="*/ 60 h 138"/>
                <a:gd name="T40" fmla="*/ 74 w 168"/>
                <a:gd name="T41" fmla="*/ 60 h 138"/>
                <a:gd name="T42" fmla="*/ 74 w 168"/>
                <a:gd name="T43" fmla="*/ 60 h 138"/>
                <a:gd name="T44" fmla="*/ 45 w 168"/>
                <a:gd name="T45" fmla="*/ 72 h 138"/>
                <a:gd name="T46" fmla="*/ 16 w 168"/>
                <a:gd name="T47" fmla="*/ 60 h 138"/>
                <a:gd name="T48" fmla="*/ 15 w 168"/>
                <a:gd name="T49" fmla="*/ 60 h 138"/>
                <a:gd name="T50" fmla="*/ 15 w 168"/>
                <a:gd name="T51" fmla="*/ 60 h 138"/>
                <a:gd name="T52" fmla="*/ 0 w 168"/>
                <a:gd name="T53" fmla="*/ 74 h 138"/>
                <a:gd name="T54" fmla="*/ 0 w 168"/>
                <a:gd name="T55" fmla="*/ 124 h 138"/>
                <a:gd name="T56" fmla="*/ 2 w 168"/>
                <a:gd name="T57" fmla="*/ 132 h 138"/>
                <a:gd name="T58" fmla="*/ 15 w 168"/>
                <a:gd name="T59" fmla="*/ 138 h 138"/>
                <a:gd name="T60" fmla="*/ 78 w 168"/>
                <a:gd name="T61" fmla="*/ 138 h 138"/>
                <a:gd name="T62" fmla="*/ 88 w 168"/>
                <a:gd name="T63" fmla="*/ 132 h 138"/>
                <a:gd name="T64" fmla="*/ 90 w 168"/>
                <a:gd name="T65" fmla="*/ 124 h 138"/>
                <a:gd name="T66" fmla="*/ 90 w 168"/>
                <a:gd name="T67" fmla="*/ 74 h 138"/>
                <a:gd name="T68" fmla="*/ 75 w 168"/>
                <a:gd name="T69" fmla="*/ 60 h 138"/>
                <a:gd name="T70" fmla="*/ 103 w 168"/>
                <a:gd name="T71" fmla="*/ 70 h 138"/>
                <a:gd name="T72" fmla="*/ 123 w 168"/>
                <a:gd name="T73" fmla="*/ 79 h 138"/>
                <a:gd name="T74" fmla="*/ 143 w 168"/>
                <a:gd name="T75" fmla="*/ 70 h 138"/>
                <a:gd name="T76" fmla="*/ 143 w 168"/>
                <a:gd name="T77" fmla="*/ 70 h 138"/>
                <a:gd name="T78" fmla="*/ 143 w 168"/>
                <a:gd name="T79" fmla="*/ 69 h 138"/>
                <a:gd name="T80" fmla="*/ 144 w 168"/>
                <a:gd name="T81" fmla="*/ 69 h 138"/>
                <a:gd name="T82" fmla="*/ 148 w 168"/>
                <a:gd name="T83" fmla="*/ 63 h 138"/>
                <a:gd name="T84" fmla="*/ 148 w 168"/>
                <a:gd name="T85" fmla="*/ 63 h 138"/>
                <a:gd name="T86" fmla="*/ 151 w 168"/>
                <a:gd name="T87" fmla="*/ 51 h 138"/>
                <a:gd name="T88" fmla="*/ 143 w 168"/>
                <a:gd name="T89" fmla="*/ 31 h 138"/>
                <a:gd name="T90" fmla="*/ 123 w 168"/>
                <a:gd name="T91" fmla="*/ 23 h 138"/>
                <a:gd name="T92" fmla="*/ 103 w 168"/>
                <a:gd name="T93" fmla="*/ 31 h 138"/>
                <a:gd name="T94" fmla="*/ 95 w 168"/>
                <a:gd name="T95" fmla="*/ 51 h 138"/>
                <a:gd name="T96" fmla="*/ 96 w 168"/>
                <a:gd name="T97" fmla="*/ 56 h 138"/>
                <a:gd name="T98" fmla="*/ 102 w 168"/>
                <a:gd name="T99" fmla="*/ 69 h 138"/>
                <a:gd name="T100" fmla="*/ 103 w 168"/>
                <a:gd name="T101" fmla="*/ 70 h 138"/>
                <a:gd name="T102" fmla="*/ 153 w 168"/>
                <a:gd name="T103" fmla="*/ 77 h 138"/>
                <a:gd name="T104" fmla="*/ 152 w 168"/>
                <a:gd name="T105" fmla="*/ 77 h 138"/>
                <a:gd name="T106" fmla="*/ 123 w 168"/>
                <a:gd name="T107" fmla="*/ 90 h 138"/>
                <a:gd name="T108" fmla="*/ 100 w 168"/>
                <a:gd name="T109" fmla="*/ 83 h 138"/>
                <a:gd name="T110" fmla="*/ 100 w 168"/>
                <a:gd name="T111" fmla="*/ 138 h 138"/>
                <a:gd name="T112" fmla="*/ 156 w 168"/>
                <a:gd name="T113" fmla="*/ 138 h 138"/>
                <a:gd name="T114" fmla="*/ 166 w 168"/>
                <a:gd name="T115" fmla="*/ 132 h 138"/>
                <a:gd name="T116" fmla="*/ 168 w 168"/>
                <a:gd name="T117" fmla="*/ 124 h 138"/>
                <a:gd name="T118" fmla="*/ 168 w 168"/>
                <a:gd name="T119" fmla="*/ 91 h 138"/>
                <a:gd name="T120" fmla="*/ 153 w 168"/>
                <a:gd name="T121" fmla="*/ 7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 h="138">
                  <a:moveTo>
                    <a:pt x="21" y="51"/>
                  </a:moveTo>
                  <a:cubicBezTo>
                    <a:pt x="21" y="52"/>
                    <a:pt x="21" y="52"/>
                    <a:pt x="21" y="52"/>
                  </a:cubicBezTo>
                  <a:cubicBezTo>
                    <a:pt x="22" y="52"/>
                    <a:pt x="22" y="52"/>
                    <a:pt x="22" y="52"/>
                  </a:cubicBezTo>
                  <a:cubicBezTo>
                    <a:pt x="22" y="53"/>
                    <a:pt x="23" y="53"/>
                    <a:pt x="23" y="53"/>
                  </a:cubicBezTo>
                  <a:cubicBezTo>
                    <a:pt x="29" y="59"/>
                    <a:pt x="36" y="62"/>
                    <a:pt x="45" y="62"/>
                  </a:cubicBezTo>
                  <a:cubicBezTo>
                    <a:pt x="53" y="62"/>
                    <a:pt x="61" y="59"/>
                    <a:pt x="66" y="53"/>
                  </a:cubicBezTo>
                  <a:cubicBezTo>
                    <a:pt x="67" y="53"/>
                    <a:pt x="67" y="53"/>
                    <a:pt x="67" y="53"/>
                  </a:cubicBezTo>
                  <a:cubicBezTo>
                    <a:pt x="68" y="52"/>
                    <a:pt x="68" y="52"/>
                    <a:pt x="68" y="52"/>
                  </a:cubicBezTo>
                  <a:cubicBezTo>
                    <a:pt x="68" y="52"/>
                    <a:pt x="68" y="52"/>
                    <a:pt x="68" y="52"/>
                  </a:cubicBezTo>
                  <a:cubicBezTo>
                    <a:pt x="70" y="50"/>
                    <a:pt x="71" y="48"/>
                    <a:pt x="73" y="45"/>
                  </a:cubicBezTo>
                  <a:cubicBezTo>
                    <a:pt x="73" y="45"/>
                    <a:pt x="73" y="45"/>
                    <a:pt x="73" y="45"/>
                  </a:cubicBezTo>
                  <a:cubicBezTo>
                    <a:pt x="75" y="41"/>
                    <a:pt x="76" y="36"/>
                    <a:pt x="76" y="31"/>
                  </a:cubicBezTo>
                  <a:cubicBezTo>
                    <a:pt x="76" y="23"/>
                    <a:pt x="73" y="15"/>
                    <a:pt x="67" y="9"/>
                  </a:cubicBezTo>
                  <a:cubicBezTo>
                    <a:pt x="61" y="3"/>
                    <a:pt x="53" y="0"/>
                    <a:pt x="45" y="0"/>
                  </a:cubicBezTo>
                  <a:cubicBezTo>
                    <a:pt x="36" y="0"/>
                    <a:pt x="29" y="3"/>
                    <a:pt x="23" y="9"/>
                  </a:cubicBezTo>
                  <a:cubicBezTo>
                    <a:pt x="23" y="9"/>
                    <a:pt x="23" y="9"/>
                    <a:pt x="23" y="9"/>
                  </a:cubicBezTo>
                  <a:cubicBezTo>
                    <a:pt x="17" y="16"/>
                    <a:pt x="14" y="23"/>
                    <a:pt x="14" y="31"/>
                  </a:cubicBezTo>
                  <a:cubicBezTo>
                    <a:pt x="14" y="36"/>
                    <a:pt x="15" y="41"/>
                    <a:pt x="17" y="45"/>
                  </a:cubicBezTo>
                  <a:cubicBezTo>
                    <a:pt x="18" y="47"/>
                    <a:pt x="20" y="49"/>
                    <a:pt x="21" y="51"/>
                  </a:cubicBezTo>
                  <a:close/>
                  <a:moveTo>
                    <a:pt x="75" y="60"/>
                  </a:moveTo>
                  <a:cubicBezTo>
                    <a:pt x="74" y="60"/>
                    <a:pt x="74" y="60"/>
                    <a:pt x="74" y="60"/>
                  </a:cubicBezTo>
                  <a:cubicBezTo>
                    <a:pt x="74" y="60"/>
                    <a:pt x="74" y="60"/>
                    <a:pt x="74" y="60"/>
                  </a:cubicBezTo>
                  <a:cubicBezTo>
                    <a:pt x="66" y="68"/>
                    <a:pt x="56" y="72"/>
                    <a:pt x="45" y="72"/>
                  </a:cubicBezTo>
                  <a:cubicBezTo>
                    <a:pt x="33" y="72"/>
                    <a:pt x="24" y="68"/>
                    <a:pt x="16" y="60"/>
                  </a:cubicBezTo>
                  <a:cubicBezTo>
                    <a:pt x="15" y="60"/>
                    <a:pt x="15" y="60"/>
                    <a:pt x="15" y="60"/>
                  </a:cubicBezTo>
                  <a:cubicBezTo>
                    <a:pt x="15" y="60"/>
                    <a:pt x="15" y="60"/>
                    <a:pt x="15" y="60"/>
                  </a:cubicBezTo>
                  <a:cubicBezTo>
                    <a:pt x="5" y="60"/>
                    <a:pt x="0" y="64"/>
                    <a:pt x="0" y="74"/>
                  </a:cubicBezTo>
                  <a:cubicBezTo>
                    <a:pt x="0" y="124"/>
                    <a:pt x="0" y="124"/>
                    <a:pt x="0" y="124"/>
                  </a:cubicBezTo>
                  <a:cubicBezTo>
                    <a:pt x="0" y="127"/>
                    <a:pt x="1" y="130"/>
                    <a:pt x="2" y="132"/>
                  </a:cubicBezTo>
                  <a:cubicBezTo>
                    <a:pt x="4" y="136"/>
                    <a:pt x="9" y="138"/>
                    <a:pt x="15" y="138"/>
                  </a:cubicBezTo>
                  <a:cubicBezTo>
                    <a:pt x="78" y="138"/>
                    <a:pt x="78" y="138"/>
                    <a:pt x="78" y="138"/>
                  </a:cubicBezTo>
                  <a:cubicBezTo>
                    <a:pt x="83" y="137"/>
                    <a:pt x="86" y="135"/>
                    <a:pt x="88" y="132"/>
                  </a:cubicBezTo>
                  <a:cubicBezTo>
                    <a:pt x="89" y="130"/>
                    <a:pt x="90" y="127"/>
                    <a:pt x="90" y="124"/>
                  </a:cubicBezTo>
                  <a:cubicBezTo>
                    <a:pt x="90" y="74"/>
                    <a:pt x="90" y="74"/>
                    <a:pt x="90" y="74"/>
                  </a:cubicBezTo>
                  <a:cubicBezTo>
                    <a:pt x="90" y="64"/>
                    <a:pt x="85" y="60"/>
                    <a:pt x="75" y="60"/>
                  </a:cubicBezTo>
                  <a:close/>
                  <a:moveTo>
                    <a:pt x="103" y="70"/>
                  </a:moveTo>
                  <a:cubicBezTo>
                    <a:pt x="108" y="76"/>
                    <a:pt x="115" y="79"/>
                    <a:pt x="123" y="79"/>
                  </a:cubicBezTo>
                  <a:cubicBezTo>
                    <a:pt x="130" y="79"/>
                    <a:pt x="137" y="76"/>
                    <a:pt x="143" y="70"/>
                  </a:cubicBezTo>
                  <a:cubicBezTo>
                    <a:pt x="143" y="70"/>
                    <a:pt x="143" y="70"/>
                    <a:pt x="143" y="70"/>
                  </a:cubicBezTo>
                  <a:cubicBezTo>
                    <a:pt x="143" y="69"/>
                    <a:pt x="143" y="69"/>
                    <a:pt x="143" y="69"/>
                  </a:cubicBezTo>
                  <a:cubicBezTo>
                    <a:pt x="143" y="69"/>
                    <a:pt x="143" y="69"/>
                    <a:pt x="144" y="69"/>
                  </a:cubicBezTo>
                  <a:cubicBezTo>
                    <a:pt x="145" y="67"/>
                    <a:pt x="147" y="65"/>
                    <a:pt x="148" y="63"/>
                  </a:cubicBezTo>
                  <a:cubicBezTo>
                    <a:pt x="148" y="63"/>
                    <a:pt x="148" y="63"/>
                    <a:pt x="148" y="63"/>
                  </a:cubicBezTo>
                  <a:cubicBezTo>
                    <a:pt x="150" y="59"/>
                    <a:pt x="151" y="55"/>
                    <a:pt x="151" y="51"/>
                  </a:cubicBezTo>
                  <a:cubicBezTo>
                    <a:pt x="151" y="43"/>
                    <a:pt x="148" y="36"/>
                    <a:pt x="143" y="31"/>
                  </a:cubicBezTo>
                  <a:cubicBezTo>
                    <a:pt x="137" y="26"/>
                    <a:pt x="130" y="23"/>
                    <a:pt x="123" y="23"/>
                  </a:cubicBezTo>
                  <a:cubicBezTo>
                    <a:pt x="115" y="23"/>
                    <a:pt x="109" y="26"/>
                    <a:pt x="103" y="31"/>
                  </a:cubicBezTo>
                  <a:cubicBezTo>
                    <a:pt x="97" y="36"/>
                    <a:pt x="95" y="43"/>
                    <a:pt x="95" y="51"/>
                  </a:cubicBezTo>
                  <a:cubicBezTo>
                    <a:pt x="95" y="53"/>
                    <a:pt x="95" y="54"/>
                    <a:pt x="96" y="56"/>
                  </a:cubicBezTo>
                  <a:cubicBezTo>
                    <a:pt x="99" y="59"/>
                    <a:pt x="101" y="63"/>
                    <a:pt x="102" y="69"/>
                  </a:cubicBezTo>
                  <a:cubicBezTo>
                    <a:pt x="102" y="70"/>
                    <a:pt x="103" y="70"/>
                    <a:pt x="103" y="70"/>
                  </a:cubicBezTo>
                  <a:close/>
                  <a:moveTo>
                    <a:pt x="153" y="77"/>
                  </a:moveTo>
                  <a:cubicBezTo>
                    <a:pt x="152" y="77"/>
                    <a:pt x="152" y="77"/>
                    <a:pt x="152" y="77"/>
                  </a:cubicBezTo>
                  <a:cubicBezTo>
                    <a:pt x="144" y="85"/>
                    <a:pt x="134" y="90"/>
                    <a:pt x="123" y="90"/>
                  </a:cubicBezTo>
                  <a:cubicBezTo>
                    <a:pt x="114" y="90"/>
                    <a:pt x="106" y="87"/>
                    <a:pt x="100" y="83"/>
                  </a:cubicBezTo>
                  <a:cubicBezTo>
                    <a:pt x="100" y="138"/>
                    <a:pt x="100" y="138"/>
                    <a:pt x="100" y="138"/>
                  </a:cubicBezTo>
                  <a:cubicBezTo>
                    <a:pt x="156" y="138"/>
                    <a:pt x="156" y="138"/>
                    <a:pt x="156" y="138"/>
                  </a:cubicBezTo>
                  <a:cubicBezTo>
                    <a:pt x="161" y="137"/>
                    <a:pt x="164" y="135"/>
                    <a:pt x="166" y="132"/>
                  </a:cubicBezTo>
                  <a:cubicBezTo>
                    <a:pt x="167" y="130"/>
                    <a:pt x="168" y="127"/>
                    <a:pt x="168" y="124"/>
                  </a:cubicBezTo>
                  <a:cubicBezTo>
                    <a:pt x="168" y="91"/>
                    <a:pt x="168" y="91"/>
                    <a:pt x="168" y="91"/>
                  </a:cubicBezTo>
                  <a:cubicBezTo>
                    <a:pt x="168" y="82"/>
                    <a:pt x="163" y="77"/>
                    <a:pt x="153" y="7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2" name="Group 101"/>
          <p:cNvGrpSpPr/>
          <p:nvPr/>
        </p:nvGrpSpPr>
        <p:grpSpPr>
          <a:xfrm>
            <a:off x="12643323" y="5750284"/>
            <a:ext cx="639713" cy="638039"/>
            <a:chOff x="10677749" y="5321915"/>
            <a:chExt cx="639713" cy="638039"/>
          </a:xfrm>
        </p:grpSpPr>
        <p:sp>
          <p:nvSpPr>
            <p:cNvPr id="103" name="Freeform 30"/>
            <p:cNvSpPr>
              <a:spLocks noEditPoints="1"/>
            </p:cNvSpPr>
            <p:nvPr/>
          </p:nvSpPr>
          <p:spPr bwMode="auto">
            <a:xfrm>
              <a:off x="10677749" y="5321915"/>
              <a:ext cx="639713" cy="638039"/>
            </a:xfrm>
            <a:custGeom>
              <a:avLst/>
              <a:gdLst>
                <a:gd name="T0" fmla="*/ 9 w 329"/>
                <a:gd name="T1" fmla="*/ 145 h 329"/>
                <a:gd name="T2" fmla="*/ 0 w 329"/>
                <a:gd name="T3" fmla="*/ 174 h 329"/>
                <a:gd name="T4" fmla="*/ 10 w 329"/>
                <a:gd name="T5" fmla="*/ 193 h 329"/>
                <a:gd name="T6" fmla="*/ 15 w 329"/>
                <a:gd name="T7" fmla="*/ 212 h 329"/>
                <a:gd name="T8" fmla="*/ 15 w 329"/>
                <a:gd name="T9" fmla="*/ 233 h 329"/>
                <a:gd name="T10" fmla="*/ 56 w 329"/>
                <a:gd name="T11" fmla="*/ 277 h 329"/>
                <a:gd name="T12" fmla="*/ 50 w 329"/>
                <a:gd name="T13" fmla="*/ 283 h 329"/>
                <a:gd name="T14" fmla="*/ 71 w 329"/>
                <a:gd name="T15" fmla="*/ 290 h 329"/>
                <a:gd name="T16" fmla="*/ 87 w 329"/>
                <a:gd name="T17" fmla="*/ 301 h 329"/>
                <a:gd name="T18" fmla="*/ 101 w 329"/>
                <a:gd name="T19" fmla="*/ 317 h 329"/>
                <a:gd name="T20" fmla="*/ 161 w 329"/>
                <a:gd name="T21" fmla="*/ 321 h 329"/>
                <a:gd name="T22" fmla="*/ 161 w 329"/>
                <a:gd name="T23" fmla="*/ 329 h 329"/>
                <a:gd name="T24" fmla="*/ 181 w 329"/>
                <a:gd name="T25" fmla="*/ 320 h 329"/>
                <a:gd name="T26" fmla="*/ 200 w 329"/>
                <a:gd name="T27" fmla="*/ 317 h 329"/>
                <a:gd name="T28" fmla="*/ 222 w 329"/>
                <a:gd name="T29" fmla="*/ 319 h 329"/>
                <a:gd name="T30" fmla="*/ 269 w 329"/>
                <a:gd name="T31" fmla="*/ 281 h 329"/>
                <a:gd name="T32" fmla="*/ 274 w 329"/>
                <a:gd name="T33" fmla="*/ 287 h 329"/>
                <a:gd name="T34" fmla="*/ 282 w 329"/>
                <a:gd name="T35" fmla="*/ 267 h 329"/>
                <a:gd name="T36" fmla="*/ 294 w 329"/>
                <a:gd name="T37" fmla="*/ 252 h 329"/>
                <a:gd name="T38" fmla="*/ 311 w 329"/>
                <a:gd name="T39" fmla="*/ 239 h 329"/>
                <a:gd name="T40" fmla="*/ 320 w 329"/>
                <a:gd name="T41" fmla="*/ 179 h 329"/>
                <a:gd name="T42" fmla="*/ 328 w 329"/>
                <a:gd name="T43" fmla="*/ 180 h 329"/>
                <a:gd name="T44" fmla="*/ 321 w 329"/>
                <a:gd name="T45" fmla="*/ 160 h 329"/>
                <a:gd name="T46" fmla="*/ 319 w 329"/>
                <a:gd name="T47" fmla="*/ 140 h 329"/>
                <a:gd name="T48" fmla="*/ 323 w 329"/>
                <a:gd name="T49" fmla="*/ 119 h 329"/>
                <a:gd name="T50" fmla="*/ 289 w 329"/>
                <a:gd name="T51" fmla="*/ 69 h 329"/>
                <a:gd name="T52" fmla="*/ 295 w 329"/>
                <a:gd name="T53" fmla="*/ 64 h 329"/>
                <a:gd name="T54" fmla="*/ 276 w 329"/>
                <a:gd name="T55" fmla="*/ 55 h 329"/>
                <a:gd name="T56" fmla="*/ 262 w 329"/>
                <a:gd name="T57" fmla="*/ 42 h 329"/>
                <a:gd name="T58" fmla="*/ 250 w 329"/>
                <a:gd name="T59" fmla="*/ 24 h 329"/>
                <a:gd name="T60" fmla="*/ 191 w 329"/>
                <a:gd name="T61" fmla="*/ 10 h 329"/>
                <a:gd name="T62" fmla="*/ 192 w 329"/>
                <a:gd name="T63" fmla="*/ 2 h 329"/>
                <a:gd name="T64" fmla="*/ 164 w 329"/>
                <a:gd name="T65" fmla="*/ 8 h 329"/>
                <a:gd name="T66" fmla="*/ 164 w 329"/>
                <a:gd name="T67" fmla="*/ 0 h 329"/>
                <a:gd name="T68" fmla="*/ 114 w 329"/>
                <a:gd name="T69" fmla="*/ 16 h 329"/>
                <a:gd name="T70" fmla="*/ 112 w 329"/>
                <a:gd name="T71" fmla="*/ 8 h 329"/>
                <a:gd name="T72" fmla="*/ 96 w 329"/>
                <a:gd name="T73" fmla="*/ 23 h 329"/>
                <a:gd name="T74" fmla="*/ 79 w 329"/>
                <a:gd name="T75" fmla="*/ 33 h 329"/>
                <a:gd name="T76" fmla="*/ 58 w 329"/>
                <a:gd name="T77" fmla="*/ 38 h 329"/>
                <a:gd name="T78" fmla="*/ 27 w 329"/>
                <a:gd name="T79" fmla="*/ 90 h 329"/>
                <a:gd name="T80" fmla="*/ 20 w 329"/>
                <a:gd name="T81" fmla="*/ 86 h 329"/>
                <a:gd name="T82" fmla="*/ 18 w 329"/>
                <a:gd name="T83" fmla="*/ 107 h 329"/>
                <a:gd name="T84" fmla="*/ 12 w 329"/>
                <a:gd name="T85" fmla="*/ 12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9" h="329">
                  <a:moveTo>
                    <a:pt x="8" y="174"/>
                  </a:moveTo>
                  <a:cubicBezTo>
                    <a:pt x="8" y="171"/>
                    <a:pt x="8" y="167"/>
                    <a:pt x="8" y="164"/>
                  </a:cubicBezTo>
                  <a:cubicBezTo>
                    <a:pt x="8" y="158"/>
                    <a:pt x="8" y="151"/>
                    <a:pt x="9" y="145"/>
                  </a:cubicBezTo>
                  <a:cubicBezTo>
                    <a:pt x="1" y="144"/>
                    <a:pt x="1" y="144"/>
                    <a:pt x="1" y="144"/>
                  </a:cubicBezTo>
                  <a:cubicBezTo>
                    <a:pt x="0" y="151"/>
                    <a:pt x="0" y="157"/>
                    <a:pt x="0" y="164"/>
                  </a:cubicBezTo>
                  <a:cubicBezTo>
                    <a:pt x="0" y="168"/>
                    <a:pt x="0" y="171"/>
                    <a:pt x="0" y="174"/>
                  </a:cubicBezTo>
                  <a:lnTo>
                    <a:pt x="8" y="174"/>
                  </a:lnTo>
                  <a:close/>
                  <a:moveTo>
                    <a:pt x="15" y="212"/>
                  </a:moveTo>
                  <a:cubicBezTo>
                    <a:pt x="13" y="206"/>
                    <a:pt x="11" y="199"/>
                    <a:pt x="10" y="193"/>
                  </a:cubicBezTo>
                  <a:cubicBezTo>
                    <a:pt x="2" y="194"/>
                    <a:pt x="2" y="194"/>
                    <a:pt x="2" y="194"/>
                  </a:cubicBezTo>
                  <a:cubicBezTo>
                    <a:pt x="4" y="201"/>
                    <a:pt x="5" y="208"/>
                    <a:pt x="7" y="214"/>
                  </a:cubicBezTo>
                  <a:lnTo>
                    <a:pt x="15" y="212"/>
                  </a:lnTo>
                  <a:close/>
                  <a:moveTo>
                    <a:pt x="31" y="247"/>
                  </a:moveTo>
                  <a:cubicBezTo>
                    <a:pt x="28" y="242"/>
                    <a:pt x="25" y="236"/>
                    <a:pt x="22" y="230"/>
                  </a:cubicBezTo>
                  <a:cubicBezTo>
                    <a:pt x="15" y="233"/>
                    <a:pt x="15" y="233"/>
                    <a:pt x="15" y="233"/>
                  </a:cubicBezTo>
                  <a:cubicBezTo>
                    <a:pt x="18" y="240"/>
                    <a:pt x="21" y="246"/>
                    <a:pt x="25" y="251"/>
                  </a:cubicBezTo>
                  <a:lnTo>
                    <a:pt x="31" y="247"/>
                  </a:lnTo>
                  <a:close/>
                  <a:moveTo>
                    <a:pt x="56" y="277"/>
                  </a:moveTo>
                  <a:cubicBezTo>
                    <a:pt x="51" y="273"/>
                    <a:pt x="47" y="268"/>
                    <a:pt x="43" y="263"/>
                  </a:cubicBezTo>
                  <a:cubicBezTo>
                    <a:pt x="36" y="268"/>
                    <a:pt x="36" y="268"/>
                    <a:pt x="36" y="268"/>
                  </a:cubicBezTo>
                  <a:cubicBezTo>
                    <a:pt x="41" y="273"/>
                    <a:pt x="45" y="278"/>
                    <a:pt x="50" y="283"/>
                  </a:cubicBezTo>
                  <a:lnTo>
                    <a:pt x="56" y="277"/>
                  </a:lnTo>
                  <a:close/>
                  <a:moveTo>
                    <a:pt x="87" y="301"/>
                  </a:moveTo>
                  <a:cubicBezTo>
                    <a:pt x="81" y="297"/>
                    <a:pt x="76" y="294"/>
                    <a:pt x="71" y="290"/>
                  </a:cubicBezTo>
                  <a:cubicBezTo>
                    <a:pt x="66" y="296"/>
                    <a:pt x="66" y="296"/>
                    <a:pt x="66" y="296"/>
                  </a:cubicBezTo>
                  <a:cubicBezTo>
                    <a:pt x="71" y="300"/>
                    <a:pt x="77" y="304"/>
                    <a:pt x="83" y="308"/>
                  </a:cubicBezTo>
                  <a:lnTo>
                    <a:pt x="87" y="301"/>
                  </a:lnTo>
                  <a:close/>
                  <a:moveTo>
                    <a:pt x="123" y="315"/>
                  </a:moveTo>
                  <a:cubicBezTo>
                    <a:pt x="117" y="314"/>
                    <a:pt x="111" y="312"/>
                    <a:pt x="105" y="309"/>
                  </a:cubicBezTo>
                  <a:cubicBezTo>
                    <a:pt x="101" y="317"/>
                    <a:pt x="101" y="317"/>
                    <a:pt x="101" y="317"/>
                  </a:cubicBezTo>
                  <a:cubicBezTo>
                    <a:pt x="108" y="319"/>
                    <a:pt x="114" y="321"/>
                    <a:pt x="121" y="323"/>
                  </a:cubicBezTo>
                  <a:lnTo>
                    <a:pt x="123" y="315"/>
                  </a:lnTo>
                  <a:close/>
                  <a:moveTo>
                    <a:pt x="161" y="321"/>
                  </a:moveTo>
                  <a:cubicBezTo>
                    <a:pt x="155" y="321"/>
                    <a:pt x="148" y="320"/>
                    <a:pt x="142" y="319"/>
                  </a:cubicBezTo>
                  <a:cubicBezTo>
                    <a:pt x="141" y="327"/>
                    <a:pt x="141" y="327"/>
                    <a:pt x="141" y="327"/>
                  </a:cubicBezTo>
                  <a:cubicBezTo>
                    <a:pt x="148" y="328"/>
                    <a:pt x="154" y="329"/>
                    <a:pt x="161" y="329"/>
                  </a:cubicBezTo>
                  <a:lnTo>
                    <a:pt x="161" y="321"/>
                  </a:lnTo>
                  <a:close/>
                  <a:moveTo>
                    <a:pt x="200" y="317"/>
                  </a:moveTo>
                  <a:cubicBezTo>
                    <a:pt x="194" y="318"/>
                    <a:pt x="187" y="319"/>
                    <a:pt x="181" y="320"/>
                  </a:cubicBezTo>
                  <a:cubicBezTo>
                    <a:pt x="182" y="328"/>
                    <a:pt x="182" y="328"/>
                    <a:pt x="182" y="328"/>
                  </a:cubicBezTo>
                  <a:cubicBezTo>
                    <a:pt x="189" y="327"/>
                    <a:pt x="195" y="326"/>
                    <a:pt x="202" y="325"/>
                  </a:cubicBezTo>
                  <a:lnTo>
                    <a:pt x="200" y="317"/>
                  </a:lnTo>
                  <a:close/>
                  <a:moveTo>
                    <a:pt x="237" y="303"/>
                  </a:moveTo>
                  <a:cubicBezTo>
                    <a:pt x="231" y="306"/>
                    <a:pt x="225" y="309"/>
                    <a:pt x="219" y="311"/>
                  </a:cubicBezTo>
                  <a:cubicBezTo>
                    <a:pt x="222" y="319"/>
                    <a:pt x="222" y="319"/>
                    <a:pt x="222" y="319"/>
                  </a:cubicBezTo>
                  <a:cubicBezTo>
                    <a:pt x="228" y="316"/>
                    <a:pt x="234" y="314"/>
                    <a:pt x="240" y="310"/>
                  </a:cubicBezTo>
                  <a:lnTo>
                    <a:pt x="237" y="303"/>
                  </a:lnTo>
                  <a:close/>
                  <a:moveTo>
                    <a:pt x="269" y="281"/>
                  </a:moveTo>
                  <a:cubicBezTo>
                    <a:pt x="264" y="286"/>
                    <a:pt x="259" y="290"/>
                    <a:pt x="253" y="293"/>
                  </a:cubicBezTo>
                  <a:cubicBezTo>
                    <a:pt x="258" y="300"/>
                    <a:pt x="258" y="300"/>
                    <a:pt x="258" y="300"/>
                  </a:cubicBezTo>
                  <a:cubicBezTo>
                    <a:pt x="263" y="296"/>
                    <a:pt x="269" y="292"/>
                    <a:pt x="274" y="287"/>
                  </a:cubicBezTo>
                  <a:lnTo>
                    <a:pt x="269" y="281"/>
                  </a:lnTo>
                  <a:close/>
                  <a:moveTo>
                    <a:pt x="294" y="252"/>
                  </a:moveTo>
                  <a:cubicBezTo>
                    <a:pt x="291" y="257"/>
                    <a:pt x="287" y="262"/>
                    <a:pt x="282" y="267"/>
                  </a:cubicBezTo>
                  <a:cubicBezTo>
                    <a:pt x="288" y="273"/>
                    <a:pt x="288" y="273"/>
                    <a:pt x="288" y="273"/>
                  </a:cubicBezTo>
                  <a:cubicBezTo>
                    <a:pt x="293" y="267"/>
                    <a:pt x="297" y="262"/>
                    <a:pt x="301" y="256"/>
                  </a:cubicBezTo>
                  <a:lnTo>
                    <a:pt x="294" y="252"/>
                  </a:lnTo>
                  <a:close/>
                  <a:moveTo>
                    <a:pt x="312" y="217"/>
                  </a:moveTo>
                  <a:cubicBezTo>
                    <a:pt x="310" y="223"/>
                    <a:pt x="307" y="229"/>
                    <a:pt x="304" y="235"/>
                  </a:cubicBezTo>
                  <a:cubicBezTo>
                    <a:pt x="311" y="239"/>
                    <a:pt x="311" y="239"/>
                    <a:pt x="311" y="239"/>
                  </a:cubicBezTo>
                  <a:cubicBezTo>
                    <a:pt x="314" y="233"/>
                    <a:pt x="317" y="226"/>
                    <a:pt x="319" y="220"/>
                  </a:cubicBezTo>
                  <a:lnTo>
                    <a:pt x="312" y="217"/>
                  </a:lnTo>
                  <a:close/>
                  <a:moveTo>
                    <a:pt x="320" y="179"/>
                  </a:moveTo>
                  <a:cubicBezTo>
                    <a:pt x="320" y="186"/>
                    <a:pt x="319" y="192"/>
                    <a:pt x="317" y="198"/>
                  </a:cubicBezTo>
                  <a:cubicBezTo>
                    <a:pt x="325" y="200"/>
                    <a:pt x="325" y="200"/>
                    <a:pt x="325" y="200"/>
                  </a:cubicBezTo>
                  <a:cubicBezTo>
                    <a:pt x="326" y="194"/>
                    <a:pt x="328" y="187"/>
                    <a:pt x="328" y="180"/>
                  </a:cubicBezTo>
                  <a:lnTo>
                    <a:pt x="320" y="179"/>
                  </a:lnTo>
                  <a:close/>
                  <a:moveTo>
                    <a:pt x="319" y="140"/>
                  </a:moveTo>
                  <a:cubicBezTo>
                    <a:pt x="320" y="147"/>
                    <a:pt x="321" y="153"/>
                    <a:pt x="321" y="160"/>
                  </a:cubicBezTo>
                  <a:cubicBezTo>
                    <a:pt x="329" y="159"/>
                    <a:pt x="329" y="159"/>
                    <a:pt x="329" y="159"/>
                  </a:cubicBezTo>
                  <a:cubicBezTo>
                    <a:pt x="329" y="153"/>
                    <a:pt x="328" y="146"/>
                    <a:pt x="327" y="139"/>
                  </a:cubicBezTo>
                  <a:lnTo>
                    <a:pt x="319" y="140"/>
                  </a:lnTo>
                  <a:close/>
                  <a:moveTo>
                    <a:pt x="308" y="103"/>
                  </a:moveTo>
                  <a:cubicBezTo>
                    <a:pt x="311" y="109"/>
                    <a:pt x="313" y="115"/>
                    <a:pt x="315" y="121"/>
                  </a:cubicBezTo>
                  <a:cubicBezTo>
                    <a:pt x="323" y="119"/>
                    <a:pt x="323" y="119"/>
                    <a:pt x="323" y="119"/>
                  </a:cubicBezTo>
                  <a:cubicBezTo>
                    <a:pt x="321" y="112"/>
                    <a:pt x="318" y="106"/>
                    <a:pt x="316" y="100"/>
                  </a:cubicBezTo>
                  <a:lnTo>
                    <a:pt x="308" y="103"/>
                  </a:lnTo>
                  <a:close/>
                  <a:moveTo>
                    <a:pt x="289" y="69"/>
                  </a:moveTo>
                  <a:cubicBezTo>
                    <a:pt x="293" y="75"/>
                    <a:pt x="296" y="80"/>
                    <a:pt x="300" y="86"/>
                  </a:cubicBezTo>
                  <a:cubicBezTo>
                    <a:pt x="307" y="82"/>
                    <a:pt x="307" y="82"/>
                    <a:pt x="307" y="82"/>
                  </a:cubicBezTo>
                  <a:cubicBezTo>
                    <a:pt x="303" y="76"/>
                    <a:pt x="299" y="70"/>
                    <a:pt x="295" y="64"/>
                  </a:cubicBezTo>
                  <a:lnTo>
                    <a:pt x="289" y="69"/>
                  </a:lnTo>
                  <a:close/>
                  <a:moveTo>
                    <a:pt x="262" y="42"/>
                  </a:moveTo>
                  <a:cubicBezTo>
                    <a:pt x="267" y="46"/>
                    <a:pt x="271" y="50"/>
                    <a:pt x="276" y="55"/>
                  </a:cubicBezTo>
                  <a:cubicBezTo>
                    <a:pt x="282" y="49"/>
                    <a:pt x="282" y="49"/>
                    <a:pt x="282" y="49"/>
                  </a:cubicBezTo>
                  <a:cubicBezTo>
                    <a:pt x="277" y="44"/>
                    <a:pt x="272" y="40"/>
                    <a:pt x="267" y="35"/>
                  </a:cubicBezTo>
                  <a:lnTo>
                    <a:pt x="262" y="42"/>
                  </a:lnTo>
                  <a:close/>
                  <a:moveTo>
                    <a:pt x="228" y="21"/>
                  </a:moveTo>
                  <a:cubicBezTo>
                    <a:pt x="234" y="24"/>
                    <a:pt x="240" y="27"/>
                    <a:pt x="246" y="30"/>
                  </a:cubicBezTo>
                  <a:cubicBezTo>
                    <a:pt x="250" y="24"/>
                    <a:pt x="250" y="24"/>
                    <a:pt x="250" y="24"/>
                  </a:cubicBezTo>
                  <a:cubicBezTo>
                    <a:pt x="244" y="20"/>
                    <a:pt x="238" y="17"/>
                    <a:pt x="232" y="14"/>
                  </a:cubicBezTo>
                  <a:lnTo>
                    <a:pt x="228" y="21"/>
                  </a:lnTo>
                  <a:close/>
                  <a:moveTo>
                    <a:pt x="191" y="10"/>
                  </a:moveTo>
                  <a:cubicBezTo>
                    <a:pt x="198" y="11"/>
                    <a:pt x="204" y="13"/>
                    <a:pt x="210" y="15"/>
                  </a:cubicBezTo>
                  <a:cubicBezTo>
                    <a:pt x="212" y="7"/>
                    <a:pt x="212" y="7"/>
                    <a:pt x="212" y="7"/>
                  </a:cubicBezTo>
                  <a:cubicBezTo>
                    <a:pt x="206" y="5"/>
                    <a:pt x="199" y="3"/>
                    <a:pt x="192" y="2"/>
                  </a:cubicBezTo>
                  <a:lnTo>
                    <a:pt x="191" y="10"/>
                  </a:lnTo>
                  <a:close/>
                  <a:moveTo>
                    <a:pt x="152" y="8"/>
                  </a:moveTo>
                  <a:cubicBezTo>
                    <a:pt x="156" y="8"/>
                    <a:pt x="160" y="8"/>
                    <a:pt x="164" y="8"/>
                  </a:cubicBezTo>
                  <a:cubicBezTo>
                    <a:pt x="167" y="8"/>
                    <a:pt x="169" y="8"/>
                    <a:pt x="172" y="8"/>
                  </a:cubicBezTo>
                  <a:cubicBezTo>
                    <a:pt x="172" y="0"/>
                    <a:pt x="172" y="0"/>
                    <a:pt x="172" y="0"/>
                  </a:cubicBezTo>
                  <a:cubicBezTo>
                    <a:pt x="170" y="0"/>
                    <a:pt x="167" y="0"/>
                    <a:pt x="164" y="0"/>
                  </a:cubicBezTo>
                  <a:cubicBezTo>
                    <a:pt x="160" y="0"/>
                    <a:pt x="156" y="0"/>
                    <a:pt x="152" y="0"/>
                  </a:cubicBezTo>
                  <a:lnTo>
                    <a:pt x="152" y="8"/>
                  </a:lnTo>
                  <a:close/>
                  <a:moveTo>
                    <a:pt x="114" y="16"/>
                  </a:moveTo>
                  <a:cubicBezTo>
                    <a:pt x="120" y="14"/>
                    <a:pt x="127" y="12"/>
                    <a:pt x="133" y="11"/>
                  </a:cubicBezTo>
                  <a:cubicBezTo>
                    <a:pt x="131" y="3"/>
                    <a:pt x="131" y="3"/>
                    <a:pt x="131" y="3"/>
                  </a:cubicBezTo>
                  <a:cubicBezTo>
                    <a:pt x="125" y="4"/>
                    <a:pt x="118" y="6"/>
                    <a:pt x="112" y="8"/>
                  </a:cubicBezTo>
                  <a:lnTo>
                    <a:pt x="114" y="16"/>
                  </a:lnTo>
                  <a:close/>
                  <a:moveTo>
                    <a:pt x="79" y="33"/>
                  </a:moveTo>
                  <a:cubicBezTo>
                    <a:pt x="85" y="29"/>
                    <a:pt x="90" y="26"/>
                    <a:pt x="96" y="23"/>
                  </a:cubicBezTo>
                  <a:cubicBezTo>
                    <a:pt x="93" y="16"/>
                    <a:pt x="93" y="16"/>
                    <a:pt x="93" y="16"/>
                  </a:cubicBezTo>
                  <a:cubicBezTo>
                    <a:pt x="86" y="19"/>
                    <a:pt x="81" y="22"/>
                    <a:pt x="75" y="26"/>
                  </a:cubicBezTo>
                  <a:lnTo>
                    <a:pt x="79" y="33"/>
                  </a:lnTo>
                  <a:close/>
                  <a:moveTo>
                    <a:pt x="49" y="58"/>
                  </a:moveTo>
                  <a:cubicBezTo>
                    <a:pt x="54" y="53"/>
                    <a:pt x="59" y="49"/>
                    <a:pt x="63" y="45"/>
                  </a:cubicBezTo>
                  <a:cubicBezTo>
                    <a:pt x="58" y="38"/>
                    <a:pt x="58" y="38"/>
                    <a:pt x="58" y="38"/>
                  </a:cubicBezTo>
                  <a:cubicBezTo>
                    <a:pt x="53" y="43"/>
                    <a:pt x="48" y="48"/>
                    <a:pt x="44" y="53"/>
                  </a:cubicBezTo>
                  <a:lnTo>
                    <a:pt x="49" y="58"/>
                  </a:lnTo>
                  <a:close/>
                  <a:moveTo>
                    <a:pt x="27" y="90"/>
                  </a:moveTo>
                  <a:cubicBezTo>
                    <a:pt x="30" y="84"/>
                    <a:pt x="33" y="78"/>
                    <a:pt x="37" y="73"/>
                  </a:cubicBezTo>
                  <a:cubicBezTo>
                    <a:pt x="31" y="68"/>
                    <a:pt x="31" y="68"/>
                    <a:pt x="31" y="68"/>
                  </a:cubicBezTo>
                  <a:cubicBezTo>
                    <a:pt x="27" y="74"/>
                    <a:pt x="23" y="80"/>
                    <a:pt x="20" y="86"/>
                  </a:cubicBezTo>
                  <a:lnTo>
                    <a:pt x="27" y="90"/>
                  </a:lnTo>
                  <a:close/>
                  <a:moveTo>
                    <a:pt x="12" y="126"/>
                  </a:moveTo>
                  <a:cubicBezTo>
                    <a:pt x="14" y="119"/>
                    <a:pt x="16" y="113"/>
                    <a:pt x="18" y="107"/>
                  </a:cubicBezTo>
                  <a:cubicBezTo>
                    <a:pt x="11" y="104"/>
                    <a:pt x="11" y="104"/>
                    <a:pt x="11" y="104"/>
                  </a:cubicBezTo>
                  <a:cubicBezTo>
                    <a:pt x="9" y="111"/>
                    <a:pt x="6" y="117"/>
                    <a:pt x="5" y="124"/>
                  </a:cubicBezTo>
                  <a:lnTo>
                    <a:pt x="12" y="1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4" name="Group 103"/>
            <p:cNvGrpSpPr/>
            <p:nvPr/>
          </p:nvGrpSpPr>
          <p:grpSpPr>
            <a:xfrm>
              <a:off x="10736361" y="5382202"/>
              <a:ext cx="520813" cy="517464"/>
              <a:chOff x="10736361" y="5382202"/>
              <a:chExt cx="520813" cy="517464"/>
            </a:xfrm>
          </p:grpSpPr>
          <p:sp>
            <p:nvSpPr>
              <p:cNvPr id="105" name="Oval 29"/>
              <p:cNvSpPr>
                <a:spLocks noChangeArrowheads="1"/>
              </p:cNvSpPr>
              <p:nvPr/>
            </p:nvSpPr>
            <p:spPr bwMode="auto">
              <a:xfrm>
                <a:off x="10736361" y="5382202"/>
                <a:ext cx="520813" cy="517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noEditPoints="1"/>
              </p:cNvSpPr>
              <p:nvPr/>
            </p:nvSpPr>
            <p:spPr bwMode="auto">
              <a:xfrm>
                <a:off x="10833493" y="5494403"/>
                <a:ext cx="326555" cy="267942"/>
              </a:xfrm>
              <a:custGeom>
                <a:avLst/>
                <a:gdLst>
                  <a:gd name="T0" fmla="*/ 21 w 168"/>
                  <a:gd name="T1" fmla="*/ 51 h 138"/>
                  <a:gd name="T2" fmla="*/ 21 w 168"/>
                  <a:gd name="T3" fmla="*/ 52 h 138"/>
                  <a:gd name="T4" fmla="*/ 22 w 168"/>
                  <a:gd name="T5" fmla="*/ 52 h 138"/>
                  <a:gd name="T6" fmla="*/ 23 w 168"/>
                  <a:gd name="T7" fmla="*/ 53 h 138"/>
                  <a:gd name="T8" fmla="*/ 45 w 168"/>
                  <a:gd name="T9" fmla="*/ 62 h 138"/>
                  <a:gd name="T10" fmla="*/ 66 w 168"/>
                  <a:gd name="T11" fmla="*/ 53 h 138"/>
                  <a:gd name="T12" fmla="*/ 67 w 168"/>
                  <a:gd name="T13" fmla="*/ 53 h 138"/>
                  <a:gd name="T14" fmla="*/ 68 w 168"/>
                  <a:gd name="T15" fmla="*/ 52 h 138"/>
                  <a:gd name="T16" fmla="*/ 68 w 168"/>
                  <a:gd name="T17" fmla="*/ 52 h 138"/>
                  <a:gd name="T18" fmla="*/ 73 w 168"/>
                  <a:gd name="T19" fmla="*/ 45 h 138"/>
                  <a:gd name="T20" fmla="*/ 73 w 168"/>
                  <a:gd name="T21" fmla="*/ 45 h 138"/>
                  <a:gd name="T22" fmla="*/ 76 w 168"/>
                  <a:gd name="T23" fmla="*/ 31 h 138"/>
                  <a:gd name="T24" fmla="*/ 67 w 168"/>
                  <a:gd name="T25" fmla="*/ 9 h 138"/>
                  <a:gd name="T26" fmla="*/ 45 w 168"/>
                  <a:gd name="T27" fmla="*/ 0 h 138"/>
                  <a:gd name="T28" fmla="*/ 23 w 168"/>
                  <a:gd name="T29" fmla="*/ 9 h 138"/>
                  <a:gd name="T30" fmla="*/ 23 w 168"/>
                  <a:gd name="T31" fmla="*/ 9 h 138"/>
                  <a:gd name="T32" fmla="*/ 14 w 168"/>
                  <a:gd name="T33" fmla="*/ 31 h 138"/>
                  <a:gd name="T34" fmla="*/ 17 w 168"/>
                  <a:gd name="T35" fmla="*/ 45 h 138"/>
                  <a:gd name="T36" fmla="*/ 21 w 168"/>
                  <a:gd name="T37" fmla="*/ 51 h 138"/>
                  <a:gd name="T38" fmla="*/ 75 w 168"/>
                  <a:gd name="T39" fmla="*/ 60 h 138"/>
                  <a:gd name="T40" fmla="*/ 74 w 168"/>
                  <a:gd name="T41" fmla="*/ 60 h 138"/>
                  <a:gd name="T42" fmla="*/ 74 w 168"/>
                  <a:gd name="T43" fmla="*/ 60 h 138"/>
                  <a:gd name="T44" fmla="*/ 45 w 168"/>
                  <a:gd name="T45" fmla="*/ 72 h 138"/>
                  <a:gd name="T46" fmla="*/ 16 w 168"/>
                  <a:gd name="T47" fmla="*/ 60 h 138"/>
                  <a:gd name="T48" fmla="*/ 15 w 168"/>
                  <a:gd name="T49" fmla="*/ 60 h 138"/>
                  <a:gd name="T50" fmla="*/ 15 w 168"/>
                  <a:gd name="T51" fmla="*/ 60 h 138"/>
                  <a:gd name="T52" fmla="*/ 0 w 168"/>
                  <a:gd name="T53" fmla="*/ 74 h 138"/>
                  <a:gd name="T54" fmla="*/ 0 w 168"/>
                  <a:gd name="T55" fmla="*/ 124 h 138"/>
                  <a:gd name="T56" fmla="*/ 2 w 168"/>
                  <a:gd name="T57" fmla="*/ 132 h 138"/>
                  <a:gd name="T58" fmla="*/ 15 w 168"/>
                  <a:gd name="T59" fmla="*/ 138 h 138"/>
                  <a:gd name="T60" fmla="*/ 78 w 168"/>
                  <a:gd name="T61" fmla="*/ 138 h 138"/>
                  <a:gd name="T62" fmla="*/ 88 w 168"/>
                  <a:gd name="T63" fmla="*/ 132 h 138"/>
                  <a:gd name="T64" fmla="*/ 90 w 168"/>
                  <a:gd name="T65" fmla="*/ 124 h 138"/>
                  <a:gd name="T66" fmla="*/ 90 w 168"/>
                  <a:gd name="T67" fmla="*/ 74 h 138"/>
                  <a:gd name="T68" fmla="*/ 75 w 168"/>
                  <a:gd name="T69" fmla="*/ 60 h 138"/>
                  <a:gd name="T70" fmla="*/ 103 w 168"/>
                  <a:gd name="T71" fmla="*/ 70 h 138"/>
                  <a:gd name="T72" fmla="*/ 123 w 168"/>
                  <a:gd name="T73" fmla="*/ 79 h 138"/>
                  <a:gd name="T74" fmla="*/ 143 w 168"/>
                  <a:gd name="T75" fmla="*/ 70 h 138"/>
                  <a:gd name="T76" fmla="*/ 143 w 168"/>
                  <a:gd name="T77" fmla="*/ 70 h 138"/>
                  <a:gd name="T78" fmla="*/ 143 w 168"/>
                  <a:gd name="T79" fmla="*/ 69 h 138"/>
                  <a:gd name="T80" fmla="*/ 144 w 168"/>
                  <a:gd name="T81" fmla="*/ 69 h 138"/>
                  <a:gd name="T82" fmla="*/ 148 w 168"/>
                  <a:gd name="T83" fmla="*/ 63 h 138"/>
                  <a:gd name="T84" fmla="*/ 148 w 168"/>
                  <a:gd name="T85" fmla="*/ 63 h 138"/>
                  <a:gd name="T86" fmla="*/ 151 w 168"/>
                  <a:gd name="T87" fmla="*/ 51 h 138"/>
                  <a:gd name="T88" fmla="*/ 143 w 168"/>
                  <a:gd name="T89" fmla="*/ 31 h 138"/>
                  <a:gd name="T90" fmla="*/ 123 w 168"/>
                  <a:gd name="T91" fmla="*/ 23 h 138"/>
                  <a:gd name="T92" fmla="*/ 103 w 168"/>
                  <a:gd name="T93" fmla="*/ 31 h 138"/>
                  <a:gd name="T94" fmla="*/ 95 w 168"/>
                  <a:gd name="T95" fmla="*/ 51 h 138"/>
                  <a:gd name="T96" fmla="*/ 96 w 168"/>
                  <a:gd name="T97" fmla="*/ 56 h 138"/>
                  <a:gd name="T98" fmla="*/ 102 w 168"/>
                  <a:gd name="T99" fmla="*/ 69 h 138"/>
                  <a:gd name="T100" fmla="*/ 103 w 168"/>
                  <a:gd name="T101" fmla="*/ 70 h 138"/>
                  <a:gd name="T102" fmla="*/ 153 w 168"/>
                  <a:gd name="T103" fmla="*/ 77 h 138"/>
                  <a:gd name="T104" fmla="*/ 152 w 168"/>
                  <a:gd name="T105" fmla="*/ 77 h 138"/>
                  <a:gd name="T106" fmla="*/ 123 w 168"/>
                  <a:gd name="T107" fmla="*/ 90 h 138"/>
                  <a:gd name="T108" fmla="*/ 100 w 168"/>
                  <a:gd name="T109" fmla="*/ 83 h 138"/>
                  <a:gd name="T110" fmla="*/ 100 w 168"/>
                  <a:gd name="T111" fmla="*/ 138 h 138"/>
                  <a:gd name="T112" fmla="*/ 156 w 168"/>
                  <a:gd name="T113" fmla="*/ 138 h 138"/>
                  <a:gd name="T114" fmla="*/ 166 w 168"/>
                  <a:gd name="T115" fmla="*/ 132 h 138"/>
                  <a:gd name="T116" fmla="*/ 168 w 168"/>
                  <a:gd name="T117" fmla="*/ 124 h 138"/>
                  <a:gd name="T118" fmla="*/ 168 w 168"/>
                  <a:gd name="T119" fmla="*/ 91 h 138"/>
                  <a:gd name="T120" fmla="*/ 153 w 168"/>
                  <a:gd name="T121" fmla="*/ 7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 h="138">
                    <a:moveTo>
                      <a:pt x="21" y="51"/>
                    </a:moveTo>
                    <a:cubicBezTo>
                      <a:pt x="21" y="52"/>
                      <a:pt x="21" y="52"/>
                      <a:pt x="21" y="52"/>
                    </a:cubicBezTo>
                    <a:cubicBezTo>
                      <a:pt x="22" y="52"/>
                      <a:pt x="22" y="52"/>
                      <a:pt x="22" y="52"/>
                    </a:cubicBezTo>
                    <a:cubicBezTo>
                      <a:pt x="22" y="53"/>
                      <a:pt x="23" y="53"/>
                      <a:pt x="23" y="53"/>
                    </a:cubicBezTo>
                    <a:cubicBezTo>
                      <a:pt x="29" y="59"/>
                      <a:pt x="36" y="62"/>
                      <a:pt x="45" y="62"/>
                    </a:cubicBezTo>
                    <a:cubicBezTo>
                      <a:pt x="53" y="62"/>
                      <a:pt x="61" y="59"/>
                      <a:pt x="66" y="53"/>
                    </a:cubicBezTo>
                    <a:cubicBezTo>
                      <a:pt x="67" y="53"/>
                      <a:pt x="67" y="53"/>
                      <a:pt x="67" y="53"/>
                    </a:cubicBezTo>
                    <a:cubicBezTo>
                      <a:pt x="68" y="52"/>
                      <a:pt x="68" y="52"/>
                      <a:pt x="68" y="52"/>
                    </a:cubicBezTo>
                    <a:cubicBezTo>
                      <a:pt x="68" y="52"/>
                      <a:pt x="68" y="52"/>
                      <a:pt x="68" y="52"/>
                    </a:cubicBezTo>
                    <a:cubicBezTo>
                      <a:pt x="70" y="50"/>
                      <a:pt x="71" y="48"/>
                      <a:pt x="73" y="45"/>
                    </a:cubicBezTo>
                    <a:cubicBezTo>
                      <a:pt x="73" y="45"/>
                      <a:pt x="73" y="45"/>
                      <a:pt x="73" y="45"/>
                    </a:cubicBezTo>
                    <a:cubicBezTo>
                      <a:pt x="75" y="41"/>
                      <a:pt x="76" y="36"/>
                      <a:pt x="76" y="31"/>
                    </a:cubicBezTo>
                    <a:cubicBezTo>
                      <a:pt x="76" y="23"/>
                      <a:pt x="73" y="15"/>
                      <a:pt x="67" y="9"/>
                    </a:cubicBezTo>
                    <a:cubicBezTo>
                      <a:pt x="61" y="3"/>
                      <a:pt x="53" y="0"/>
                      <a:pt x="45" y="0"/>
                    </a:cubicBezTo>
                    <a:cubicBezTo>
                      <a:pt x="36" y="0"/>
                      <a:pt x="29" y="3"/>
                      <a:pt x="23" y="9"/>
                    </a:cubicBezTo>
                    <a:cubicBezTo>
                      <a:pt x="23" y="9"/>
                      <a:pt x="23" y="9"/>
                      <a:pt x="23" y="9"/>
                    </a:cubicBezTo>
                    <a:cubicBezTo>
                      <a:pt x="17" y="16"/>
                      <a:pt x="14" y="23"/>
                      <a:pt x="14" y="31"/>
                    </a:cubicBezTo>
                    <a:cubicBezTo>
                      <a:pt x="14" y="36"/>
                      <a:pt x="15" y="41"/>
                      <a:pt x="17" y="45"/>
                    </a:cubicBezTo>
                    <a:cubicBezTo>
                      <a:pt x="18" y="47"/>
                      <a:pt x="20" y="49"/>
                      <a:pt x="21" y="51"/>
                    </a:cubicBezTo>
                    <a:close/>
                    <a:moveTo>
                      <a:pt x="75" y="60"/>
                    </a:moveTo>
                    <a:cubicBezTo>
                      <a:pt x="74" y="60"/>
                      <a:pt x="74" y="60"/>
                      <a:pt x="74" y="60"/>
                    </a:cubicBezTo>
                    <a:cubicBezTo>
                      <a:pt x="74" y="60"/>
                      <a:pt x="74" y="60"/>
                      <a:pt x="74" y="60"/>
                    </a:cubicBezTo>
                    <a:cubicBezTo>
                      <a:pt x="66" y="68"/>
                      <a:pt x="56" y="72"/>
                      <a:pt x="45" y="72"/>
                    </a:cubicBezTo>
                    <a:cubicBezTo>
                      <a:pt x="33" y="72"/>
                      <a:pt x="24" y="68"/>
                      <a:pt x="16" y="60"/>
                    </a:cubicBezTo>
                    <a:cubicBezTo>
                      <a:pt x="15" y="60"/>
                      <a:pt x="15" y="60"/>
                      <a:pt x="15" y="60"/>
                    </a:cubicBezTo>
                    <a:cubicBezTo>
                      <a:pt x="15" y="60"/>
                      <a:pt x="15" y="60"/>
                      <a:pt x="15" y="60"/>
                    </a:cubicBezTo>
                    <a:cubicBezTo>
                      <a:pt x="5" y="60"/>
                      <a:pt x="0" y="64"/>
                      <a:pt x="0" y="74"/>
                    </a:cubicBezTo>
                    <a:cubicBezTo>
                      <a:pt x="0" y="124"/>
                      <a:pt x="0" y="124"/>
                      <a:pt x="0" y="124"/>
                    </a:cubicBezTo>
                    <a:cubicBezTo>
                      <a:pt x="0" y="127"/>
                      <a:pt x="1" y="130"/>
                      <a:pt x="2" y="132"/>
                    </a:cubicBezTo>
                    <a:cubicBezTo>
                      <a:pt x="4" y="136"/>
                      <a:pt x="9" y="138"/>
                      <a:pt x="15" y="138"/>
                    </a:cubicBezTo>
                    <a:cubicBezTo>
                      <a:pt x="78" y="138"/>
                      <a:pt x="78" y="138"/>
                      <a:pt x="78" y="138"/>
                    </a:cubicBezTo>
                    <a:cubicBezTo>
                      <a:pt x="83" y="137"/>
                      <a:pt x="86" y="135"/>
                      <a:pt x="88" y="132"/>
                    </a:cubicBezTo>
                    <a:cubicBezTo>
                      <a:pt x="89" y="130"/>
                      <a:pt x="90" y="127"/>
                      <a:pt x="90" y="124"/>
                    </a:cubicBezTo>
                    <a:cubicBezTo>
                      <a:pt x="90" y="74"/>
                      <a:pt x="90" y="74"/>
                      <a:pt x="90" y="74"/>
                    </a:cubicBezTo>
                    <a:cubicBezTo>
                      <a:pt x="90" y="64"/>
                      <a:pt x="85" y="60"/>
                      <a:pt x="75" y="60"/>
                    </a:cubicBezTo>
                    <a:close/>
                    <a:moveTo>
                      <a:pt x="103" y="70"/>
                    </a:moveTo>
                    <a:cubicBezTo>
                      <a:pt x="108" y="76"/>
                      <a:pt x="115" y="79"/>
                      <a:pt x="123" y="79"/>
                    </a:cubicBezTo>
                    <a:cubicBezTo>
                      <a:pt x="130" y="79"/>
                      <a:pt x="137" y="76"/>
                      <a:pt x="143" y="70"/>
                    </a:cubicBezTo>
                    <a:cubicBezTo>
                      <a:pt x="143" y="70"/>
                      <a:pt x="143" y="70"/>
                      <a:pt x="143" y="70"/>
                    </a:cubicBezTo>
                    <a:cubicBezTo>
                      <a:pt x="143" y="69"/>
                      <a:pt x="143" y="69"/>
                      <a:pt x="143" y="69"/>
                    </a:cubicBezTo>
                    <a:cubicBezTo>
                      <a:pt x="143" y="69"/>
                      <a:pt x="143" y="69"/>
                      <a:pt x="144" y="69"/>
                    </a:cubicBezTo>
                    <a:cubicBezTo>
                      <a:pt x="145" y="67"/>
                      <a:pt x="147" y="65"/>
                      <a:pt x="148" y="63"/>
                    </a:cubicBezTo>
                    <a:cubicBezTo>
                      <a:pt x="148" y="63"/>
                      <a:pt x="148" y="63"/>
                      <a:pt x="148" y="63"/>
                    </a:cubicBezTo>
                    <a:cubicBezTo>
                      <a:pt x="150" y="59"/>
                      <a:pt x="151" y="55"/>
                      <a:pt x="151" y="51"/>
                    </a:cubicBezTo>
                    <a:cubicBezTo>
                      <a:pt x="151" y="43"/>
                      <a:pt x="148" y="36"/>
                      <a:pt x="143" y="31"/>
                    </a:cubicBezTo>
                    <a:cubicBezTo>
                      <a:pt x="137" y="26"/>
                      <a:pt x="130" y="23"/>
                      <a:pt x="123" y="23"/>
                    </a:cubicBezTo>
                    <a:cubicBezTo>
                      <a:pt x="115" y="23"/>
                      <a:pt x="109" y="26"/>
                      <a:pt x="103" y="31"/>
                    </a:cubicBezTo>
                    <a:cubicBezTo>
                      <a:pt x="97" y="36"/>
                      <a:pt x="95" y="43"/>
                      <a:pt x="95" y="51"/>
                    </a:cubicBezTo>
                    <a:cubicBezTo>
                      <a:pt x="95" y="53"/>
                      <a:pt x="95" y="54"/>
                      <a:pt x="96" y="56"/>
                    </a:cubicBezTo>
                    <a:cubicBezTo>
                      <a:pt x="99" y="59"/>
                      <a:pt x="101" y="63"/>
                      <a:pt x="102" y="69"/>
                    </a:cubicBezTo>
                    <a:cubicBezTo>
                      <a:pt x="102" y="70"/>
                      <a:pt x="103" y="70"/>
                      <a:pt x="103" y="70"/>
                    </a:cubicBezTo>
                    <a:close/>
                    <a:moveTo>
                      <a:pt x="153" y="77"/>
                    </a:moveTo>
                    <a:cubicBezTo>
                      <a:pt x="152" y="77"/>
                      <a:pt x="152" y="77"/>
                      <a:pt x="152" y="77"/>
                    </a:cubicBezTo>
                    <a:cubicBezTo>
                      <a:pt x="144" y="85"/>
                      <a:pt x="134" y="90"/>
                      <a:pt x="123" y="90"/>
                    </a:cubicBezTo>
                    <a:cubicBezTo>
                      <a:pt x="114" y="90"/>
                      <a:pt x="106" y="87"/>
                      <a:pt x="100" y="83"/>
                    </a:cubicBezTo>
                    <a:cubicBezTo>
                      <a:pt x="100" y="138"/>
                      <a:pt x="100" y="138"/>
                      <a:pt x="100" y="138"/>
                    </a:cubicBezTo>
                    <a:cubicBezTo>
                      <a:pt x="156" y="138"/>
                      <a:pt x="156" y="138"/>
                      <a:pt x="156" y="138"/>
                    </a:cubicBezTo>
                    <a:cubicBezTo>
                      <a:pt x="161" y="137"/>
                      <a:pt x="164" y="135"/>
                      <a:pt x="166" y="132"/>
                    </a:cubicBezTo>
                    <a:cubicBezTo>
                      <a:pt x="167" y="130"/>
                      <a:pt x="168" y="127"/>
                      <a:pt x="168" y="124"/>
                    </a:cubicBezTo>
                    <a:cubicBezTo>
                      <a:pt x="168" y="91"/>
                      <a:pt x="168" y="91"/>
                      <a:pt x="168" y="91"/>
                    </a:cubicBezTo>
                    <a:cubicBezTo>
                      <a:pt x="168" y="82"/>
                      <a:pt x="163" y="77"/>
                      <a:pt x="153" y="7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7" name="Group 106"/>
          <p:cNvGrpSpPr/>
          <p:nvPr/>
        </p:nvGrpSpPr>
        <p:grpSpPr>
          <a:xfrm>
            <a:off x="8465092" y="5947892"/>
            <a:ext cx="638039" cy="638039"/>
            <a:chOff x="6499518" y="5519523"/>
            <a:chExt cx="638039" cy="638039"/>
          </a:xfrm>
        </p:grpSpPr>
        <p:sp>
          <p:nvSpPr>
            <p:cNvPr id="108" name="Oval 21"/>
            <p:cNvSpPr>
              <a:spLocks noChangeArrowheads="1"/>
            </p:cNvSpPr>
            <p:nvPr/>
          </p:nvSpPr>
          <p:spPr bwMode="auto">
            <a:xfrm>
              <a:off x="6559806" y="5579809"/>
              <a:ext cx="517464" cy="517464"/>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2"/>
            <p:cNvSpPr>
              <a:spLocks noEditPoints="1"/>
            </p:cNvSpPr>
            <p:nvPr/>
          </p:nvSpPr>
          <p:spPr bwMode="auto">
            <a:xfrm>
              <a:off x="6499518" y="5519523"/>
              <a:ext cx="638039" cy="638039"/>
            </a:xfrm>
            <a:custGeom>
              <a:avLst/>
              <a:gdLst>
                <a:gd name="T0" fmla="*/ 9 w 329"/>
                <a:gd name="T1" fmla="*/ 145 h 329"/>
                <a:gd name="T2" fmla="*/ 0 w 329"/>
                <a:gd name="T3" fmla="*/ 165 h 329"/>
                <a:gd name="T4" fmla="*/ 9 w 329"/>
                <a:gd name="T5" fmla="*/ 185 h 329"/>
                <a:gd name="T6" fmla="*/ 13 w 329"/>
                <a:gd name="T7" fmla="*/ 204 h 329"/>
                <a:gd name="T8" fmla="*/ 12 w 329"/>
                <a:gd name="T9" fmla="*/ 226 h 329"/>
                <a:gd name="T10" fmla="*/ 51 w 329"/>
                <a:gd name="T11" fmla="*/ 272 h 329"/>
                <a:gd name="T12" fmla="*/ 45 w 329"/>
                <a:gd name="T13" fmla="*/ 277 h 329"/>
                <a:gd name="T14" fmla="*/ 65 w 329"/>
                <a:gd name="T15" fmla="*/ 285 h 329"/>
                <a:gd name="T16" fmla="*/ 81 w 329"/>
                <a:gd name="T17" fmla="*/ 297 h 329"/>
                <a:gd name="T18" fmla="*/ 95 w 329"/>
                <a:gd name="T19" fmla="*/ 314 h 329"/>
                <a:gd name="T20" fmla="*/ 155 w 329"/>
                <a:gd name="T21" fmla="*/ 321 h 329"/>
                <a:gd name="T22" fmla="*/ 155 w 329"/>
                <a:gd name="T23" fmla="*/ 329 h 329"/>
                <a:gd name="T24" fmla="*/ 175 w 329"/>
                <a:gd name="T25" fmla="*/ 321 h 329"/>
                <a:gd name="T26" fmla="*/ 194 w 329"/>
                <a:gd name="T27" fmla="*/ 318 h 329"/>
                <a:gd name="T28" fmla="*/ 216 w 329"/>
                <a:gd name="T29" fmla="*/ 321 h 329"/>
                <a:gd name="T30" fmla="*/ 265 w 329"/>
                <a:gd name="T31" fmla="*/ 285 h 329"/>
                <a:gd name="T32" fmla="*/ 270 w 329"/>
                <a:gd name="T33" fmla="*/ 291 h 329"/>
                <a:gd name="T34" fmla="*/ 279 w 329"/>
                <a:gd name="T35" fmla="*/ 271 h 329"/>
                <a:gd name="T36" fmla="*/ 291 w 329"/>
                <a:gd name="T37" fmla="*/ 256 h 329"/>
                <a:gd name="T38" fmla="*/ 309 w 329"/>
                <a:gd name="T39" fmla="*/ 243 h 329"/>
                <a:gd name="T40" fmla="*/ 320 w 329"/>
                <a:gd name="T41" fmla="*/ 184 h 329"/>
                <a:gd name="T42" fmla="*/ 328 w 329"/>
                <a:gd name="T43" fmla="*/ 185 h 329"/>
                <a:gd name="T44" fmla="*/ 321 w 329"/>
                <a:gd name="T45" fmla="*/ 164 h 329"/>
                <a:gd name="T46" fmla="*/ 320 w 329"/>
                <a:gd name="T47" fmla="*/ 144 h 329"/>
                <a:gd name="T48" fmla="*/ 324 w 329"/>
                <a:gd name="T49" fmla="*/ 123 h 329"/>
                <a:gd name="T50" fmla="*/ 291 w 329"/>
                <a:gd name="T51" fmla="*/ 72 h 329"/>
                <a:gd name="T52" fmla="*/ 297 w 329"/>
                <a:gd name="T53" fmla="*/ 67 h 329"/>
                <a:gd name="T54" fmla="*/ 278 w 329"/>
                <a:gd name="T55" fmla="*/ 57 h 329"/>
                <a:gd name="T56" fmla="*/ 264 w 329"/>
                <a:gd name="T57" fmla="*/ 44 h 329"/>
                <a:gd name="T58" fmla="*/ 252 w 329"/>
                <a:gd name="T59" fmla="*/ 25 h 329"/>
                <a:gd name="T60" fmla="*/ 194 w 329"/>
                <a:gd name="T61" fmla="*/ 10 h 329"/>
                <a:gd name="T62" fmla="*/ 195 w 329"/>
                <a:gd name="T63" fmla="*/ 3 h 329"/>
                <a:gd name="T64" fmla="*/ 164 w 329"/>
                <a:gd name="T65" fmla="*/ 8 h 329"/>
                <a:gd name="T66" fmla="*/ 164 w 329"/>
                <a:gd name="T67" fmla="*/ 0 h 329"/>
                <a:gd name="T68" fmla="*/ 116 w 329"/>
                <a:gd name="T69" fmla="*/ 15 h 329"/>
                <a:gd name="T70" fmla="*/ 113 w 329"/>
                <a:gd name="T71" fmla="*/ 8 h 329"/>
                <a:gd name="T72" fmla="*/ 98 w 329"/>
                <a:gd name="T73" fmla="*/ 23 h 329"/>
                <a:gd name="T74" fmla="*/ 80 w 329"/>
                <a:gd name="T75" fmla="*/ 32 h 329"/>
                <a:gd name="T76" fmla="*/ 59 w 329"/>
                <a:gd name="T77" fmla="*/ 38 h 329"/>
                <a:gd name="T78" fmla="*/ 27 w 329"/>
                <a:gd name="T79" fmla="*/ 89 h 329"/>
                <a:gd name="T80" fmla="*/ 20 w 329"/>
                <a:gd name="T81" fmla="*/ 85 h 329"/>
                <a:gd name="T82" fmla="*/ 19 w 329"/>
                <a:gd name="T83" fmla="*/ 107 h 329"/>
                <a:gd name="T84" fmla="*/ 13 w 329"/>
                <a:gd name="T85" fmla="*/ 12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9" h="329">
                  <a:moveTo>
                    <a:pt x="8" y="165"/>
                  </a:moveTo>
                  <a:cubicBezTo>
                    <a:pt x="8" y="164"/>
                    <a:pt x="8" y="164"/>
                    <a:pt x="8" y="164"/>
                  </a:cubicBezTo>
                  <a:cubicBezTo>
                    <a:pt x="8" y="158"/>
                    <a:pt x="8" y="151"/>
                    <a:pt x="9" y="145"/>
                  </a:cubicBezTo>
                  <a:cubicBezTo>
                    <a:pt x="1" y="144"/>
                    <a:pt x="1" y="144"/>
                    <a:pt x="1" y="144"/>
                  </a:cubicBezTo>
                  <a:cubicBezTo>
                    <a:pt x="0" y="150"/>
                    <a:pt x="0" y="157"/>
                    <a:pt x="0" y="164"/>
                  </a:cubicBezTo>
                  <a:cubicBezTo>
                    <a:pt x="0" y="165"/>
                    <a:pt x="0" y="165"/>
                    <a:pt x="0" y="165"/>
                  </a:cubicBezTo>
                  <a:lnTo>
                    <a:pt x="8" y="165"/>
                  </a:lnTo>
                  <a:close/>
                  <a:moveTo>
                    <a:pt x="13" y="204"/>
                  </a:moveTo>
                  <a:cubicBezTo>
                    <a:pt x="11" y="198"/>
                    <a:pt x="10" y="191"/>
                    <a:pt x="9" y="185"/>
                  </a:cubicBezTo>
                  <a:cubicBezTo>
                    <a:pt x="1" y="186"/>
                    <a:pt x="1" y="186"/>
                    <a:pt x="1" y="186"/>
                  </a:cubicBezTo>
                  <a:cubicBezTo>
                    <a:pt x="2" y="193"/>
                    <a:pt x="3" y="199"/>
                    <a:pt x="5" y="206"/>
                  </a:cubicBezTo>
                  <a:lnTo>
                    <a:pt x="13" y="204"/>
                  </a:lnTo>
                  <a:close/>
                  <a:moveTo>
                    <a:pt x="27" y="240"/>
                  </a:moveTo>
                  <a:cubicBezTo>
                    <a:pt x="24" y="235"/>
                    <a:pt x="21" y="229"/>
                    <a:pt x="19" y="223"/>
                  </a:cubicBezTo>
                  <a:cubicBezTo>
                    <a:pt x="12" y="226"/>
                    <a:pt x="12" y="226"/>
                    <a:pt x="12" y="226"/>
                  </a:cubicBezTo>
                  <a:cubicBezTo>
                    <a:pt x="14" y="232"/>
                    <a:pt x="17" y="238"/>
                    <a:pt x="20" y="244"/>
                  </a:cubicBezTo>
                  <a:lnTo>
                    <a:pt x="27" y="240"/>
                  </a:lnTo>
                  <a:close/>
                  <a:moveTo>
                    <a:pt x="51" y="272"/>
                  </a:moveTo>
                  <a:cubicBezTo>
                    <a:pt x="46" y="267"/>
                    <a:pt x="42" y="262"/>
                    <a:pt x="38" y="257"/>
                  </a:cubicBezTo>
                  <a:cubicBezTo>
                    <a:pt x="32" y="262"/>
                    <a:pt x="32" y="262"/>
                    <a:pt x="32" y="262"/>
                  </a:cubicBezTo>
                  <a:cubicBezTo>
                    <a:pt x="36" y="267"/>
                    <a:pt x="40" y="272"/>
                    <a:pt x="45" y="277"/>
                  </a:cubicBezTo>
                  <a:lnTo>
                    <a:pt x="51" y="272"/>
                  </a:lnTo>
                  <a:close/>
                  <a:moveTo>
                    <a:pt x="81" y="297"/>
                  </a:moveTo>
                  <a:cubicBezTo>
                    <a:pt x="75" y="293"/>
                    <a:pt x="70" y="290"/>
                    <a:pt x="65" y="285"/>
                  </a:cubicBezTo>
                  <a:cubicBezTo>
                    <a:pt x="60" y="292"/>
                    <a:pt x="60" y="292"/>
                    <a:pt x="60" y="292"/>
                  </a:cubicBezTo>
                  <a:cubicBezTo>
                    <a:pt x="65" y="296"/>
                    <a:pt x="71" y="300"/>
                    <a:pt x="77" y="304"/>
                  </a:cubicBezTo>
                  <a:cubicBezTo>
                    <a:pt x="81" y="297"/>
                    <a:pt x="81" y="297"/>
                    <a:pt x="81" y="297"/>
                  </a:cubicBezTo>
                  <a:close/>
                  <a:moveTo>
                    <a:pt x="116" y="313"/>
                  </a:moveTo>
                  <a:cubicBezTo>
                    <a:pt x="110" y="311"/>
                    <a:pt x="104" y="309"/>
                    <a:pt x="98" y="306"/>
                  </a:cubicBezTo>
                  <a:cubicBezTo>
                    <a:pt x="95" y="314"/>
                    <a:pt x="95" y="314"/>
                    <a:pt x="95" y="314"/>
                  </a:cubicBezTo>
                  <a:cubicBezTo>
                    <a:pt x="101" y="316"/>
                    <a:pt x="107" y="319"/>
                    <a:pt x="114" y="321"/>
                  </a:cubicBezTo>
                  <a:lnTo>
                    <a:pt x="116" y="313"/>
                  </a:lnTo>
                  <a:close/>
                  <a:moveTo>
                    <a:pt x="155" y="321"/>
                  </a:moveTo>
                  <a:cubicBezTo>
                    <a:pt x="148" y="320"/>
                    <a:pt x="142" y="319"/>
                    <a:pt x="136" y="318"/>
                  </a:cubicBezTo>
                  <a:cubicBezTo>
                    <a:pt x="134" y="326"/>
                    <a:pt x="134" y="326"/>
                    <a:pt x="134" y="326"/>
                  </a:cubicBezTo>
                  <a:cubicBezTo>
                    <a:pt x="141" y="327"/>
                    <a:pt x="148" y="328"/>
                    <a:pt x="155" y="329"/>
                  </a:cubicBezTo>
                  <a:lnTo>
                    <a:pt x="155" y="321"/>
                  </a:lnTo>
                  <a:close/>
                  <a:moveTo>
                    <a:pt x="194" y="318"/>
                  </a:moveTo>
                  <a:cubicBezTo>
                    <a:pt x="188" y="319"/>
                    <a:pt x="181" y="320"/>
                    <a:pt x="175" y="321"/>
                  </a:cubicBezTo>
                  <a:cubicBezTo>
                    <a:pt x="175" y="329"/>
                    <a:pt x="175" y="329"/>
                    <a:pt x="175" y="329"/>
                  </a:cubicBezTo>
                  <a:cubicBezTo>
                    <a:pt x="182" y="328"/>
                    <a:pt x="189" y="327"/>
                    <a:pt x="196" y="326"/>
                  </a:cubicBezTo>
                  <a:lnTo>
                    <a:pt x="194" y="318"/>
                  </a:lnTo>
                  <a:close/>
                  <a:moveTo>
                    <a:pt x="231" y="306"/>
                  </a:moveTo>
                  <a:cubicBezTo>
                    <a:pt x="226" y="309"/>
                    <a:pt x="219" y="311"/>
                    <a:pt x="213" y="313"/>
                  </a:cubicBezTo>
                  <a:cubicBezTo>
                    <a:pt x="216" y="321"/>
                    <a:pt x="216" y="321"/>
                    <a:pt x="216" y="321"/>
                  </a:cubicBezTo>
                  <a:cubicBezTo>
                    <a:pt x="222" y="319"/>
                    <a:pt x="229" y="316"/>
                    <a:pt x="235" y="313"/>
                  </a:cubicBezTo>
                  <a:lnTo>
                    <a:pt x="231" y="306"/>
                  </a:lnTo>
                  <a:close/>
                  <a:moveTo>
                    <a:pt x="265" y="285"/>
                  </a:moveTo>
                  <a:cubicBezTo>
                    <a:pt x="259" y="289"/>
                    <a:pt x="254" y="293"/>
                    <a:pt x="249" y="296"/>
                  </a:cubicBezTo>
                  <a:cubicBezTo>
                    <a:pt x="253" y="303"/>
                    <a:pt x="253" y="303"/>
                    <a:pt x="253" y="303"/>
                  </a:cubicBezTo>
                  <a:cubicBezTo>
                    <a:pt x="259" y="299"/>
                    <a:pt x="264" y="295"/>
                    <a:pt x="270" y="291"/>
                  </a:cubicBezTo>
                  <a:lnTo>
                    <a:pt x="265" y="285"/>
                  </a:lnTo>
                  <a:close/>
                  <a:moveTo>
                    <a:pt x="291" y="256"/>
                  </a:moveTo>
                  <a:cubicBezTo>
                    <a:pt x="287" y="261"/>
                    <a:pt x="283" y="266"/>
                    <a:pt x="279" y="271"/>
                  </a:cubicBezTo>
                  <a:cubicBezTo>
                    <a:pt x="285" y="277"/>
                    <a:pt x="285" y="277"/>
                    <a:pt x="285" y="277"/>
                  </a:cubicBezTo>
                  <a:cubicBezTo>
                    <a:pt x="289" y="272"/>
                    <a:pt x="294" y="266"/>
                    <a:pt x="298" y="261"/>
                  </a:cubicBezTo>
                  <a:lnTo>
                    <a:pt x="291" y="256"/>
                  </a:lnTo>
                  <a:close/>
                  <a:moveTo>
                    <a:pt x="310" y="222"/>
                  </a:moveTo>
                  <a:cubicBezTo>
                    <a:pt x="308" y="228"/>
                    <a:pt x="305" y="234"/>
                    <a:pt x="302" y="239"/>
                  </a:cubicBezTo>
                  <a:cubicBezTo>
                    <a:pt x="309" y="243"/>
                    <a:pt x="309" y="243"/>
                    <a:pt x="309" y="243"/>
                  </a:cubicBezTo>
                  <a:cubicBezTo>
                    <a:pt x="312" y="237"/>
                    <a:pt x="315" y="231"/>
                    <a:pt x="318" y="225"/>
                  </a:cubicBezTo>
                  <a:lnTo>
                    <a:pt x="310" y="222"/>
                  </a:lnTo>
                  <a:close/>
                  <a:moveTo>
                    <a:pt x="320" y="184"/>
                  </a:moveTo>
                  <a:cubicBezTo>
                    <a:pt x="319" y="190"/>
                    <a:pt x="318" y="197"/>
                    <a:pt x="316" y="203"/>
                  </a:cubicBezTo>
                  <a:cubicBezTo>
                    <a:pt x="324" y="205"/>
                    <a:pt x="324" y="205"/>
                    <a:pt x="324" y="205"/>
                  </a:cubicBezTo>
                  <a:cubicBezTo>
                    <a:pt x="326" y="198"/>
                    <a:pt x="327" y="192"/>
                    <a:pt x="328" y="185"/>
                  </a:cubicBezTo>
                  <a:lnTo>
                    <a:pt x="320" y="184"/>
                  </a:lnTo>
                  <a:close/>
                  <a:moveTo>
                    <a:pt x="320" y="144"/>
                  </a:moveTo>
                  <a:cubicBezTo>
                    <a:pt x="321" y="151"/>
                    <a:pt x="321" y="157"/>
                    <a:pt x="321" y="164"/>
                  </a:cubicBezTo>
                  <a:cubicBezTo>
                    <a:pt x="329" y="164"/>
                    <a:pt x="329" y="164"/>
                    <a:pt x="329" y="164"/>
                  </a:cubicBezTo>
                  <a:cubicBezTo>
                    <a:pt x="329" y="157"/>
                    <a:pt x="329" y="150"/>
                    <a:pt x="328" y="143"/>
                  </a:cubicBezTo>
                  <a:lnTo>
                    <a:pt x="320" y="144"/>
                  </a:lnTo>
                  <a:close/>
                  <a:moveTo>
                    <a:pt x="310" y="106"/>
                  </a:moveTo>
                  <a:cubicBezTo>
                    <a:pt x="312" y="112"/>
                    <a:pt x="314" y="119"/>
                    <a:pt x="316" y="125"/>
                  </a:cubicBezTo>
                  <a:cubicBezTo>
                    <a:pt x="324" y="123"/>
                    <a:pt x="324" y="123"/>
                    <a:pt x="324" y="123"/>
                  </a:cubicBezTo>
                  <a:cubicBezTo>
                    <a:pt x="322" y="116"/>
                    <a:pt x="320" y="110"/>
                    <a:pt x="317" y="103"/>
                  </a:cubicBezTo>
                  <a:lnTo>
                    <a:pt x="310" y="106"/>
                  </a:lnTo>
                  <a:close/>
                  <a:moveTo>
                    <a:pt x="291" y="72"/>
                  </a:moveTo>
                  <a:cubicBezTo>
                    <a:pt x="295" y="77"/>
                    <a:pt x="298" y="83"/>
                    <a:pt x="302" y="89"/>
                  </a:cubicBezTo>
                  <a:cubicBezTo>
                    <a:pt x="309" y="85"/>
                    <a:pt x="309" y="85"/>
                    <a:pt x="309" y="85"/>
                  </a:cubicBezTo>
                  <a:cubicBezTo>
                    <a:pt x="305" y="79"/>
                    <a:pt x="301" y="73"/>
                    <a:pt x="297" y="67"/>
                  </a:cubicBezTo>
                  <a:lnTo>
                    <a:pt x="291" y="72"/>
                  </a:lnTo>
                  <a:close/>
                  <a:moveTo>
                    <a:pt x="264" y="44"/>
                  </a:moveTo>
                  <a:cubicBezTo>
                    <a:pt x="269" y="48"/>
                    <a:pt x="274" y="52"/>
                    <a:pt x="278" y="57"/>
                  </a:cubicBezTo>
                  <a:cubicBezTo>
                    <a:pt x="284" y="51"/>
                    <a:pt x="284" y="51"/>
                    <a:pt x="284" y="51"/>
                  </a:cubicBezTo>
                  <a:cubicBezTo>
                    <a:pt x="280" y="46"/>
                    <a:pt x="274" y="42"/>
                    <a:pt x="269" y="37"/>
                  </a:cubicBezTo>
                  <a:lnTo>
                    <a:pt x="264" y="44"/>
                  </a:lnTo>
                  <a:close/>
                  <a:moveTo>
                    <a:pt x="231" y="23"/>
                  </a:moveTo>
                  <a:cubicBezTo>
                    <a:pt x="237" y="25"/>
                    <a:pt x="243" y="28"/>
                    <a:pt x="248" y="32"/>
                  </a:cubicBezTo>
                  <a:cubicBezTo>
                    <a:pt x="252" y="25"/>
                    <a:pt x="252" y="25"/>
                    <a:pt x="252" y="25"/>
                  </a:cubicBezTo>
                  <a:cubicBezTo>
                    <a:pt x="247" y="22"/>
                    <a:pt x="241" y="18"/>
                    <a:pt x="234" y="15"/>
                  </a:cubicBezTo>
                  <a:lnTo>
                    <a:pt x="231" y="23"/>
                  </a:lnTo>
                  <a:close/>
                  <a:moveTo>
                    <a:pt x="194" y="10"/>
                  </a:moveTo>
                  <a:cubicBezTo>
                    <a:pt x="200" y="12"/>
                    <a:pt x="206" y="13"/>
                    <a:pt x="213" y="15"/>
                  </a:cubicBezTo>
                  <a:cubicBezTo>
                    <a:pt x="215" y="8"/>
                    <a:pt x="215" y="8"/>
                    <a:pt x="215" y="8"/>
                  </a:cubicBezTo>
                  <a:cubicBezTo>
                    <a:pt x="209" y="6"/>
                    <a:pt x="202" y="4"/>
                    <a:pt x="195" y="3"/>
                  </a:cubicBezTo>
                  <a:lnTo>
                    <a:pt x="194" y="10"/>
                  </a:lnTo>
                  <a:close/>
                  <a:moveTo>
                    <a:pt x="154" y="8"/>
                  </a:moveTo>
                  <a:cubicBezTo>
                    <a:pt x="158" y="8"/>
                    <a:pt x="161" y="8"/>
                    <a:pt x="164" y="8"/>
                  </a:cubicBezTo>
                  <a:cubicBezTo>
                    <a:pt x="168" y="8"/>
                    <a:pt x="171" y="8"/>
                    <a:pt x="174" y="8"/>
                  </a:cubicBezTo>
                  <a:cubicBezTo>
                    <a:pt x="175" y="0"/>
                    <a:pt x="175" y="0"/>
                    <a:pt x="175" y="0"/>
                  </a:cubicBezTo>
                  <a:cubicBezTo>
                    <a:pt x="171" y="0"/>
                    <a:pt x="168" y="0"/>
                    <a:pt x="164" y="0"/>
                  </a:cubicBezTo>
                  <a:cubicBezTo>
                    <a:pt x="161" y="0"/>
                    <a:pt x="157" y="0"/>
                    <a:pt x="154" y="0"/>
                  </a:cubicBezTo>
                  <a:lnTo>
                    <a:pt x="154" y="8"/>
                  </a:lnTo>
                  <a:close/>
                  <a:moveTo>
                    <a:pt x="116" y="15"/>
                  </a:moveTo>
                  <a:cubicBezTo>
                    <a:pt x="122" y="13"/>
                    <a:pt x="128" y="12"/>
                    <a:pt x="135" y="11"/>
                  </a:cubicBezTo>
                  <a:cubicBezTo>
                    <a:pt x="133" y="3"/>
                    <a:pt x="133" y="3"/>
                    <a:pt x="133" y="3"/>
                  </a:cubicBezTo>
                  <a:cubicBezTo>
                    <a:pt x="127" y="4"/>
                    <a:pt x="120" y="6"/>
                    <a:pt x="113" y="8"/>
                  </a:cubicBezTo>
                  <a:lnTo>
                    <a:pt x="116" y="15"/>
                  </a:lnTo>
                  <a:close/>
                  <a:moveTo>
                    <a:pt x="80" y="32"/>
                  </a:moveTo>
                  <a:cubicBezTo>
                    <a:pt x="86" y="29"/>
                    <a:pt x="92" y="25"/>
                    <a:pt x="98" y="23"/>
                  </a:cubicBezTo>
                  <a:cubicBezTo>
                    <a:pt x="94" y="15"/>
                    <a:pt x="94" y="15"/>
                    <a:pt x="94" y="15"/>
                  </a:cubicBezTo>
                  <a:cubicBezTo>
                    <a:pt x="88" y="18"/>
                    <a:pt x="82" y="22"/>
                    <a:pt x="76" y="25"/>
                  </a:cubicBezTo>
                  <a:lnTo>
                    <a:pt x="80" y="32"/>
                  </a:lnTo>
                  <a:close/>
                  <a:moveTo>
                    <a:pt x="50" y="57"/>
                  </a:moveTo>
                  <a:cubicBezTo>
                    <a:pt x="55" y="52"/>
                    <a:pt x="59" y="48"/>
                    <a:pt x="65" y="44"/>
                  </a:cubicBezTo>
                  <a:cubicBezTo>
                    <a:pt x="59" y="38"/>
                    <a:pt x="59" y="38"/>
                    <a:pt x="59" y="38"/>
                  </a:cubicBezTo>
                  <a:cubicBezTo>
                    <a:pt x="54" y="42"/>
                    <a:pt x="49" y="47"/>
                    <a:pt x="44" y="52"/>
                  </a:cubicBezTo>
                  <a:lnTo>
                    <a:pt x="50" y="57"/>
                  </a:lnTo>
                  <a:close/>
                  <a:moveTo>
                    <a:pt x="27" y="89"/>
                  </a:moveTo>
                  <a:cubicBezTo>
                    <a:pt x="30" y="83"/>
                    <a:pt x="34" y="78"/>
                    <a:pt x="38" y="72"/>
                  </a:cubicBezTo>
                  <a:cubicBezTo>
                    <a:pt x="31" y="68"/>
                    <a:pt x="31" y="68"/>
                    <a:pt x="31" y="68"/>
                  </a:cubicBezTo>
                  <a:cubicBezTo>
                    <a:pt x="27" y="73"/>
                    <a:pt x="23" y="79"/>
                    <a:pt x="20" y="85"/>
                  </a:cubicBezTo>
                  <a:lnTo>
                    <a:pt x="27" y="89"/>
                  </a:lnTo>
                  <a:close/>
                  <a:moveTo>
                    <a:pt x="13" y="125"/>
                  </a:moveTo>
                  <a:cubicBezTo>
                    <a:pt x="14" y="119"/>
                    <a:pt x="16" y="113"/>
                    <a:pt x="19" y="107"/>
                  </a:cubicBezTo>
                  <a:cubicBezTo>
                    <a:pt x="11" y="104"/>
                    <a:pt x="11" y="104"/>
                    <a:pt x="11" y="104"/>
                  </a:cubicBezTo>
                  <a:cubicBezTo>
                    <a:pt x="9" y="110"/>
                    <a:pt x="7" y="117"/>
                    <a:pt x="5" y="123"/>
                  </a:cubicBezTo>
                  <a:lnTo>
                    <a:pt x="13" y="125"/>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5"/>
            <p:cNvSpPr>
              <a:spLocks noEditPoints="1"/>
            </p:cNvSpPr>
            <p:nvPr/>
          </p:nvSpPr>
          <p:spPr bwMode="auto">
            <a:xfrm>
              <a:off x="6646887" y="5680288"/>
              <a:ext cx="326555" cy="267942"/>
            </a:xfrm>
            <a:custGeom>
              <a:avLst/>
              <a:gdLst>
                <a:gd name="T0" fmla="*/ 21 w 168"/>
                <a:gd name="T1" fmla="*/ 51 h 138"/>
                <a:gd name="T2" fmla="*/ 21 w 168"/>
                <a:gd name="T3" fmla="*/ 52 h 138"/>
                <a:gd name="T4" fmla="*/ 22 w 168"/>
                <a:gd name="T5" fmla="*/ 52 h 138"/>
                <a:gd name="T6" fmla="*/ 23 w 168"/>
                <a:gd name="T7" fmla="*/ 53 h 138"/>
                <a:gd name="T8" fmla="*/ 45 w 168"/>
                <a:gd name="T9" fmla="*/ 62 h 138"/>
                <a:gd name="T10" fmla="*/ 66 w 168"/>
                <a:gd name="T11" fmla="*/ 53 h 138"/>
                <a:gd name="T12" fmla="*/ 67 w 168"/>
                <a:gd name="T13" fmla="*/ 53 h 138"/>
                <a:gd name="T14" fmla="*/ 68 w 168"/>
                <a:gd name="T15" fmla="*/ 52 h 138"/>
                <a:gd name="T16" fmla="*/ 68 w 168"/>
                <a:gd name="T17" fmla="*/ 52 h 138"/>
                <a:gd name="T18" fmla="*/ 73 w 168"/>
                <a:gd name="T19" fmla="*/ 45 h 138"/>
                <a:gd name="T20" fmla="*/ 73 w 168"/>
                <a:gd name="T21" fmla="*/ 45 h 138"/>
                <a:gd name="T22" fmla="*/ 76 w 168"/>
                <a:gd name="T23" fmla="*/ 31 h 138"/>
                <a:gd name="T24" fmla="*/ 67 w 168"/>
                <a:gd name="T25" fmla="*/ 9 h 138"/>
                <a:gd name="T26" fmla="*/ 45 w 168"/>
                <a:gd name="T27" fmla="*/ 0 h 138"/>
                <a:gd name="T28" fmla="*/ 23 w 168"/>
                <a:gd name="T29" fmla="*/ 9 h 138"/>
                <a:gd name="T30" fmla="*/ 23 w 168"/>
                <a:gd name="T31" fmla="*/ 9 h 138"/>
                <a:gd name="T32" fmla="*/ 14 w 168"/>
                <a:gd name="T33" fmla="*/ 31 h 138"/>
                <a:gd name="T34" fmla="*/ 17 w 168"/>
                <a:gd name="T35" fmla="*/ 45 h 138"/>
                <a:gd name="T36" fmla="*/ 21 w 168"/>
                <a:gd name="T37" fmla="*/ 51 h 138"/>
                <a:gd name="T38" fmla="*/ 75 w 168"/>
                <a:gd name="T39" fmla="*/ 60 h 138"/>
                <a:gd name="T40" fmla="*/ 74 w 168"/>
                <a:gd name="T41" fmla="*/ 60 h 138"/>
                <a:gd name="T42" fmla="*/ 74 w 168"/>
                <a:gd name="T43" fmla="*/ 60 h 138"/>
                <a:gd name="T44" fmla="*/ 45 w 168"/>
                <a:gd name="T45" fmla="*/ 72 h 138"/>
                <a:gd name="T46" fmla="*/ 16 w 168"/>
                <a:gd name="T47" fmla="*/ 60 h 138"/>
                <a:gd name="T48" fmla="*/ 15 w 168"/>
                <a:gd name="T49" fmla="*/ 60 h 138"/>
                <a:gd name="T50" fmla="*/ 15 w 168"/>
                <a:gd name="T51" fmla="*/ 60 h 138"/>
                <a:gd name="T52" fmla="*/ 0 w 168"/>
                <a:gd name="T53" fmla="*/ 74 h 138"/>
                <a:gd name="T54" fmla="*/ 0 w 168"/>
                <a:gd name="T55" fmla="*/ 124 h 138"/>
                <a:gd name="T56" fmla="*/ 2 w 168"/>
                <a:gd name="T57" fmla="*/ 132 h 138"/>
                <a:gd name="T58" fmla="*/ 15 w 168"/>
                <a:gd name="T59" fmla="*/ 138 h 138"/>
                <a:gd name="T60" fmla="*/ 78 w 168"/>
                <a:gd name="T61" fmla="*/ 138 h 138"/>
                <a:gd name="T62" fmla="*/ 88 w 168"/>
                <a:gd name="T63" fmla="*/ 132 h 138"/>
                <a:gd name="T64" fmla="*/ 90 w 168"/>
                <a:gd name="T65" fmla="*/ 124 h 138"/>
                <a:gd name="T66" fmla="*/ 90 w 168"/>
                <a:gd name="T67" fmla="*/ 74 h 138"/>
                <a:gd name="T68" fmla="*/ 75 w 168"/>
                <a:gd name="T69" fmla="*/ 60 h 138"/>
                <a:gd name="T70" fmla="*/ 103 w 168"/>
                <a:gd name="T71" fmla="*/ 70 h 138"/>
                <a:gd name="T72" fmla="*/ 123 w 168"/>
                <a:gd name="T73" fmla="*/ 79 h 138"/>
                <a:gd name="T74" fmla="*/ 143 w 168"/>
                <a:gd name="T75" fmla="*/ 70 h 138"/>
                <a:gd name="T76" fmla="*/ 143 w 168"/>
                <a:gd name="T77" fmla="*/ 70 h 138"/>
                <a:gd name="T78" fmla="*/ 143 w 168"/>
                <a:gd name="T79" fmla="*/ 69 h 138"/>
                <a:gd name="T80" fmla="*/ 144 w 168"/>
                <a:gd name="T81" fmla="*/ 69 h 138"/>
                <a:gd name="T82" fmla="*/ 148 w 168"/>
                <a:gd name="T83" fmla="*/ 63 h 138"/>
                <a:gd name="T84" fmla="*/ 148 w 168"/>
                <a:gd name="T85" fmla="*/ 63 h 138"/>
                <a:gd name="T86" fmla="*/ 151 w 168"/>
                <a:gd name="T87" fmla="*/ 51 h 138"/>
                <a:gd name="T88" fmla="*/ 143 w 168"/>
                <a:gd name="T89" fmla="*/ 31 h 138"/>
                <a:gd name="T90" fmla="*/ 123 w 168"/>
                <a:gd name="T91" fmla="*/ 23 h 138"/>
                <a:gd name="T92" fmla="*/ 103 w 168"/>
                <a:gd name="T93" fmla="*/ 31 h 138"/>
                <a:gd name="T94" fmla="*/ 95 w 168"/>
                <a:gd name="T95" fmla="*/ 51 h 138"/>
                <a:gd name="T96" fmla="*/ 96 w 168"/>
                <a:gd name="T97" fmla="*/ 56 h 138"/>
                <a:gd name="T98" fmla="*/ 102 w 168"/>
                <a:gd name="T99" fmla="*/ 69 h 138"/>
                <a:gd name="T100" fmla="*/ 103 w 168"/>
                <a:gd name="T101" fmla="*/ 70 h 138"/>
                <a:gd name="T102" fmla="*/ 153 w 168"/>
                <a:gd name="T103" fmla="*/ 77 h 138"/>
                <a:gd name="T104" fmla="*/ 152 w 168"/>
                <a:gd name="T105" fmla="*/ 77 h 138"/>
                <a:gd name="T106" fmla="*/ 123 w 168"/>
                <a:gd name="T107" fmla="*/ 90 h 138"/>
                <a:gd name="T108" fmla="*/ 100 w 168"/>
                <a:gd name="T109" fmla="*/ 83 h 138"/>
                <a:gd name="T110" fmla="*/ 100 w 168"/>
                <a:gd name="T111" fmla="*/ 138 h 138"/>
                <a:gd name="T112" fmla="*/ 156 w 168"/>
                <a:gd name="T113" fmla="*/ 138 h 138"/>
                <a:gd name="T114" fmla="*/ 166 w 168"/>
                <a:gd name="T115" fmla="*/ 132 h 138"/>
                <a:gd name="T116" fmla="*/ 168 w 168"/>
                <a:gd name="T117" fmla="*/ 124 h 138"/>
                <a:gd name="T118" fmla="*/ 168 w 168"/>
                <a:gd name="T119" fmla="*/ 91 h 138"/>
                <a:gd name="T120" fmla="*/ 153 w 168"/>
                <a:gd name="T121" fmla="*/ 7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 h="138">
                  <a:moveTo>
                    <a:pt x="21" y="51"/>
                  </a:moveTo>
                  <a:cubicBezTo>
                    <a:pt x="21" y="52"/>
                    <a:pt x="21" y="52"/>
                    <a:pt x="21" y="52"/>
                  </a:cubicBezTo>
                  <a:cubicBezTo>
                    <a:pt x="22" y="52"/>
                    <a:pt x="22" y="52"/>
                    <a:pt x="22" y="52"/>
                  </a:cubicBezTo>
                  <a:cubicBezTo>
                    <a:pt x="22" y="53"/>
                    <a:pt x="23" y="53"/>
                    <a:pt x="23" y="53"/>
                  </a:cubicBezTo>
                  <a:cubicBezTo>
                    <a:pt x="29" y="59"/>
                    <a:pt x="36" y="62"/>
                    <a:pt x="45" y="62"/>
                  </a:cubicBezTo>
                  <a:cubicBezTo>
                    <a:pt x="53" y="62"/>
                    <a:pt x="61" y="59"/>
                    <a:pt x="66" y="53"/>
                  </a:cubicBezTo>
                  <a:cubicBezTo>
                    <a:pt x="67" y="53"/>
                    <a:pt x="67" y="53"/>
                    <a:pt x="67" y="53"/>
                  </a:cubicBezTo>
                  <a:cubicBezTo>
                    <a:pt x="68" y="52"/>
                    <a:pt x="68" y="52"/>
                    <a:pt x="68" y="52"/>
                  </a:cubicBezTo>
                  <a:cubicBezTo>
                    <a:pt x="68" y="52"/>
                    <a:pt x="68" y="52"/>
                    <a:pt x="68" y="52"/>
                  </a:cubicBezTo>
                  <a:cubicBezTo>
                    <a:pt x="70" y="50"/>
                    <a:pt x="71" y="48"/>
                    <a:pt x="73" y="45"/>
                  </a:cubicBezTo>
                  <a:cubicBezTo>
                    <a:pt x="73" y="45"/>
                    <a:pt x="73" y="45"/>
                    <a:pt x="73" y="45"/>
                  </a:cubicBezTo>
                  <a:cubicBezTo>
                    <a:pt x="75" y="41"/>
                    <a:pt x="76" y="36"/>
                    <a:pt x="76" y="31"/>
                  </a:cubicBezTo>
                  <a:cubicBezTo>
                    <a:pt x="76" y="23"/>
                    <a:pt x="73" y="15"/>
                    <a:pt x="67" y="9"/>
                  </a:cubicBezTo>
                  <a:cubicBezTo>
                    <a:pt x="61" y="3"/>
                    <a:pt x="53" y="0"/>
                    <a:pt x="45" y="0"/>
                  </a:cubicBezTo>
                  <a:cubicBezTo>
                    <a:pt x="36" y="0"/>
                    <a:pt x="29" y="3"/>
                    <a:pt x="23" y="9"/>
                  </a:cubicBezTo>
                  <a:cubicBezTo>
                    <a:pt x="23" y="9"/>
                    <a:pt x="23" y="9"/>
                    <a:pt x="23" y="9"/>
                  </a:cubicBezTo>
                  <a:cubicBezTo>
                    <a:pt x="17" y="16"/>
                    <a:pt x="14" y="23"/>
                    <a:pt x="14" y="31"/>
                  </a:cubicBezTo>
                  <a:cubicBezTo>
                    <a:pt x="14" y="36"/>
                    <a:pt x="15" y="41"/>
                    <a:pt x="17" y="45"/>
                  </a:cubicBezTo>
                  <a:cubicBezTo>
                    <a:pt x="18" y="47"/>
                    <a:pt x="20" y="49"/>
                    <a:pt x="21" y="51"/>
                  </a:cubicBezTo>
                  <a:close/>
                  <a:moveTo>
                    <a:pt x="75" y="60"/>
                  </a:moveTo>
                  <a:cubicBezTo>
                    <a:pt x="74" y="60"/>
                    <a:pt x="74" y="60"/>
                    <a:pt x="74" y="60"/>
                  </a:cubicBezTo>
                  <a:cubicBezTo>
                    <a:pt x="74" y="60"/>
                    <a:pt x="74" y="60"/>
                    <a:pt x="74" y="60"/>
                  </a:cubicBezTo>
                  <a:cubicBezTo>
                    <a:pt x="66" y="68"/>
                    <a:pt x="56" y="72"/>
                    <a:pt x="45" y="72"/>
                  </a:cubicBezTo>
                  <a:cubicBezTo>
                    <a:pt x="33" y="72"/>
                    <a:pt x="24" y="68"/>
                    <a:pt x="16" y="60"/>
                  </a:cubicBezTo>
                  <a:cubicBezTo>
                    <a:pt x="15" y="60"/>
                    <a:pt x="15" y="60"/>
                    <a:pt x="15" y="60"/>
                  </a:cubicBezTo>
                  <a:cubicBezTo>
                    <a:pt x="15" y="60"/>
                    <a:pt x="15" y="60"/>
                    <a:pt x="15" y="60"/>
                  </a:cubicBezTo>
                  <a:cubicBezTo>
                    <a:pt x="5" y="60"/>
                    <a:pt x="0" y="64"/>
                    <a:pt x="0" y="74"/>
                  </a:cubicBezTo>
                  <a:cubicBezTo>
                    <a:pt x="0" y="124"/>
                    <a:pt x="0" y="124"/>
                    <a:pt x="0" y="124"/>
                  </a:cubicBezTo>
                  <a:cubicBezTo>
                    <a:pt x="0" y="127"/>
                    <a:pt x="1" y="130"/>
                    <a:pt x="2" y="132"/>
                  </a:cubicBezTo>
                  <a:cubicBezTo>
                    <a:pt x="4" y="136"/>
                    <a:pt x="9" y="138"/>
                    <a:pt x="15" y="138"/>
                  </a:cubicBezTo>
                  <a:cubicBezTo>
                    <a:pt x="78" y="138"/>
                    <a:pt x="78" y="138"/>
                    <a:pt x="78" y="138"/>
                  </a:cubicBezTo>
                  <a:cubicBezTo>
                    <a:pt x="83" y="137"/>
                    <a:pt x="86" y="135"/>
                    <a:pt x="88" y="132"/>
                  </a:cubicBezTo>
                  <a:cubicBezTo>
                    <a:pt x="89" y="130"/>
                    <a:pt x="90" y="127"/>
                    <a:pt x="90" y="124"/>
                  </a:cubicBezTo>
                  <a:cubicBezTo>
                    <a:pt x="90" y="74"/>
                    <a:pt x="90" y="74"/>
                    <a:pt x="90" y="74"/>
                  </a:cubicBezTo>
                  <a:cubicBezTo>
                    <a:pt x="90" y="64"/>
                    <a:pt x="85" y="60"/>
                    <a:pt x="75" y="60"/>
                  </a:cubicBezTo>
                  <a:close/>
                  <a:moveTo>
                    <a:pt x="103" y="70"/>
                  </a:moveTo>
                  <a:cubicBezTo>
                    <a:pt x="108" y="76"/>
                    <a:pt x="115" y="79"/>
                    <a:pt x="123" y="79"/>
                  </a:cubicBezTo>
                  <a:cubicBezTo>
                    <a:pt x="130" y="79"/>
                    <a:pt x="137" y="76"/>
                    <a:pt x="143" y="70"/>
                  </a:cubicBezTo>
                  <a:cubicBezTo>
                    <a:pt x="143" y="70"/>
                    <a:pt x="143" y="70"/>
                    <a:pt x="143" y="70"/>
                  </a:cubicBezTo>
                  <a:cubicBezTo>
                    <a:pt x="143" y="69"/>
                    <a:pt x="143" y="69"/>
                    <a:pt x="143" y="69"/>
                  </a:cubicBezTo>
                  <a:cubicBezTo>
                    <a:pt x="143" y="69"/>
                    <a:pt x="143" y="69"/>
                    <a:pt x="144" y="69"/>
                  </a:cubicBezTo>
                  <a:cubicBezTo>
                    <a:pt x="145" y="67"/>
                    <a:pt x="147" y="65"/>
                    <a:pt x="148" y="63"/>
                  </a:cubicBezTo>
                  <a:cubicBezTo>
                    <a:pt x="148" y="63"/>
                    <a:pt x="148" y="63"/>
                    <a:pt x="148" y="63"/>
                  </a:cubicBezTo>
                  <a:cubicBezTo>
                    <a:pt x="150" y="59"/>
                    <a:pt x="151" y="55"/>
                    <a:pt x="151" y="51"/>
                  </a:cubicBezTo>
                  <a:cubicBezTo>
                    <a:pt x="151" y="43"/>
                    <a:pt x="148" y="36"/>
                    <a:pt x="143" y="31"/>
                  </a:cubicBezTo>
                  <a:cubicBezTo>
                    <a:pt x="137" y="26"/>
                    <a:pt x="130" y="23"/>
                    <a:pt x="123" y="23"/>
                  </a:cubicBezTo>
                  <a:cubicBezTo>
                    <a:pt x="115" y="23"/>
                    <a:pt x="109" y="26"/>
                    <a:pt x="103" y="31"/>
                  </a:cubicBezTo>
                  <a:cubicBezTo>
                    <a:pt x="97" y="36"/>
                    <a:pt x="95" y="43"/>
                    <a:pt x="95" y="51"/>
                  </a:cubicBezTo>
                  <a:cubicBezTo>
                    <a:pt x="95" y="53"/>
                    <a:pt x="95" y="54"/>
                    <a:pt x="96" y="56"/>
                  </a:cubicBezTo>
                  <a:cubicBezTo>
                    <a:pt x="99" y="59"/>
                    <a:pt x="101" y="63"/>
                    <a:pt x="102" y="69"/>
                  </a:cubicBezTo>
                  <a:cubicBezTo>
                    <a:pt x="102" y="70"/>
                    <a:pt x="103" y="70"/>
                    <a:pt x="103" y="70"/>
                  </a:cubicBezTo>
                  <a:close/>
                  <a:moveTo>
                    <a:pt x="153" y="77"/>
                  </a:moveTo>
                  <a:cubicBezTo>
                    <a:pt x="152" y="77"/>
                    <a:pt x="152" y="77"/>
                    <a:pt x="152" y="77"/>
                  </a:cubicBezTo>
                  <a:cubicBezTo>
                    <a:pt x="144" y="85"/>
                    <a:pt x="134" y="90"/>
                    <a:pt x="123" y="90"/>
                  </a:cubicBezTo>
                  <a:cubicBezTo>
                    <a:pt x="114" y="90"/>
                    <a:pt x="106" y="87"/>
                    <a:pt x="100" y="83"/>
                  </a:cubicBezTo>
                  <a:cubicBezTo>
                    <a:pt x="100" y="138"/>
                    <a:pt x="100" y="138"/>
                    <a:pt x="100" y="138"/>
                  </a:cubicBezTo>
                  <a:cubicBezTo>
                    <a:pt x="156" y="138"/>
                    <a:pt x="156" y="138"/>
                    <a:pt x="156" y="138"/>
                  </a:cubicBezTo>
                  <a:cubicBezTo>
                    <a:pt x="161" y="137"/>
                    <a:pt x="164" y="135"/>
                    <a:pt x="166" y="132"/>
                  </a:cubicBezTo>
                  <a:cubicBezTo>
                    <a:pt x="167" y="130"/>
                    <a:pt x="168" y="127"/>
                    <a:pt x="168" y="124"/>
                  </a:cubicBezTo>
                  <a:cubicBezTo>
                    <a:pt x="168" y="91"/>
                    <a:pt x="168" y="91"/>
                    <a:pt x="168" y="91"/>
                  </a:cubicBezTo>
                  <a:cubicBezTo>
                    <a:pt x="168" y="82"/>
                    <a:pt x="163" y="77"/>
                    <a:pt x="153" y="7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1" name="Freeform 8"/>
          <p:cNvSpPr>
            <a:spLocks/>
          </p:cNvSpPr>
          <p:nvPr/>
        </p:nvSpPr>
        <p:spPr bwMode="auto">
          <a:xfrm>
            <a:off x="8501935" y="2851478"/>
            <a:ext cx="4369140" cy="2108372"/>
          </a:xfrm>
          <a:custGeom>
            <a:avLst/>
            <a:gdLst>
              <a:gd name="T0" fmla="*/ 971 w 2250"/>
              <a:gd name="T1" fmla="*/ 0 h 1086"/>
              <a:gd name="T2" fmla="*/ 598 w 2250"/>
              <a:gd name="T3" fmla="*/ 313 h 1086"/>
              <a:gd name="T4" fmla="*/ 531 w 2250"/>
              <a:gd name="T5" fmla="*/ 306 h 1086"/>
              <a:gd name="T6" fmla="*/ 317 w 2250"/>
              <a:gd name="T7" fmla="*/ 465 h 1086"/>
              <a:gd name="T8" fmla="*/ 291 w 2250"/>
              <a:gd name="T9" fmla="*/ 463 h 1086"/>
              <a:gd name="T10" fmla="*/ 65 w 2250"/>
              <a:gd name="T11" fmla="*/ 608 h 1086"/>
              <a:gd name="T12" fmla="*/ 57 w 2250"/>
              <a:gd name="T13" fmla="*/ 944 h 1086"/>
              <a:gd name="T14" fmla="*/ 371 w 2250"/>
              <a:gd name="T15" fmla="*/ 1083 h 1086"/>
              <a:gd name="T16" fmla="*/ 1988 w 2250"/>
              <a:gd name="T17" fmla="*/ 1083 h 1086"/>
              <a:gd name="T18" fmla="*/ 2198 w 2250"/>
              <a:gd name="T19" fmla="*/ 930 h 1086"/>
              <a:gd name="T20" fmla="*/ 2186 w 2250"/>
              <a:gd name="T21" fmla="*/ 634 h 1086"/>
              <a:gd name="T22" fmla="*/ 1895 w 2250"/>
              <a:gd name="T23" fmla="*/ 506 h 1086"/>
              <a:gd name="T24" fmla="*/ 1853 w 2250"/>
              <a:gd name="T25" fmla="*/ 508 h 1086"/>
              <a:gd name="T26" fmla="*/ 1731 w 2250"/>
              <a:gd name="T27" fmla="*/ 233 h 1086"/>
              <a:gd name="T28" fmla="*/ 1523 w 2250"/>
              <a:gd name="T29" fmla="*/ 156 h 1086"/>
              <a:gd name="T30" fmla="*/ 1354 w 2250"/>
              <a:gd name="T31" fmla="*/ 190 h 1086"/>
              <a:gd name="T32" fmla="*/ 992 w 2250"/>
              <a:gd name="T33" fmla="*/ 0 h 1086"/>
              <a:gd name="T34" fmla="*/ 971 w 2250"/>
              <a:gd name="T35" fmla="*/ 0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0" h="1086">
                <a:moveTo>
                  <a:pt x="971" y="0"/>
                </a:moveTo>
                <a:cubicBezTo>
                  <a:pt x="676" y="9"/>
                  <a:pt x="611" y="245"/>
                  <a:pt x="598" y="313"/>
                </a:cubicBezTo>
                <a:cubicBezTo>
                  <a:pt x="574" y="308"/>
                  <a:pt x="552" y="306"/>
                  <a:pt x="531" y="306"/>
                </a:cubicBezTo>
                <a:cubicBezTo>
                  <a:pt x="381" y="306"/>
                  <a:pt x="331" y="422"/>
                  <a:pt x="317" y="465"/>
                </a:cubicBezTo>
                <a:cubicBezTo>
                  <a:pt x="309" y="464"/>
                  <a:pt x="300" y="463"/>
                  <a:pt x="291" y="463"/>
                </a:cubicBezTo>
                <a:cubicBezTo>
                  <a:pt x="205" y="463"/>
                  <a:pt x="118" y="519"/>
                  <a:pt x="65" y="608"/>
                </a:cubicBezTo>
                <a:cubicBezTo>
                  <a:pt x="3" y="714"/>
                  <a:pt x="0" y="840"/>
                  <a:pt x="57" y="944"/>
                </a:cubicBezTo>
                <a:cubicBezTo>
                  <a:pt x="135" y="1086"/>
                  <a:pt x="371" y="1083"/>
                  <a:pt x="371" y="1083"/>
                </a:cubicBezTo>
                <a:cubicBezTo>
                  <a:pt x="371" y="1083"/>
                  <a:pt x="1592" y="1083"/>
                  <a:pt x="1988" y="1083"/>
                </a:cubicBezTo>
                <a:cubicBezTo>
                  <a:pt x="2053" y="1083"/>
                  <a:pt x="2152" y="1023"/>
                  <a:pt x="2198" y="930"/>
                </a:cubicBezTo>
                <a:cubicBezTo>
                  <a:pt x="2250" y="827"/>
                  <a:pt x="2245" y="713"/>
                  <a:pt x="2186" y="634"/>
                </a:cubicBezTo>
                <a:cubicBezTo>
                  <a:pt x="2103" y="523"/>
                  <a:pt x="1968" y="506"/>
                  <a:pt x="1895" y="506"/>
                </a:cubicBezTo>
                <a:cubicBezTo>
                  <a:pt x="1878" y="506"/>
                  <a:pt x="1864" y="507"/>
                  <a:pt x="1853" y="508"/>
                </a:cubicBezTo>
                <a:cubicBezTo>
                  <a:pt x="1859" y="460"/>
                  <a:pt x="1857" y="346"/>
                  <a:pt x="1731" y="233"/>
                </a:cubicBezTo>
                <a:cubicBezTo>
                  <a:pt x="1675" y="182"/>
                  <a:pt x="1605" y="156"/>
                  <a:pt x="1523" y="156"/>
                </a:cubicBezTo>
                <a:cubicBezTo>
                  <a:pt x="1447" y="156"/>
                  <a:pt x="1382" y="178"/>
                  <a:pt x="1354" y="190"/>
                </a:cubicBezTo>
                <a:cubicBezTo>
                  <a:pt x="1329" y="141"/>
                  <a:pt x="1236" y="0"/>
                  <a:pt x="992" y="0"/>
                </a:cubicBezTo>
                <a:cubicBezTo>
                  <a:pt x="985" y="0"/>
                  <a:pt x="978" y="0"/>
                  <a:pt x="971" y="0"/>
                </a:cubicBezTo>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2" name="Group 111"/>
          <p:cNvGrpSpPr/>
          <p:nvPr/>
        </p:nvGrpSpPr>
        <p:grpSpPr>
          <a:xfrm>
            <a:off x="10128851" y="3337121"/>
            <a:ext cx="1060049" cy="1465312"/>
            <a:chOff x="8190903" y="3133157"/>
            <a:chExt cx="1060049" cy="1465312"/>
          </a:xfrm>
        </p:grpSpPr>
        <p:sp>
          <p:nvSpPr>
            <p:cNvPr id="113" name="Freeform 38"/>
            <p:cNvSpPr>
              <a:spLocks/>
            </p:cNvSpPr>
            <p:nvPr/>
          </p:nvSpPr>
          <p:spPr bwMode="auto">
            <a:xfrm>
              <a:off x="8190906" y="3138182"/>
              <a:ext cx="731819" cy="1386603"/>
            </a:xfrm>
            <a:custGeom>
              <a:avLst/>
              <a:gdLst>
                <a:gd name="T0" fmla="*/ 29 w 437"/>
                <a:gd name="T1" fmla="*/ 828 h 828"/>
                <a:gd name="T2" fmla="*/ 29 w 437"/>
                <a:gd name="T3" fmla="*/ 29 h 828"/>
                <a:gd name="T4" fmla="*/ 408 w 437"/>
                <a:gd name="T5" fmla="*/ 29 h 828"/>
                <a:gd name="T6" fmla="*/ 408 w 437"/>
                <a:gd name="T7" fmla="*/ 828 h 828"/>
                <a:gd name="T8" fmla="*/ 437 w 437"/>
                <a:gd name="T9" fmla="*/ 828 h 828"/>
                <a:gd name="T10" fmla="*/ 437 w 437"/>
                <a:gd name="T11" fmla="*/ 0 h 828"/>
                <a:gd name="T12" fmla="*/ 0 w 437"/>
                <a:gd name="T13" fmla="*/ 0 h 828"/>
                <a:gd name="T14" fmla="*/ 0 w 437"/>
                <a:gd name="T15" fmla="*/ 828 h 828"/>
                <a:gd name="T16" fmla="*/ 29 w 437"/>
                <a:gd name="T17" fmla="*/ 828 h 828"/>
                <a:gd name="T18" fmla="*/ 29 w 437"/>
                <a:gd name="T19"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828">
                  <a:moveTo>
                    <a:pt x="29" y="828"/>
                  </a:moveTo>
                  <a:lnTo>
                    <a:pt x="29" y="29"/>
                  </a:lnTo>
                  <a:lnTo>
                    <a:pt x="408" y="29"/>
                  </a:lnTo>
                  <a:lnTo>
                    <a:pt x="408" y="828"/>
                  </a:lnTo>
                  <a:lnTo>
                    <a:pt x="437" y="828"/>
                  </a:lnTo>
                  <a:lnTo>
                    <a:pt x="437" y="0"/>
                  </a:lnTo>
                  <a:lnTo>
                    <a:pt x="0" y="0"/>
                  </a:lnTo>
                  <a:lnTo>
                    <a:pt x="0" y="828"/>
                  </a:lnTo>
                  <a:lnTo>
                    <a:pt x="29" y="828"/>
                  </a:lnTo>
                  <a:lnTo>
                    <a:pt x="29" y="828"/>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9"/>
            <p:cNvSpPr>
              <a:spLocks/>
            </p:cNvSpPr>
            <p:nvPr/>
          </p:nvSpPr>
          <p:spPr bwMode="auto">
            <a:xfrm>
              <a:off x="8190903" y="3138182"/>
              <a:ext cx="731817" cy="1386603"/>
            </a:xfrm>
            <a:custGeom>
              <a:avLst/>
              <a:gdLst>
                <a:gd name="T0" fmla="*/ 29 w 437"/>
                <a:gd name="T1" fmla="*/ 828 h 828"/>
                <a:gd name="T2" fmla="*/ 29 w 437"/>
                <a:gd name="T3" fmla="*/ 29 h 828"/>
                <a:gd name="T4" fmla="*/ 408 w 437"/>
                <a:gd name="T5" fmla="*/ 29 h 828"/>
                <a:gd name="T6" fmla="*/ 408 w 437"/>
                <a:gd name="T7" fmla="*/ 828 h 828"/>
                <a:gd name="T8" fmla="*/ 437 w 437"/>
                <a:gd name="T9" fmla="*/ 828 h 828"/>
                <a:gd name="T10" fmla="*/ 437 w 437"/>
                <a:gd name="T11" fmla="*/ 0 h 828"/>
                <a:gd name="T12" fmla="*/ 0 w 437"/>
                <a:gd name="T13" fmla="*/ 0 h 828"/>
                <a:gd name="T14" fmla="*/ 0 w 437"/>
                <a:gd name="T15" fmla="*/ 828 h 828"/>
                <a:gd name="T16" fmla="*/ 29 w 437"/>
                <a:gd name="T17" fmla="*/ 828 h 828"/>
                <a:gd name="T18" fmla="*/ 29 w 437"/>
                <a:gd name="T19"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828">
                  <a:moveTo>
                    <a:pt x="29" y="828"/>
                  </a:moveTo>
                  <a:lnTo>
                    <a:pt x="29" y="29"/>
                  </a:lnTo>
                  <a:lnTo>
                    <a:pt x="408" y="29"/>
                  </a:lnTo>
                  <a:lnTo>
                    <a:pt x="408" y="828"/>
                  </a:lnTo>
                  <a:lnTo>
                    <a:pt x="437" y="828"/>
                  </a:lnTo>
                  <a:lnTo>
                    <a:pt x="437" y="0"/>
                  </a:lnTo>
                  <a:lnTo>
                    <a:pt x="0" y="0"/>
                  </a:lnTo>
                  <a:lnTo>
                    <a:pt x="0" y="828"/>
                  </a:lnTo>
                  <a:lnTo>
                    <a:pt x="29" y="828"/>
                  </a:lnTo>
                  <a:lnTo>
                    <a:pt x="29" y="8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40"/>
            <p:cNvSpPr>
              <a:spLocks noChangeArrowheads="1"/>
            </p:cNvSpPr>
            <p:nvPr/>
          </p:nvSpPr>
          <p:spPr bwMode="auto">
            <a:xfrm>
              <a:off x="8264588" y="3211866"/>
              <a:ext cx="584449" cy="1312919"/>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41"/>
            <p:cNvSpPr>
              <a:spLocks noChangeArrowheads="1"/>
            </p:cNvSpPr>
            <p:nvPr/>
          </p:nvSpPr>
          <p:spPr bwMode="auto">
            <a:xfrm>
              <a:off x="8264588" y="3211866"/>
              <a:ext cx="584449" cy="131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42"/>
            <p:cNvSpPr>
              <a:spLocks/>
            </p:cNvSpPr>
            <p:nvPr/>
          </p:nvSpPr>
          <p:spPr bwMode="auto">
            <a:xfrm>
              <a:off x="8256212" y="3205168"/>
              <a:ext cx="601196" cy="1319618"/>
            </a:xfrm>
            <a:custGeom>
              <a:avLst/>
              <a:gdLst>
                <a:gd name="T0" fmla="*/ 10 w 359"/>
                <a:gd name="T1" fmla="*/ 788 h 788"/>
                <a:gd name="T2" fmla="*/ 10 w 359"/>
                <a:gd name="T3" fmla="*/ 9 h 788"/>
                <a:gd name="T4" fmla="*/ 349 w 359"/>
                <a:gd name="T5" fmla="*/ 9 h 788"/>
                <a:gd name="T6" fmla="*/ 349 w 359"/>
                <a:gd name="T7" fmla="*/ 788 h 788"/>
                <a:gd name="T8" fmla="*/ 359 w 359"/>
                <a:gd name="T9" fmla="*/ 788 h 788"/>
                <a:gd name="T10" fmla="*/ 359 w 359"/>
                <a:gd name="T11" fmla="*/ 0 h 788"/>
                <a:gd name="T12" fmla="*/ 0 w 359"/>
                <a:gd name="T13" fmla="*/ 0 h 788"/>
                <a:gd name="T14" fmla="*/ 0 w 359"/>
                <a:gd name="T15" fmla="*/ 788 h 788"/>
                <a:gd name="T16" fmla="*/ 10 w 359"/>
                <a:gd name="T17" fmla="*/ 788 h 788"/>
                <a:gd name="T18" fmla="*/ 10 w 359"/>
                <a:gd name="T19"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788">
                  <a:moveTo>
                    <a:pt x="10" y="788"/>
                  </a:moveTo>
                  <a:lnTo>
                    <a:pt x="10" y="9"/>
                  </a:lnTo>
                  <a:lnTo>
                    <a:pt x="349" y="9"/>
                  </a:lnTo>
                  <a:lnTo>
                    <a:pt x="349" y="788"/>
                  </a:lnTo>
                  <a:lnTo>
                    <a:pt x="359" y="788"/>
                  </a:lnTo>
                  <a:lnTo>
                    <a:pt x="359" y="0"/>
                  </a:lnTo>
                  <a:lnTo>
                    <a:pt x="0" y="0"/>
                  </a:lnTo>
                  <a:lnTo>
                    <a:pt x="0" y="788"/>
                  </a:lnTo>
                  <a:lnTo>
                    <a:pt x="10" y="788"/>
                  </a:lnTo>
                  <a:lnTo>
                    <a:pt x="10" y="78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43"/>
            <p:cNvSpPr>
              <a:spLocks/>
            </p:cNvSpPr>
            <p:nvPr/>
          </p:nvSpPr>
          <p:spPr bwMode="auto">
            <a:xfrm>
              <a:off x="8256214" y="3205168"/>
              <a:ext cx="601196" cy="1319618"/>
            </a:xfrm>
            <a:custGeom>
              <a:avLst/>
              <a:gdLst>
                <a:gd name="T0" fmla="*/ 10 w 359"/>
                <a:gd name="T1" fmla="*/ 788 h 788"/>
                <a:gd name="T2" fmla="*/ 10 w 359"/>
                <a:gd name="T3" fmla="*/ 9 h 788"/>
                <a:gd name="T4" fmla="*/ 349 w 359"/>
                <a:gd name="T5" fmla="*/ 9 h 788"/>
                <a:gd name="T6" fmla="*/ 349 w 359"/>
                <a:gd name="T7" fmla="*/ 788 h 788"/>
                <a:gd name="T8" fmla="*/ 359 w 359"/>
                <a:gd name="T9" fmla="*/ 788 h 788"/>
                <a:gd name="T10" fmla="*/ 359 w 359"/>
                <a:gd name="T11" fmla="*/ 0 h 788"/>
                <a:gd name="T12" fmla="*/ 0 w 359"/>
                <a:gd name="T13" fmla="*/ 0 h 788"/>
                <a:gd name="T14" fmla="*/ 0 w 359"/>
                <a:gd name="T15" fmla="*/ 788 h 788"/>
                <a:gd name="T16" fmla="*/ 10 w 359"/>
                <a:gd name="T17" fmla="*/ 788 h 788"/>
                <a:gd name="T18" fmla="*/ 10 w 359"/>
                <a:gd name="T19"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788">
                  <a:moveTo>
                    <a:pt x="10" y="788"/>
                  </a:moveTo>
                  <a:lnTo>
                    <a:pt x="10" y="9"/>
                  </a:lnTo>
                  <a:lnTo>
                    <a:pt x="349" y="9"/>
                  </a:lnTo>
                  <a:lnTo>
                    <a:pt x="349" y="788"/>
                  </a:lnTo>
                  <a:lnTo>
                    <a:pt x="359" y="788"/>
                  </a:lnTo>
                  <a:lnTo>
                    <a:pt x="359" y="0"/>
                  </a:lnTo>
                  <a:lnTo>
                    <a:pt x="0" y="0"/>
                  </a:lnTo>
                  <a:lnTo>
                    <a:pt x="0" y="788"/>
                  </a:lnTo>
                  <a:lnTo>
                    <a:pt x="10" y="788"/>
                  </a:lnTo>
                  <a:lnTo>
                    <a:pt x="10" y="7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18"/>
            <p:cNvSpPr/>
            <p:nvPr/>
          </p:nvSpPr>
          <p:spPr>
            <a:xfrm>
              <a:off x="8269613" y="4404212"/>
              <a:ext cx="545933" cy="12057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36"/>
            <p:cNvSpPr>
              <a:spLocks noChangeArrowheads="1"/>
            </p:cNvSpPr>
            <p:nvPr/>
          </p:nvSpPr>
          <p:spPr bwMode="auto">
            <a:xfrm>
              <a:off x="9163871" y="3156603"/>
              <a:ext cx="77033" cy="1428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7"/>
            <p:cNvSpPr>
              <a:spLocks/>
            </p:cNvSpPr>
            <p:nvPr/>
          </p:nvSpPr>
          <p:spPr bwMode="auto">
            <a:xfrm>
              <a:off x="9163871" y="3156603"/>
              <a:ext cx="77033" cy="1428469"/>
            </a:xfrm>
            <a:custGeom>
              <a:avLst/>
              <a:gdLst>
                <a:gd name="T0" fmla="*/ 0 w 46"/>
                <a:gd name="T1" fmla="*/ 0 h 853"/>
                <a:gd name="T2" fmla="*/ 0 w 46"/>
                <a:gd name="T3" fmla="*/ 853 h 853"/>
                <a:gd name="T4" fmla="*/ 46 w 46"/>
                <a:gd name="T5" fmla="*/ 853 h 853"/>
                <a:gd name="T6" fmla="*/ 46 w 46"/>
                <a:gd name="T7" fmla="*/ 0 h 853"/>
              </a:gdLst>
              <a:ahLst/>
              <a:cxnLst>
                <a:cxn ang="0">
                  <a:pos x="T0" y="T1"/>
                </a:cxn>
                <a:cxn ang="0">
                  <a:pos x="T2" y="T3"/>
                </a:cxn>
                <a:cxn ang="0">
                  <a:pos x="T4" y="T5"/>
                </a:cxn>
                <a:cxn ang="0">
                  <a:pos x="T6" y="T7"/>
                </a:cxn>
              </a:cxnLst>
              <a:rect l="0" t="0" r="r" b="b"/>
              <a:pathLst>
                <a:path w="46" h="853">
                  <a:moveTo>
                    <a:pt x="0" y="0"/>
                  </a:moveTo>
                  <a:lnTo>
                    <a:pt x="0" y="853"/>
                  </a:lnTo>
                  <a:lnTo>
                    <a:pt x="46" y="853"/>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44"/>
            <p:cNvSpPr>
              <a:spLocks noChangeArrowheads="1"/>
            </p:cNvSpPr>
            <p:nvPr/>
          </p:nvSpPr>
          <p:spPr bwMode="auto">
            <a:xfrm>
              <a:off x="9215784" y="3133158"/>
              <a:ext cx="35168" cy="1465311"/>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45"/>
            <p:cNvSpPr>
              <a:spLocks/>
            </p:cNvSpPr>
            <p:nvPr/>
          </p:nvSpPr>
          <p:spPr bwMode="auto">
            <a:xfrm>
              <a:off x="9215784" y="3133158"/>
              <a:ext cx="35168" cy="1465311"/>
            </a:xfrm>
            <a:custGeom>
              <a:avLst/>
              <a:gdLst>
                <a:gd name="T0" fmla="*/ 0 w 21"/>
                <a:gd name="T1" fmla="*/ 0 h 875"/>
                <a:gd name="T2" fmla="*/ 0 w 21"/>
                <a:gd name="T3" fmla="*/ 875 h 875"/>
                <a:gd name="T4" fmla="*/ 21 w 21"/>
                <a:gd name="T5" fmla="*/ 875 h 875"/>
                <a:gd name="T6" fmla="*/ 21 w 21"/>
                <a:gd name="T7" fmla="*/ 0 h 875"/>
              </a:gdLst>
              <a:ahLst/>
              <a:cxnLst>
                <a:cxn ang="0">
                  <a:pos x="T0" y="T1"/>
                </a:cxn>
                <a:cxn ang="0">
                  <a:pos x="T2" y="T3"/>
                </a:cxn>
                <a:cxn ang="0">
                  <a:pos x="T4" y="T5"/>
                </a:cxn>
                <a:cxn ang="0">
                  <a:pos x="T6" y="T7"/>
                </a:cxn>
              </a:cxnLst>
              <a:rect l="0" t="0" r="r" b="b"/>
              <a:pathLst>
                <a:path w="21" h="875">
                  <a:moveTo>
                    <a:pt x="0" y="0"/>
                  </a:moveTo>
                  <a:lnTo>
                    <a:pt x="0" y="875"/>
                  </a:lnTo>
                  <a:lnTo>
                    <a:pt x="21" y="875"/>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0"/>
            <p:cNvSpPr>
              <a:spLocks/>
            </p:cNvSpPr>
            <p:nvPr/>
          </p:nvSpPr>
          <p:spPr bwMode="auto">
            <a:xfrm>
              <a:off x="8798800" y="3133157"/>
              <a:ext cx="398565" cy="1465311"/>
            </a:xfrm>
            <a:custGeom>
              <a:avLst/>
              <a:gdLst>
                <a:gd name="T0" fmla="*/ 238 w 238"/>
                <a:gd name="T1" fmla="*/ 875 h 875"/>
                <a:gd name="T2" fmla="*/ 0 w 238"/>
                <a:gd name="T3" fmla="*/ 828 h 875"/>
                <a:gd name="T4" fmla="*/ 0 w 238"/>
                <a:gd name="T5" fmla="*/ 65 h 875"/>
                <a:gd name="T6" fmla="*/ 238 w 238"/>
                <a:gd name="T7" fmla="*/ 0 h 875"/>
                <a:gd name="T8" fmla="*/ 238 w 238"/>
                <a:gd name="T9" fmla="*/ 875 h 875"/>
              </a:gdLst>
              <a:ahLst/>
              <a:cxnLst>
                <a:cxn ang="0">
                  <a:pos x="T0" y="T1"/>
                </a:cxn>
                <a:cxn ang="0">
                  <a:pos x="T2" y="T3"/>
                </a:cxn>
                <a:cxn ang="0">
                  <a:pos x="T4" y="T5"/>
                </a:cxn>
                <a:cxn ang="0">
                  <a:pos x="T6" y="T7"/>
                </a:cxn>
                <a:cxn ang="0">
                  <a:pos x="T8" y="T9"/>
                </a:cxn>
              </a:cxnLst>
              <a:rect l="0" t="0" r="r" b="b"/>
              <a:pathLst>
                <a:path w="238" h="875">
                  <a:moveTo>
                    <a:pt x="238" y="875"/>
                  </a:moveTo>
                  <a:lnTo>
                    <a:pt x="0" y="828"/>
                  </a:lnTo>
                  <a:lnTo>
                    <a:pt x="0" y="65"/>
                  </a:lnTo>
                  <a:lnTo>
                    <a:pt x="238" y="0"/>
                  </a:lnTo>
                  <a:lnTo>
                    <a:pt x="238" y="87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5" name="Group 124"/>
          <p:cNvGrpSpPr/>
          <p:nvPr/>
        </p:nvGrpSpPr>
        <p:grpSpPr>
          <a:xfrm>
            <a:off x="10497271" y="4518585"/>
            <a:ext cx="977990" cy="2858613"/>
            <a:chOff x="8450477" y="4132918"/>
            <a:chExt cx="977990" cy="2858613"/>
          </a:xfrm>
        </p:grpSpPr>
        <p:sp>
          <p:nvSpPr>
            <p:cNvPr id="126" name="Rectangle 80"/>
            <p:cNvSpPr>
              <a:spLocks noChangeArrowheads="1"/>
            </p:cNvSpPr>
            <p:nvPr/>
          </p:nvSpPr>
          <p:spPr bwMode="auto">
            <a:xfrm>
              <a:off x="9055018" y="5983398"/>
              <a:ext cx="370095" cy="301435"/>
            </a:xfrm>
            <a:prstGeom prst="rect">
              <a:avLst/>
            </a:pr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7" name="Rectangle 81"/>
            <p:cNvSpPr>
              <a:spLocks noChangeArrowheads="1"/>
            </p:cNvSpPr>
            <p:nvPr/>
          </p:nvSpPr>
          <p:spPr bwMode="auto">
            <a:xfrm>
              <a:off x="9055022" y="6112345"/>
              <a:ext cx="373445" cy="15072"/>
            </a:xfrm>
            <a:prstGeom prst="rect">
              <a:avLst/>
            </a:prstGeom>
            <a:solidFill>
              <a:schemeClr val="tx2">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8" name="Freeform 82"/>
            <p:cNvSpPr>
              <a:spLocks/>
            </p:cNvSpPr>
            <p:nvPr/>
          </p:nvSpPr>
          <p:spPr bwMode="auto">
            <a:xfrm>
              <a:off x="9055018" y="6112345"/>
              <a:ext cx="373445" cy="15072"/>
            </a:xfrm>
            <a:custGeom>
              <a:avLst/>
              <a:gdLst>
                <a:gd name="T0" fmla="*/ 223 w 223"/>
                <a:gd name="T1" fmla="*/ 0 h 9"/>
                <a:gd name="T2" fmla="*/ 0 w 223"/>
                <a:gd name="T3" fmla="*/ 0 h 9"/>
                <a:gd name="T4" fmla="*/ 0 w 223"/>
                <a:gd name="T5" fmla="*/ 9 h 9"/>
                <a:gd name="T6" fmla="*/ 223 w 223"/>
                <a:gd name="T7" fmla="*/ 9 h 9"/>
              </a:gdLst>
              <a:ahLst/>
              <a:cxnLst>
                <a:cxn ang="0">
                  <a:pos x="T0" y="T1"/>
                </a:cxn>
                <a:cxn ang="0">
                  <a:pos x="T2" y="T3"/>
                </a:cxn>
                <a:cxn ang="0">
                  <a:pos x="T4" y="T5"/>
                </a:cxn>
                <a:cxn ang="0">
                  <a:pos x="T6" y="T7"/>
                </a:cxn>
              </a:cxnLst>
              <a:rect l="0" t="0" r="r" b="b"/>
              <a:pathLst>
                <a:path w="223" h="9">
                  <a:moveTo>
                    <a:pt x="223" y="0"/>
                  </a:moveTo>
                  <a:lnTo>
                    <a:pt x="0" y="0"/>
                  </a:lnTo>
                  <a:lnTo>
                    <a:pt x="0" y="9"/>
                  </a:lnTo>
                  <a:lnTo>
                    <a:pt x="223"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1"/>
            <p:cNvSpPr>
              <a:spLocks/>
            </p:cNvSpPr>
            <p:nvPr/>
          </p:nvSpPr>
          <p:spPr bwMode="auto">
            <a:xfrm>
              <a:off x="8857412" y="4884832"/>
              <a:ext cx="247847" cy="358372"/>
            </a:xfrm>
            <a:custGeom>
              <a:avLst/>
              <a:gdLst>
                <a:gd name="T0" fmla="*/ 128 w 128"/>
                <a:gd name="T1" fmla="*/ 130 h 185"/>
                <a:gd name="T2" fmla="*/ 99 w 128"/>
                <a:gd name="T3" fmla="*/ 4 h 185"/>
                <a:gd name="T4" fmla="*/ 32 w 128"/>
                <a:gd name="T5" fmla="*/ 4 h 185"/>
                <a:gd name="T6" fmla="*/ 0 w 128"/>
                <a:gd name="T7" fmla="*/ 71 h 185"/>
                <a:gd name="T8" fmla="*/ 18 w 128"/>
                <a:gd name="T9" fmla="*/ 71 h 185"/>
                <a:gd name="T10" fmla="*/ 18 w 128"/>
                <a:gd name="T11" fmla="*/ 105 h 185"/>
                <a:gd name="T12" fmla="*/ 34 w 128"/>
                <a:gd name="T13" fmla="*/ 114 h 185"/>
                <a:gd name="T14" fmla="*/ 56 w 128"/>
                <a:gd name="T15" fmla="*/ 114 h 185"/>
                <a:gd name="T16" fmla="*/ 46 w 128"/>
                <a:gd name="T17" fmla="*/ 174 h 185"/>
                <a:gd name="T18" fmla="*/ 128 w 128"/>
                <a:gd name="T19" fmla="*/ 13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85">
                  <a:moveTo>
                    <a:pt x="128" y="130"/>
                  </a:moveTo>
                  <a:cubicBezTo>
                    <a:pt x="128" y="130"/>
                    <a:pt x="128" y="9"/>
                    <a:pt x="99" y="4"/>
                  </a:cubicBezTo>
                  <a:cubicBezTo>
                    <a:pt x="70" y="0"/>
                    <a:pt x="32" y="4"/>
                    <a:pt x="32" y="4"/>
                  </a:cubicBezTo>
                  <a:cubicBezTo>
                    <a:pt x="0" y="71"/>
                    <a:pt x="0" y="71"/>
                    <a:pt x="0" y="71"/>
                  </a:cubicBezTo>
                  <a:cubicBezTo>
                    <a:pt x="18" y="71"/>
                    <a:pt x="18" y="71"/>
                    <a:pt x="18" y="71"/>
                  </a:cubicBezTo>
                  <a:cubicBezTo>
                    <a:pt x="18" y="105"/>
                    <a:pt x="18" y="105"/>
                    <a:pt x="18" y="105"/>
                  </a:cubicBezTo>
                  <a:cubicBezTo>
                    <a:pt x="18" y="105"/>
                    <a:pt x="28" y="114"/>
                    <a:pt x="34" y="114"/>
                  </a:cubicBezTo>
                  <a:cubicBezTo>
                    <a:pt x="41" y="114"/>
                    <a:pt x="56" y="114"/>
                    <a:pt x="56" y="114"/>
                  </a:cubicBezTo>
                  <a:cubicBezTo>
                    <a:pt x="56" y="114"/>
                    <a:pt x="45" y="164"/>
                    <a:pt x="46" y="174"/>
                  </a:cubicBezTo>
                  <a:cubicBezTo>
                    <a:pt x="47" y="185"/>
                    <a:pt x="128" y="130"/>
                    <a:pt x="128" y="130"/>
                  </a:cubicBezTo>
                  <a:close/>
                </a:path>
              </a:pathLst>
            </a:custGeom>
            <a:solidFill>
              <a:srgbClr val="DDC5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
            <p:cNvSpPr>
              <a:spLocks/>
            </p:cNvSpPr>
            <p:nvPr/>
          </p:nvSpPr>
          <p:spPr bwMode="auto">
            <a:xfrm>
              <a:off x="8900953" y="4876458"/>
              <a:ext cx="202630" cy="140670"/>
            </a:xfrm>
            <a:custGeom>
              <a:avLst/>
              <a:gdLst>
                <a:gd name="T0" fmla="*/ 104 w 104"/>
                <a:gd name="T1" fmla="*/ 72 h 72"/>
                <a:gd name="T2" fmla="*/ 73 w 104"/>
                <a:gd name="T3" fmla="*/ 72 h 72"/>
                <a:gd name="T4" fmla="*/ 52 w 104"/>
                <a:gd name="T5" fmla="*/ 65 h 72"/>
                <a:gd name="T6" fmla="*/ 40 w 104"/>
                <a:gd name="T7" fmla="*/ 65 h 72"/>
                <a:gd name="T8" fmla="*/ 5 w 104"/>
                <a:gd name="T9" fmla="*/ 19 h 72"/>
                <a:gd name="T10" fmla="*/ 0 w 104"/>
                <a:gd name="T11" fmla="*/ 19 h 72"/>
                <a:gd name="T12" fmla="*/ 6 w 104"/>
                <a:gd name="T13" fmla="*/ 7 h 72"/>
                <a:gd name="T14" fmla="*/ 83 w 104"/>
                <a:gd name="T15" fmla="*/ 10 h 72"/>
                <a:gd name="T16" fmla="*/ 104 w 104"/>
                <a:gd name="T1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72">
                  <a:moveTo>
                    <a:pt x="104" y="72"/>
                  </a:moveTo>
                  <a:cubicBezTo>
                    <a:pt x="73" y="72"/>
                    <a:pt x="73" y="72"/>
                    <a:pt x="73" y="72"/>
                  </a:cubicBezTo>
                  <a:cubicBezTo>
                    <a:pt x="52" y="65"/>
                    <a:pt x="52" y="65"/>
                    <a:pt x="52" y="65"/>
                  </a:cubicBezTo>
                  <a:cubicBezTo>
                    <a:pt x="40" y="65"/>
                    <a:pt x="40" y="65"/>
                    <a:pt x="40" y="65"/>
                  </a:cubicBezTo>
                  <a:cubicBezTo>
                    <a:pt x="40" y="65"/>
                    <a:pt x="39" y="20"/>
                    <a:pt x="5" y="19"/>
                  </a:cubicBezTo>
                  <a:cubicBezTo>
                    <a:pt x="0" y="19"/>
                    <a:pt x="0" y="19"/>
                    <a:pt x="0" y="19"/>
                  </a:cubicBezTo>
                  <a:cubicBezTo>
                    <a:pt x="6" y="7"/>
                    <a:pt x="6" y="7"/>
                    <a:pt x="6" y="7"/>
                  </a:cubicBezTo>
                  <a:cubicBezTo>
                    <a:pt x="6" y="7"/>
                    <a:pt x="75" y="0"/>
                    <a:pt x="83" y="10"/>
                  </a:cubicBezTo>
                  <a:cubicBezTo>
                    <a:pt x="92" y="21"/>
                    <a:pt x="100" y="31"/>
                    <a:pt x="104" y="72"/>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1" name="Oval 53"/>
            <p:cNvSpPr>
              <a:spLocks noChangeArrowheads="1"/>
            </p:cNvSpPr>
            <p:nvPr/>
          </p:nvSpPr>
          <p:spPr bwMode="auto">
            <a:xfrm>
              <a:off x="8993058" y="4960191"/>
              <a:ext cx="51913" cy="73684"/>
            </a:xfrm>
            <a:prstGeom prst="ellipse">
              <a:avLst/>
            </a:prstGeom>
            <a:solidFill>
              <a:srgbClr val="DDC5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4"/>
            <p:cNvSpPr>
              <a:spLocks/>
            </p:cNvSpPr>
            <p:nvPr/>
          </p:nvSpPr>
          <p:spPr bwMode="auto">
            <a:xfrm>
              <a:off x="8907651" y="4960191"/>
              <a:ext cx="31818" cy="8373"/>
            </a:xfrm>
            <a:custGeom>
              <a:avLst/>
              <a:gdLst>
                <a:gd name="T0" fmla="*/ 15 w 17"/>
                <a:gd name="T1" fmla="*/ 0 h 4"/>
                <a:gd name="T2" fmla="*/ 2 w 17"/>
                <a:gd name="T3" fmla="*/ 0 h 4"/>
                <a:gd name="T4" fmla="*/ 0 w 17"/>
                <a:gd name="T5" fmla="*/ 2 h 4"/>
                <a:gd name="T6" fmla="*/ 2 w 17"/>
                <a:gd name="T7" fmla="*/ 4 h 4"/>
                <a:gd name="T8" fmla="*/ 15 w 17"/>
                <a:gd name="T9" fmla="*/ 4 h 4"/>
                <a:gd name="T10" fmla="*/ 17 w 17"/>
                <a:gd name="T11" fmla="*/ 2 h 4"/>
                <a:gd name="T12" fmla="*/ 15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5" y="0"/>
                  </a:moveTo>
                  <a:cubicBezTo>
                    <a:pt x="2" y="0"/>
                    <a:pt x="2" y="0"/>
                    <a:pt x="2" y="0"/>
                  </a:cubicBezTo>
                  <a:cubicBezTo>
                    <a:pt x="1" y="0"/>
                    <a:pt x="0" y="1"/>
                    <a:pt x="0" y="2"/>
                  </a:cubicBezTo>
                  <a:cubicBezTo>
                    <a:pt x="0" y="3"/>
                    <a:pt x="1" y="4"/>
                    <a:pt x="2" y="4"/>
                  </a:cubicBezTo>
                  <a:cubicBezTo>
                    <a:pt x="15" y="4"/>
                    <a:pt x="15" y="4"/>
                    <a:pt x="15" y="4"/>
                  </a:cubicBezTo>
                  <a:cubicBezTo>
                    <a:pt x="16" y="4"/>
                    <a:pt x="17" y="3"/>
                    <a:pt x="17" y="2"/>
                  </a:cubicBezTo>
                  <a:cubicBezTo>
                    <a:pt x="17" y="1"/>
                    <a:pt x="16" y="0"/>
                    <a:pt x="15" y="0"/>
                  </a:cubicBezTo>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3" name="Freeform 55"/>
            <p:cNvSpPr>
              <a:spLocks/>
            </p:cNvSpPr>
            <p:nvPr/>
          </p:nvSpPr>
          <p:spPr bwMode="auto">
            <a:xfrm>
              <a:off x="8450477" y="4154689"/>
              <a:ext cx="284689" cy="2836842"/>
            </a:xfrm>
            <a:custGeom>
              <a:avLst/>
              <a:gdLst>
                <a:gd name="T0" fmla="*/ 0 w 146"/>
                <a:gd name="T1" fmla="*/ 7 h 1461"/>
                <a:gd name="T2" fmla="*/ 134 w 146"/>
                <a:gd name="T3" fmla="*/ 1456 h 1461"/>
                <a:gd name="T4" fmla="*/ 140 w 146"/>
                <a:gd name="T5" fmla="*/ 1461 h 1461"/>
                <a:gd name="T6" fmla="*/ 145 w 146"/>
                <a:gd name="T7" fmla="*/ 1455 h 1461"/>
                <a:gd name="T8" fmla="*/ 12 w 146"/>
                <a:gd name="T9" fmla="*/ 6 h 1461"/>
                <a:gd name="T10" fmla="*/ 5 w 146"/>
                <a:gd name="T11" fmla="*/ 1 h 1461"/>
                <a:gd name="T12" fmla="*/ 0 w 146"/>
                <a:gd name="T13" fmla="*/ 7 h 1461"/>
              </a:gdLst>
              <a:ahLst/>
              <a:cxnLst>
                <a:cxn ang="0">
                  <a:pos x="T0" y="T1"/>
                </a:cxn>
                <a:cxn ang="0">
                  <a:pos x="T2" y="T3"/>
                </a:cxn>
                <a:cxn ang="0">
                  <a:pos x="T4" y="T5"/>
                </a:cxn>
                <a:cxn ang="0">
                  <a:pos x="T6" y="T7"/>
                </a:cxn>
                <a:cxn ang="0">
                  <a:pos x="T8" y="T9"/>
                </a:cxn>
                <a:cxn ang="0">
                  <a:pos x="T10" y="T11"/>
                </a:cxn>
                <a:cxn ang="0">
                  <a:pos x="T12" y="T13"/>
                </a:cxn>
              </a:cxnLst>
              <a:rect l="0" t="0" r="r" b="b"/>
              <a:pathLst>
                <a:path w="146" h="1461">
                  <a:moveTo>
                    <a:pt x="0" y="7"/>
                  </a:moveTo>
                  <a:cubicBezTo>
                    <a:pt x="134" y="1456"/>
                    <a:pt x="134" y="1456"/>
                    <a:pt x="134" y="1456"/>
                  </a:cubicBezTo>
                  <a:cubicBezTo>
                    <a:pt x="134" y="1459"/>
                    <a:pt x="137" y="1461"/>
                    <a:pt x="140" y="1461"/>
                  </a:cubicBezTo>
                  <a:cubicBezTo>
                    <a:pt x="143" y="1461"/>
                    <a:pt x="146" y="1458"/>
                    <a:pt x="145" y="1455"/>
                  </a:cubicBezTo>
                  <a:cubicBezTo>
                    <a:pt x="12" y="6"/>
                    <a:pt x="12" y="6"/>
                    <a:pt x="12" y="6"/>
                  </a:cubicBezTo>
                  <a:cubicBezTo>
                    <a:pt x="11" y="3"/>
                    <a:pt x="9" y="0"/>
                    <a:pt x="5" y="1"/>
                  </a:cubicBezTo>
                  <a:cubicBezTo>
                    <a:pt x="2" y="1"/>
                    <a:pt x="0" y="4"/>
                    <a:pt x="0" y="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56"/>
            <p:cNvSpPr>
              <a:spLocks/>
            </p:cNvSpPr>
            <p:nvPr/>
          </p:nvSpPr>
          <p:spPr bwMode="auto">
            <a:xfrm>
              <a:off x="8703348" y="4132918"/>
              <a:ext cx="283015" cy="2836842"/>
            </a:xfrm>
            <a:custGeom>
              <a:avLst/>
              <a:gdLst>
                <a:gd name="T0" fmla="*/ 0 w 146"/>
                <a:gd name="T1" fmla="*/ 7 h 1461"/>
                <a:gd name="T2" fmla="*/ 134 w 146"/>
                <a:gd name="T3" fmla="*/ 1455 h 1461"/>
                <a:gd name="T4" fmla="*/ 140 w 146"/>
                <a:gd name="T5" fmla="*/ 1460 h 1461"/>
                <a:gd name="T6" fmla="*/ 146 w 146"/>
                <a:gd name="T7" fmla="*/ 1454 h 1461"/>
                <a:gd name="T8" fmla="*/ 12 w 146"/>
                <a:gd name="T9" fmla="*/ 5 h 1461"/>
                <a:gd name="T10" fmla="*/ 6 w 146"/>
                <a:gd name="T11" fmla="*/ 0 h 1461"/>
                <a:gd name="T12" fmla="*/ 0 w 146"/>
                <a:gd name="T13" fmla="*/ 7 h 1461"/>
              </a:gdLst>
              <a:ahLst/>
              <a:cxnLst>
                <a:cxn ang="0">
                  <a:pos x="T0" y="T1"/>
                </a:cxn>
                <a:cxn ang="0">
                  <a:pos x="T2" y="T3"/>
                </a:cxn>
                <a:cxn ang="0">
                  <a:pos x="T4" y="T5"/>
                </a:cxn>
                <a:cxn ang="0">
                  <a:pos x="T6" y="T7"/>
                </a:cxn>
                <a:cxn ang="0">
                  <a:pos x="T8" y="T9"/>
                </a:cxn>
                <a:cxn ang="0">
                  <a:pos x="T10" y="T11"/>
                </a:cxn>
                <a:cxn ang="0">
                  <a:pos x="T12" y="T13"/>
                </a:cxn>
              </a:cxnLst>
              <a:rect l="0" t="0" r="r" b="b"/>
              <a:pathLst>
                <a:path w="146" h="1461">
                  <a:moveTo>
                    <a:pt x="0" y="7"/>
                  </a:moveTo>
                  <a:cubicBezTo>
                    <a:pt x="134" y="1455"/>
                    <a:pt x="134" y="1455"/>
                    <a:pt x="134" y="1455"/>
                  </a:cubicBezTo>
                  <a:cubicBezTo>
                    <a:pt x="134" y="1458"/>
                    <a:pt x="137" y="1461"/>
                    <a:pt x="140" y="1460"/>
                  </a:cubicBezTo>
                  <a:cubicBezTo>
                    <a:pt x="144" y="1460"/>
                    <a:pt x="146" y="1457"/>
                    <a:pt x="146" y="1454"/>
                  </a:cubicBezTo>
                  <a:cubicBezTo>
                    <a:pt x="12" y="5"/>
                    <a:pt x="12" y="5"/>
                    <a:pt x="12" y="5"/>
                  </a:cubicBezTo>
                  <a:cubicBezTo>
                    <a:pt x="12" y="2"/>
                    <a:pt x="9" y="0"/>
                    <a:pt x="6" y="0"/>
                  </a:cubicBezTo>
                  <a:cubicBezTo>
                    <a:pt x="2" y="0"/>
                    <a:pt x="0" y="3"/>
                    <a:pt x="0" y="7"/>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57"/>
            <p:cNvSpPr>
              <a:spLocks/>
            </p:cNvSpPr>
            <p:nvPr/>
          </p:nvSpPr>
          <p:spPr bwMode="auto">
            <a:xfrm>
              <a:off x="8711721" y="6842487"/>
              <a:ext cx="259570" cy="45215"/>
            </a:xfrm>
            <a:custGeom>
              <a:avLst/>
              <a:gdLst>
                <a:gd name="T0" fmla="*/ 127 w 134"/>
                <a:gd name="T1" fmla="*/ 1 h 24"/>
                <a:gd name="T2" fmla="*/ 6 w 134"/>
                <a:gd name="T3" fmla="*/ 11 h 24"/>
                <a:gd name="T4" fmla="*/ 1 w 134"/>
                <a:gd name="T5" fmla="*/ 18 h 24"/>
                <a:gd name="T6" fmla="*/ 7 w 134"/>
                <a:gd name="T7" fmla="*/ 23 h 24"/>
                <a:gd name="T8" fmla="*/ 129 w 134"/>
                <a:gd name="T9" fmla="*/ 12 h 24"/>
                <a:gd name="T10" fmla="*/ 134 w 134"/>
                <a:gd name="T11" fmla="*/ 6 h 24"/>
                <a:gd name="T12" fmla="*/ 127 w 134"/>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134" h="24">
                  <a:moveTo>
                    <a:pt x="127" y="1"/>
                  </a:moveTo>
                  <a:cubicBezTo>
                    <a:pt x="6" y="11"/>
                    <a:pt x="6" y="11"/>
                    <a:pt x="6" y="11"/>
                  </a:cubicBezTo>
                  <a:cubicBezTo>
                    <a:pt x="3" y="12"/>
                    <a:pt x="0" y="15"/>
                    <a:pt x="1" y="18"/>
                  </a:cubicBezTo>
                  <a:cubicBezTo>
                    <a:pt x="1" y="21"/>
                    <a:pt x="4" y="24"/>
                    <a:pt x="7" y="23"/>
                  </a:cubicBezTo>
                  <a:cubicBezTo>
                    <a:pt x="129" y="12"/>
                    <a:pt x="129" y="12"/>
                    <a:pt x="129" y="12"/>
                  </a:cubicBezTo>
                  <a:cubicBezTo>
                    <a:pt x="132" y="12"/>
                    <a:pt x="134" y="9"/>
                    <a:pt x="134" y="6"/>
                  </a:cubicBezTo>
                  <a:cubicBezTo>
                    <a:pt x="134" y="3"/>
                    <a:pt x="131" y="0"/>
                    <a:pt x="127" y="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58"/>
            <p:cNvSpPr>
              <a:spLocks/>
            </p:cNvSpPr>
            <p:nvPr/>
          </p:nvSpPr>
          <p:spPr bwMode="auto">
            <a:xfrm>
              <a:off x="8701673" y="6720239"/>
              <a:ext cx="259570" cy="43540"/>
            </a:xfrm>
            <a:custGeom>
              <a:avLst/>
              <a:gdLst>
                <a:gd name="T0" fmla="*/ 127 w 134"/>
                <a:gd name="T1" fmla="*/ 0 h 23"/>
                <a:gd name="T2" fmla="*/ 5 w 134"/>
                <a:gd name="T3" fmla="*/ 11 h 23"/>
                <a:gd name="T4" fmla="*/ 0 w 134"/>
                <a:gd name="T5" fmla="*/ 17 h 23"/>
                <a:gd name="T6" fmla="*/ 7 w 134"/>
                <a:gd name="T7" fmla="*/ 23 h 23"/>
                <a:gd name="T8" fmla="*/ 128 w 134"/>
                <a:gd name="T9" fmla="*/ 12 h 23"/>
                <a:gd name="T10" fmla="*/ 133 w 134"/>
                <a:gd name="T11" fmla="*/ 5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5" y="11"/>
                    <a:pt x="5" y="11"/>
                    <a:pt x="5" y="11"/>
                  </a:cubicBezTo>
                  <a:cubicBezTo>
                    <a:pt x="2" y="11"/>
                    <a:pt x="0" y="14"/>
                    <a:pt x="0" y="17"/>
                  </a:cubicBezTo>
                  <a:cubicBezTo>
                    <a:pt x="0" y="21"/>
                    <a:pt x="3" y="23"/>
                    <a:pt x="7" y="23"/>
                  </a:cubicBezTo>
                  <a:cubicBezTo>
                    <a:pt x="128" y="12"/>
                    <a:pt x="128" y="12"/>
                    <a:pt x="128" y="12"/>
                  </a:cubicBezTo>
                  <a:cubicBezTo>
                    <a:pt x="131" y="12"/>
                    <a:pt x="134" y="9"/>
                    <a:pt x="133" y="5"/>
                  </a:cubicBezTo>
                  <a:cubicBezTo>
                    <a:pt x="133" y="2"/>
                    <a:pt x="130"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59"/>
            <p:cNvSpPr>
              <a:spLocks/>
            </p:cNvSpPr>
            <p:nvPr/>
          </p:nvSpPr>
          <p:spPr bwMode="auto">
            <a:xfrm>
              <a:off x="8689951" y="6594642"/>
              <a:ext cx="259570" cy="45215"/>
            </a:xfrm>
            <a:custGeom>
              <a:avLst/>
              <a:gdLst>
                <a:gd name="T0" fmla="*/ 127 w 134"/>
                <a:gd name="T1" fmla="*/ 0 h 23"/>
                <a:gd name="T2" fmla="*/ 6 w 134"/>
                <a:gd name="T3" fmla="*/ 11 h 23"/>
                <a:gd name="T4" fmla="*/ 0 w 134"/>
                <a:gd name="T5" fmla="*/ 18 h 23"/>
                <a:gd name="T6" fmla="*/ 7 w 134"/>
                <a:gd name="T7" fmla="*/ 23 h 23"/>
                <a:gd name="T8" fmla="*/ 128 w 134"/>
                <a:gd name="T9" fmla="*/ 12 h 23"/>
                <a:gd name="T10" fmla="*/ 133 w 134"/>
                <a:gd name="T11" fmla="*/ 6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6" y="11"/>
                    <a:pt x="6" y="11"/>
                    <a:pt x="6" y="11"/>
                  </a:cubicBezTo>
                  <a:cubicBezTo>
                    <a:pt x="2" y="11"/>
                    <a:pt x="0" y="14"/>
                    <a:pt x="0" y="18"/>
                  </a:cubicBezTo>
                  <a:cubicBezTo>
                    <a:pt x="1" y="21"/>
                    <a:pt x="3" y="23"/>
                    <a:pt x="7" y="23"/>
                  </a:cubicBezTo>
                  <a:cubicBezTo>
                    <a:pt x="128" y="12"/>
                    <a:pt x="128" y="12"/>
                    <a:pt x="128" y="12"/>
                  </a:cubicBezTo>
                  <a:cubicBezTo>
                    <a:pt x="131" y="12"/>
                    <a:pt x="134" y="9"/>
                    <a:pt x="133" y="6"/>
                  </a:cubicBezTo>
                  <a:cubicBezTo>
                    <a:pt x="133" y="2"/>
                    <a:pt x="130"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60"/>
            <p:cNvSpPr>
              <a:spLocks/>
            </p:cNvSpPr>
            <p:nvPr/>
          </p:nvSpPr>
          <p:spPr bwMode="auto">
            <a:xfrm>
              <a:off x="8678228" y="6470719"/>
              <a:ext cx="259570" cy="46890"/>
            </a:xfrm>
            <a:custGeom>
              <a:avLst/>
              <a:gdLst>
                <a:gd name="T0" fmla="*/ 127 w 134"/>
                <a:gd name="T1" fmla="*/ 1 h 24"/>
                <a:gd name="T2" fmla="*/ 6 w 134"/>
                <a:gd name="T3" fmla="*/ 11 h 24"/>
                <a:gd name="T4" fmla="*/ 1 w 134"/>
                <a:gd name="T5" fmla="*/ 18 h 24"/>
                <a:gd name="T6" fmla="*/ 7 w 134"/>
                <a:gd name="T7" fmla="*/ 23 h 24"/>
                <a:gd name="T8" fmla="*/ 128 w 134"/>
                <a:gd name="T9" fmla="*/ 13 h 24"/>
                <a:gd name="T10" fmla="*/ 134 w 134"/>
                <a:gd name="T11" fmla="*/ 6 h 24"/>
                <a:gd name="T12" fmla="*/ 127 w 134"/>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134" h="24">
                  <a:moveTo>
                    <a:pt x="127" y="1"/>
                  </a:moveTo>
                  <a:cubicBezTo>
                    <a:pt x="6" y="11"/>
                    <a:pt x="6" y="11"/>
                    <a:pt x="6" y="11"/>
                  </a:cubicBezTo>
                  <a:cubicBezTo>
                    <a:pt x="3" y="12"/>
                    <a:pt x="0" y="15"/>
                    <a:pt x="1" y="18"/>
                  </a:cubicBezTo>
                  <a:cubicBezTo>
                    <a:pt x="1" y="21"/>
                    <a:pt x="4" y="24"/>
                    <a:pt x="7" y="23"/>
                  </a:cubicBezTo>
                  <a:cubicBezTo>
                    <a:pt x="128" y="13"/>
                    <a:pt x="128" y="13"/>
                    <a:pt x="128" y="13"/>
                  </a:cubicBezTo>
                  <a:cubicBezTo>
                    <a:pt x="132" y="12"/>
                    <a:pt x="134" y="9"/>
                    <a:pt x="134" y="6"/>
                  </a:cubicBezTo>
                  <a:cubicBezTo>
                    <a:pt x="133" y="3"/>
                    <a:pt x="131" y="0"/>
                    <a:pt x="127" y="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61"/>
            <p:cNvSpPr>
              <a:spLocks/>
            </p:cNvSpPr>
            <p:nvPr/>
          </p:nvSpPr>
          <p:spPr bwMode="auto">
            <a:xfrm>
              <a:off x="8666506" y="6348471"/>
              <a:ext cx="259570" cy="45215"/>
            </a:xfrm>
            <a:custGeom>
              <a:avLst/>
              <a:gdLst>
                <a:gd name="T0" fmla="*/ 127 w 134"/>
                <a:gd name="T1" fmla="*/ 0 h 23"/>
                <a:gd name="T2" fmla="*/ 6 w 134"/>
                <a:gd name="T3" fmla="*/ 11 h 23"/>
                <a:gd name="T4" fmla="*/ 1 w 134"/>
                <a:gd name="T5" fmla="*/ 17 h 23"/>
                <a:gd name="T6" fmla="*/ 7 w 134"/>
                <a:gd name="T7" fmla="*/ 23 h 23"/>
                <a:gd name="T8" fmla="*/ 129 w 134"/>
                <a:gd name="T9" fmla="*/ 12 h 23"/>
                <a:gd name="T10" fmla="*/ 134 w 134"/>
                <a:gd name="T11" fmla="*/ 5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6" y="11"/>
                    <a:pt x="6" y="11"/>
                    <a:pt x="6" y="11"/>
                  </a:cubicBezTo>
                  <a:cubicBezTo>
                    <a:pt x="3" y="11"/>
                    <a:pt x="0" y="14"/>
                    <a:pt x="1" y="17"/>
                  </a:cubicBezTo>
                  <a:cubicBezTo>
                    <a:pt x="1" y="21"/>
                    <a:pt x="4" y="23"/>
                    <a:pt x="7" y="23"/>
                  </a:cubicBezTo>
                  <a:cubicBezTo>
                    <a:pt x="129" y="12"/>
                    <a:pt x="129" y="12"/>
                    <a:pt x="129" y="12"/>
                  </a:cubicBezTo>
                  <a:cubicBezTo>
                    <a:pt x="132" y="12"/>
                    <a:pt x="134" y="9"/>
                    <a:pt x="134" y="5"/>
                  </a:cubicBezTo>
                  <a:cubicBezTo>
                    <a:pt x="134" y="2"/>
                    <a:pt x="131"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
            <p:cNvSpPr>
              <a:spLocks/>
            </p:cNvSpPr>
            <p:nvPr/>
          </p:nvSpPr>
          <p:spPr bwMode="auto">
            <a:xfrm>
              <a:off x="8656458" y="6224547"/>
              <a:ext cx="261244" cy="45215"/>
            </a:xfrm>
            <a:custGeom>
              <a:avLst/>
              <a:gdLst>
                <a:gd name="T0" fmla="*/ 127 w 134"/>
                <a:gd name="T1" fmla="*/ 0 h 23"/>
                <a:gd name="T2" fmla="*/ 5 w 134"/>
                <a:gd name="T3" fmla="*/ 11 h 23"/>
                <a:gd name="T4" fmla="*/ 0 w 134"/>
                <a:gd name="T5" fmla="*/ 18 h 23"/>
                <a:gd name="T6" fmla="*/ 7 w 134"/>
                <a:gd name="T7" fmla="*/ 23 h 23"/>
                <a:gd name="T8" fmla="*/ 128 w 134"/>
                <a:gd name="T9" fmla="*/ 12 h 23"/>
                <a:gd name="T10" fmla="*/ 133 w 134"/>
                <a:gd name="T11" fmla="*/ 6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5" y="11"/>
                    <a:pt x="5" y="11"/>
                    <a:pt x="5" y="11"/>
                  </a:cubicBezTo>
                  <a:cubicBezTo>
                    <a:pt x="2" y="11"/>
                    <a:pt x="0" y="14"/>
                    <a:pt x="0" y="18"/>
                  </a:cubicBezTo>
                  <a:cubicBezTo>
                    <a:pt x="0" y="21"/>
                    <a:pt x="3" y="23"/>
                    <a:pt x="7" y="23"/>
                  </a:cubicBezTo>
                  <a:cubicBezTo>
                    <a:pt x="128" y="12"/>
                    <a:pt x="128" y="12"/>
                    <a:pt x="128" y="12"/>
                  </a:cubicBezTo>
                  <a:cubicBezTo>
                    <a:pt x="131" y="12"/>
                    <a:pt x="134" y="9"/>
                    <a:pt x="133" y="6"/>
                  </a:cubicBezTo>
                  <a:cubicBezTo>
                    <a:pt x="133" y="2"/>
                    <a:pt x="130"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63"/>
            <p:cNvSpPr>
              <a:spLocks/>
            </p:cNvSpPr>
            <p:nvPr/>
          </p:nvSpPr>
          <p:spPr bwMode="auto">
            <a:xfrm>
              <a:off x="8644735" y="6100623"/>
              <a:ext cx="261244" cy="45215"/>
            </a:xfrm>
            <a:custGeom>
              <a:avLst/>
              <a:gdLst>
                <a:gd name="T0" fmla="*/ 127 w 134"/>
                <a:gd name="T1" fmla="*/ 1 h 24"/>
                <a:gd name="T2" fmla="*/ 6 w 134"/>
                <a:gd name="T3" fmla="*/ 12 h 24"/>
                <a:gd name="T4" fmla="*/ 0 w 134"/>
                <a:gd name="T5" fmla="*/ 18 h 24"/>
                <a:gd name="T6" fmla="*/ 7 w 134"/>
                <a:gd name="T7" fmla="*/ 23 h 24"/>
                <a:gd name="T8" fmla="*/ 128 w 134"/>
                <a:gd name="T9" fmla="*/ 13 h 24"/>
                <a:gd name="T10" fmla="*/ 134 w 134"/>
                <a:gd name="T11" fmla="*/ 6 h 24"/>
                <a:gd name="T12" fmla="*/ 127 w 134"/>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134" h="24">
                  <a:moveTo>
                    <a:pt x="127" y="1"/>
                  </a:moveTo>
                  <a:cubicBezTo>
                    <a:pt x="6" y="12"/>
                    <a:pt x="6" y="12"/>
                    <a:pt x="6" y="12"/>
                  </a:cubicBezTo>
                  <a:cubicBezTo>
                    <a:pt x="2" y="12"/>
                    <a:pt x="0" y="15"/>
                    <a:pt x="0" y="18"/>
                  </a:cubicBezTo>
                  <a:cubicBezTo>
                    <a:pt x="1" y="21"/>
                    <a:pt x="4" y="24"/>
                    <a:pt x="7" y="23"/>
                  </a:cubicBezTo>
                  <a:cubicBezTo>
                    <a:pt x="128" y="13"/>
                    <a:pt x="128" y="13"/>
                    <a:pt x="128" y="13"/>
                  </a:cubicBezTo>
                  <a:cubicBezTo>
                    <a:pt x="131" y="12"/>
                    <a:pt x="134" y="9"/>
                    <a:pt x="134" y="6"/>
                  </a:cubicBezTo>
                  <a:cubicBezTo>
                    <a:pt x="133" y="3"/>
                    <a:pt x="130" y="0"/>
                    <a:pt x="127" y="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64"/>
            <p:cNvSpPr>
              <a:spLocks/>
            </p:cNvSpPr>
            <p:nvPr/>
          </p:nvSpPr>
          <p:spPr bwMode="auto">
            <a:xfrm>
              <a:off x="8633013" y="5978375"/>
              <a:ext cx="261244" cy="43540"/>
            </a:xfrm>
            <a:custGeom>
              <a:avLst/>
              <a:gdLst>
                <a:gd name="T0" fmla="*/ 127 w 134"/>
                <a:gd name="T1" fmla="*/ 0 h 23"/>
                <a:gd name="T2" fmla="*/ 6 w 134"/>
                <a:gd name="T3" fmla="*/ 11 h 23"/>
                <a:gd name="T4" fmla="*/ 1 w 134"/>
                <a:gd name="T5" fmla="*/ 17 h 23"/>
                <a:gd name="T6" fmla="*/ 7 w 134"/>
                <a:gd name="T7" fmla="*/ 23 h 23"/>
                <a:gd name="T8" fmla="*/ 128 w 134"/>
                <a:gd name="T9" fmla="*/ 12 h 23"/>
                <a:gd name="T10" fmla="*/ 134 w 134"/>
                <a:gd name="T11" fmla="*/ 5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6" y="11"/>
                    <a:pt x="6" y="11"/>
                    <a:pt x="6" y="11"/>
                  </a:cubicBezTo>
                  <a:cubicBezTo>
                    <a:pt x="3" y="11"/>
                    <a:pt x="0" y="14"/>
                    <a:pt x="1" y="17"/>
                  </a:cubicBezTo>
                  <a:cubicBezTo>
                    <a:pt x="1" y="21"/>
                    <a:pt x="4" y="23"/>
                    <a:pt x="7" y="23"/>
                  </a:cubicBezTo>
                  <a:cubicBezTo>
                    <a:pt x="128" y="12"/>
                    <a:pt x="128" y="12"/>
                    <a:pt x="128" y="12"/>
                  </a:cubicBezTo>
                  <a:cubicBezTo>
                    <a:pt x="132" y="12"/>
                    <a:pt x="134" y="9"/>
                    <a:pt x="134" y="5"/>
                  </a:cubicBezTo>
                  <a:cubicBezTo>
                    <a:pt x="133" y="2"/>
                    <a:pt x="131"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5"/>
            <p:cNvSpPr>
              <a:spLocks/>
            </p:cNvSpPr>
            <p:nvPr/>
          </p:nvSpPr>
          <p:spPr bwMode="auto">
            <a:xfrm>
              <a:off x="8621290" y="5852775"/>
              <a:ext cx="261244" cy="45215"/>
            </a:xfrm>
            <a:custGeom>
              <a:avLst/>
              <a:gdLst>
                <a:gd name="T0" fmla="*/ 127 w 134"/>
                <a:gd name="T1" fmla="*/ 0 h 23"/>
                <a:gd name="T2" fmla="*/ 6 w 134"/>
                <a:gd name="T3" fmla="*/ 11 h 23"/>
                <a:gd name="T4" fmla="*/ 1 w 134"/>
                <a:gd name="T5" fmla="*/ 18 h 23"/>
                <a:gd name="T6" fmla="*/ 7 w 134"/>
                <a:gd name="T7" fmla="*/ 23 h 23"/>
                <a:gd name="T8" fmla="*/ 129 w 134"/>
                <a:gd name="T9" fmla="*/ 12 h 23"/>
                <a:gd name="T10" fmla="*/ 134 w 134"/>
                <a:gd name="T11" fmla="*/ 6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6" y="11"/>
                    <a:pt x="6" y="11"/>
                    <a:pt x="6" y="11"/>
                  </a:cubicBezTo>
                  <a:cubicBezTo>
                    <a:pt x="3" y="11"/>
                    <a:pt x="0" y="14"/>
                    <a:pt x="1" y="18"/>
                  </a:cubicBezTo>
                  <a:cubicBezTo>
                    <a:pt x="1" y="21"/>
                    <a:pt x="4" y="23"/>
                    <a:pt x="7" y="23"/>
                  </a:cubicBezTo>
                  <a:cubicBezTo>
                    <a:pt x="129" y="12"/>
                    <a:pt x="129" y="12"/>
                    <a:pt x="129" y="12"/>
                  </a:cubicBezTo>
                  <a:cubicBezTo>
                    <a:pt x="132" y="12"/>
                    <a:pt x="134" y="9"/>
                    <a:pt x="134" y="6"/>
                  </a:cubicBezTo>
                  <a:cubicBezTo>
                    <a:pt x="134" y="2"/>
                    <a:pt x="131" y="0"/>
                    <a:pt x="127"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4" name="Freeform 66"/>
            <p:cNvSpPr>
              <a:spLocks/>
            </p:cNvSpPr>
            <p:nvPr/>
          </p:nvSpPr>
          <p:spPr bwMode="auto">
            <a:xfrm>
              <a:off x="8611244" y="5728852"/>
              <a:ext cx="261244" cy="46890"/>
            </a:xfrm>
            <a:custGeom>
              <a:avLst/>
              <a:gdLst>
                <a:gd name="T0" fmla="*/ 127 w 134"/>
                <a:gd name="T1" fmla="*/ 1 h 24"/>
                <a:gd name="T2" fmla="*/ 5 w 134"/>
                <a:gd name="T3" fmla="*/ 12 h 24"/>
                <a:gd name="T4" fmla="*/ 0 w 134"/>
                <a:gd name="T5" fmla="*/ 18 h 24"/>
                <a:gd name="T6" fmla="*/ 7 w 134"/>
                <a:gd name="T7" fmla="*/ 23 h 24"/>
                <a:gd name="T8" fmla="*/ 128 w 134"/>
                <a:gd name="T9" fmla="*/ 13 h 24"/>
                <a:gd name="T10" fmla="*/ 133 w 134"/>
                <a:gd name="T11" fmla="*/ 6 h 24"/>
                <a:gd name="T12" fmla="*/ 127 w 134"/>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134" h="24">
                  <a:moveTo>
                    <a:pt x="127" y="1"/>
                  </a:moveTo>
                  <a:cubicBezTo>
                    <a:pt x="5" y="12"/>
                    <a:pt x="5" y="12"/>
                    <a:pt x="5" y="12"/>
                  </a:cubicBezTo>
                  <a:cubicBezTo>
                    <a:pt x="2" y="12"/>
                    <a:pt x="0" y="15"/>
                    <a:pt x="0" y="18"/>
                  </a:cubicBezTo>
                  <a:cubicBezTo>
                    <a:pt x="0" y="21"/>
                    <a:pt x="3" y="24"/>
                    <a:pt x="7" y="23"/>
                  </a:cubicBezTo>
                  <a:cubicBezTo>
                    <a:pt x="128" y="13"/>
                    <a:pt x="128" y="13"/>
                    <a:pt x="128" y="13"/>
                  </a:cubicBezTo>
                  <a:cubicBezTo>
                    <a:pt x="131" y="12"/>
                    <a:pt x="134" y="9"/>
                    <a:pt x="133" y="6"/>
                  </a:cubicBezTo>
                  <a:cubicBezTo>
                    <a:pt x="133" y="3"/>
                    <a:pt x="130" y="0"/>
                    <a:pt x="127" y="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7"/>
            <p:cNvSpPr>
              <a:spLocks/>
            </p:cNvSpPr>
            <p:nvPr/>
          </p:nvSpPr>
          <p:spPr bwMode="auto">
            <a:xfrm>
              <a:off x="8601195" y="5606603"/>
              <a:ext cx="259570" cy="45215"/>
            </a:xfrm>
            <a:custGeom>
              <a:avLst/>
              <a:gdLst>
                <a:gd name="T0" fmla="*/ 127 w 134"/>
                <a:gd name="T1" fmla="*/ 0 h 23"/>
                <a:gd name="T2" fmla="*/ 6 w 134"/>
                <a:gd name="T3" fmla="*/ 11 h 23"/>
                <a:gd name="T4" fmla="*/ 0 w 134"/>
                <a:gd name="T5" fmla="*/ 17 h 23"/>
                <a:gd name="T6" fmla="*/ 7 w 134"/>
                <a:gd name="T7" fmla="*/ 23 h 23"/>
                <a:gd name="T8" fmla="*/ 128 w 134"/>
                <a:gd name="T9" fmla="*/ 12 h 23"/>
                <a:gd name="T10" fmla="*/ 134 w 134"/>
                <a:gd name="T11" fmla="*/ 5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6" y="11"/>
                    <a:pt x="6" y="11"/>
                    <a:pt x="6" y="11"/>
                  </a:cubicBezTo>
                  <a:cubicBezTo>
                    <a:pt x="2" y="11"/>
                    <a:pt x="0" y="14"/>
                    <a:pt x="0" y="17"/>
                  </a:cubicBezTo>
                  <a:cubicBezTo>
                    <a:pt x="1" y="21"/>
                    <a:pt x="4" y="23"/>
                    <a:pt x="7" y="23"/>
                  </a:cubicBezTo>
                  <a:cubicBezTo>
                    <a:pt x="128" y="12"/>
                    <a:pt x="128" y="12"/>
                    <a:pt x="128" y="12"/>
                  </a:cubicBezTo>
                  <a:cubicBezTo>
                    <a:pt x="131" y="12"/>
                    <a:pt x="134" y="9"/>
                    <a:pt x="134" y="5"/>
                  </a:cubicBezTo>
                  <a:cubicBezTo>
                    <a:pt x="133" y="2"/>
                    <a:pt x="130"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8"/>
            <p:cNvSpPr>
              <a:spLocks/>
            </p:cNvSpPr>
            <p:nvPr/>
          </p:nvSpPr>
          <p:spPr bwMode="auto">
            <a:xfrm>
              <a:off x="8589472" y="5482680"/>
              <a:ext cx="259570" cy="45215"/>
            </a:xfrm>
            <a:custGeom>
              <a:avLst/>
              <a:gdLst>
                <a:gd name="T0" fmla="*/ 127 w 134"/>
                <a:gd name="T1" fmla="*/ 0 h 23"/>
                <a:gd name="T2" fmla="*/ 6 w 134"/>
                <a:gd name="T3" fmla="*/ 11 h 23"/>
                <a:gd name="T4" fmla="*/ 1 w 134"/>
                <a:gd name="T5" fmla="*/ 18 h 23"/>
                <a:gd name="T6" fmla="*/ 7 w 134"/>
                <a:gd name="T7" fmla="*/ 23 h 23"/>
                <a:gd name="T8" fmla="*/ 128 w 134"/>
                <a:gd name="T9" fmla="*/ 12 h 23"/>
                <a:gd name="T10" fmla="*/ 134 w 134"/>
                <a:gd name="T11" fmla="*/ 6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6" y="11"/>
                    <a:pt x="6" y="11"/>
                    <a:pt x="6" y="11"/>
                  </a:cubicBezTo>
                  <a:cubicBezTo>
                    <a:pt x="3" y="11"/>
                    <a:pt x="0" y="14"/>
                    <a:pt x="1" y="18"/>
                  </a:cubicBezTo>
                  <a:cubicBezTo>
                    <a:pt x="1" y="21"/>
                    <a:pt x="4" y="23"/>
                    <a:pt x="7" y="23"/>
                  </a:cubicBezTo>
                  <a:cubicBezTo>
                    <a:pt x="128" y="12"/>
                    <a:pt x="128" y="12"/>
                    <a:pt x="128" y="12"/>
                  </a:cubicBezTo>
                  <a:cubicBezTo>
                    <a:pt x="132" y="12"/>
                    <a:pt x="134" y="9"/>
                    <a:pt x="134" y="6"/>
                  </a:cubicBezTo>
                  <a:cubicBezTo>
                    <a:pt x="133" y="2"/>
                    <a:pt x="131"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9"/>
            <p:cNvSpPr>
              <a:spLocks/>
            </p:cNvSpPr>
            <p:nvPr/>
          </p:nvSpPr>
          <p:spPr bwMode="auto">
            <a:xfrm>
              <a:off x="8579426" y="5358757"/>
              <a:ext cx="257894" cy="46890"/>
            </a:xfrm>
            <a:custGeom>
              <a:avLst/>
              <a:gdLst>
                <a:gd name="T0" fmla="*/ 127 w 133"/>
                <a:gd name="T1" fmla="*/ 1 h 24"/>
                <a:gd name="T2" fmla="*/ 5 w 133"/>
                <a:gd name="T3" fmla="*/ 12 h 24"/>
                <a:gd name="T4" fmla="*/ 0 w 133"/>
                <a:gd name="T5" fmla="*/ 18 h 24"/>
                <a:gd name="T6" fmla="*/ 6 w 133"/>
                <a:gd name="T7" fmla="*/ 23 h 24"/>
                <a:gd name="T8" fmla="*/ 128 w 133"/>
                <a:gd name="T9" fmla="*/ 13 h 24"/>
                <a:gd name="T10" fmla="*/ 133 w 133"/>
                <a:gd name="T11" fmla="*/ 6 h 24"/>
                <a:gd name="T12" fmla="*/ 127 w 133"/>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133" h="24">
                  <a:moveTo>
                    <a:pt x="127" y="1"/>
                  </a:moveTo>
                  <a:cubicBezTo>
                    <a:pt x="5" y="12"/>
                    <a:pt x="5" y="12"/>
                    <a:pt x="5" y="12"/>
                  </a:cubicBezTo>
                  <a:cubicBezTo>
                    <a:pt x="2" y="12"/>
                    <a:pt x="0" y="15"/>
                    <a:pt x="0" y="18"/>
                  </a:cubicBezTo>
                  <a:cubicBezTo>
                    <a:pt x="0" y="21"/>
                    <a:pt x="3" y="24"/>
                    <a:pt x="6" y="23"/>
                  </a:cubicBezTo>
                  <a:cubicBezTo>
                    <a:pt x="128" y="13"/>
                    <a:pt x="128" y="13"/>
                    <a:pt x="128" y="13"/>
                  </a:cubicBezTo>
                  <a:cubicBezTo>
                    <a:pt x="131" y="12"/>
                    <a:pt x="133" y="9"/>
                    <a:pt x="133" y="6"/>
                  </a:cubicBezTo>
                  <a:cubicBezTo>
                    <a:pt x="133" y="3"/>
                    <a:pt x="130" y="0"/>
                    <a:pt x="127" y="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0"/>
            <p:cNvSpPr>
              <a:spLocks/>
            </p:cNvSpPr>
            <p:nvPr/>
          </p:nvSpPr>
          <p:spPr bwMode="auto">
            <a:xfrm>
              <a:off x="8567702" y="5236508"/>
              <a:ext cx="259570" cy="43540"/>
            </a:xfrm>
            <a:custGeom>
              <a:avLst/>
              <a:gdLst>
                <a:gd name="T0" fmla="*/ 127 w 134"/>
                <a:gd name="T1" fmla="*/ 0 h 23"/>
                <a:gd name="T2" fmla="*/ 5 w 134"/>
                <a:gd name="T3" fmla="*/ 11 h 23"/>
                <a:gd name="T4" fmla="*/ 0 w 134"/>
                <a:gd name="T5" fmla="*/ 17 h 23"/>
                <a:gd name="T6" fmla="*/ 7 w 134"/>
                <a:gd name="T7" fmla="*/ 23 h 23"/>
                <a:gd name="T8" fmla="*/ 128 w 134"/>
                <a:gd name="T9" fmla="*/ 12 h 23"/>
                <a:gd name="T10" fmla="*/ 133 w 134"/>
                <a:gd name="T11" fmla="*/ 5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5" y="11"/>
                    <a:pt x="5" y="11"/>
                    <a:pt x="5" y="11"/>
                  </a:cubicBezTo>
                  <a:cubicBezTo>
                    <a:pt x="2" y="11"/>
                    <a:pt x="0" y="14"/>
                    <a:pt x="0" y="17"/>
                  </a:cubicBezTo>
                  <a:cubicBezTo>
                    <a:pt x="0" y="21"/>
                    <a:pt x="3" y="23"/>
                    <a:pt x="7" y="23"/>
                  </a:cubicBezTo>
                  <a:cubicBezTo>
                    <a:pt x="128" y="12"/>
                    <a:pt x="128" y="12"/>
                    <a:pt x="128" y="12"/>
                  </a:cubicBezTo>
                  <a:cubicBezTo>
                    <a:pt x="131" y="12"/>
                    <a:pt x="134" y="9"/>
                    <a:pt x="133" y="5"/>
                  </a:cubicBezTo>
                  <a:cubicBezTo>
                    <a:pt x="133" y="2"/>
                    <a:pt x="130"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1"/>
            <p:cNvSpPr>
              <a:spLocks/>
            </p:cNvSpPr>
            <p:nvPr/>
          </p:nvSpPr>
          <p:spPr bwMode="auto">
            <a:xfrm>
              <a:off x="8555981" y="5110910"/>
              <a:ext cx="259570" cy="45215"/>
            </a:xfrm>
            <a:custGeom>
              <a:avLst/>
              <a:gdLst>
                <a:gd name="T0" fmla="*/ 127 w 134"/>
                <a:gd name="T1" fmla="*/ 0 h 23"/>
                <a:gd name="T2" fmla="*/ 6 w 134"/>
                <a:gd name="T3" fmla="*/ 11 h 23"/>
                <a:gd name="T4" fmla="*/ 0 w 134"/>
                <a:gd name="T5" fmla="*/ 18 h 23"/>
                <a:gd name="T6" fmla="*/ 7 w 134"/>
                <a:gd name="T7" fmla="*/ 23 h 23"/>
                <a:gd name="T8" fmla="*/ 128 w 134"/>
                <a:gd name="T9" fmla="*/ 12 h 23"/>
                <a:gd name="T10" fmla="*/ 134 w 134"/>
                <a:gd name="T11" fmla="*/ 6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6" y="11"/>
                    <a:pt x="6" y="11"/>
                    <a:pt x="6" y="11"/>
                  </a:cubicBezTo>
                  <a:cubicBezTo>
                    <a:pt x="2" y="11"/>
                    <a:pt x="0" y="14"/>
                    <a:pt x="0" y="18"/>
                  </a:cubicBezTo>
                  <a:cubicBezTo>
                    <a:pt x="1" y="21"/>
                    <a:pt x="4" y="23"/>
                    <a:pt x="7" y="23"/>
                  </a:cubicBezTo>
                  <a:cubicBezTo>
                    <a:pt x="128" y="12"/>
                    <a:pt x="128" y="12"/>
                    <a:pt x="128" y="12"/>
                  </a:cubicBezTo>
                  <a:cubicBezTo>
                    <a:pt x="131" y="12"/>
                    <a:pt x="134" y="9"/>
                    <a:pt x="134" y="6"/>
                  </a:cubicBezTo>
                  <a:cubicBezTo>
                    <a:pt x="133" y="2"/>
                    <a:pt x="130"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2"/>
            <p:cNvSpPr>
              <a:spLocks/>
            </p:cNvSpPr>
            <p:nvPr/>
          </p:nvSpPr>
          <p:spPr bwMode="auto">
            <a:xfrm>
              <a:off x="8544257" y="4986987"/>
              <a:ext cx="259570" cy="46890"/>
            </a:xfrm>
            <a:custGeom>
              <a:avLst/>
              <a:gdLst>
                <a:gd name="T0" fmla="*/ 127 w 134"/>
                <a:gd name="T1" fmla="*/ 1 h 24"/>
                <a:gd name="T2" fmla="*/ 6 w 134"/>
                <a:gd name="T3" fmla="*/ 12 h 24"/>
                <a:gd name="T4" fmla="*/ 1 w 134"/>
                <a:gd name="T5" fmla="*/ 18 h 24"/>
                <a:gd name="T6" fmla="*/ 7 w 134"/>
                <a:gd name="T7" fmla="*/ 23 h 24"/>
                <a:gd name="T8" fmla="*/ 128 w 134"/>
                <a:gd name="T9" fmla="*/ 13 h 24"/>
                <a:gd name="T10" fmla="*/ 134 w 134"/>
                <a:gd name="T11" fmla="*/ 6 h 24"/>
                <a:gd name="T12" fmla="*/ 127 w 134"/>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134" h="24">
                  <a:moveTo>
                    <a:pt x="127" y="1"/>
                  </a:moveTo>
                  <a:cubicBezTo>
                    <a:pt x="6" y="12"/>
                    <a:pt x="6" y="12"/>
                    <a:pt x="6" y="12"/>
                  </a:cubicBezTo>
                  <a:cubicBezTo>
                    <a:pt x="3" y="12"/>
                    <a:pt x="0" y="15"/>
                    <a:pt x="1" y="18"/>
                  </a:cubicBezTo>
                  <a:cubicBezTo>
                    <a:pt x="1" y="21"/>
                    <a:pt x="4" y="24"/>
                    <a:pt x="7" y="23"/>
                  </a:cubicBezTo>
                  <a:cubicBezTo>
                    <a:pt x="128" y="13"/>
                    <a:pt x="128" y="13"/>
                    <a:pt x="128" y="13"/>
                  </a:cubicBezTo>
                  <a:cubicBezTo>
                    <a:pt x="132" y="12"/>
                    <a:pt x="134" y="9"/>
                    <a:pt x="134" y="6"/>
                  </a:cubicBezTo>
                  <a:cubicBezTo>
                    <a:pt x="133" y="3"/>
                    <a:pt x="131" y="0"/>
                    <a:pt x="127" y="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73"/>
            <p:cNvSpPr>
              <a:spLocks/>
            </p:cNvSpPr>
            <p:nvPr/>
          </p:nvSpPr>
          <p:spPr bwMode="auto">
            <a:xfrm>
              <a:off x="8534209" y="4864737"/>
              <a:ext cx="257894" cy="45215"/>
            </a:xfrm>
            <a:custGeom>
              <a:avLst/>
              <a:gdLst>
                <a:gd name="T0" fmla="*/ 127 w 133"/>
                <a:gd name="T1" fmla="*/ 0 h 23"/>
                <a:gd name="T2" fmla="*/ 5 w 133"/>
                <a:gd name="T3" fmla="*/ 11 h 23"/>
                <a:gd name="T4" fmla="*/ 0 w 133"/>
                <a:gd name="T5" fmla="*/ 17 h 23"/>
                <a:gd name="T6" fmla="*/ 6 w 133"/>
                <a:gd name="T7" fmla="*/ 23 h 23"/>
                <a:gd name="T8" fmla="*/ 128 w 133"/>
                <a:gd name="T9" fmla="*/ 12 h 23"/>
                <a:gd name="T10" fmla="*/ 133 w 133"/>
                <a:gd name="T11" fmla="*/ 5 h 23"/>
                <a:gd name="T12" fmla="*/ 127 w 133"/>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3" h="23">
                  <a:moveTo>
                    <a:pt x="127" y="0"/>
                  </a:moveTo>
                  <a:cubicBezTo>
                    <a:pt x="5" y="11"/>
                    <a:pt x="5" y="11"/>
                    <a:pt x="5" y="11"/>
                  </a:cubicBezTo>
                  <a:cubicBezTo>
                    <a:pt x="2" y="11"/>
                    <a:pt x="0" y="14"/>
                    <a:pt x="0" y="17"/>
                  </a:cubicBezTo>
                  <a:cubicBezTo>
                    <a:pt x="0" y="21"/>
                    <a:pt x="3" y="23"/>
                    <a:pt x="6" y="23"/>
                  </a:cubicBezTo>
                  <a:cubicBezTo>
                    <a:pt x="128" y="12"/>
                    <a:pt x="128" y="12"/>
                    <a:pt x="128" y="12"/>
                  </a:cubicBezTo>
                  <a:cubicBezTo>
                    <a:pt x="131" y="12"/>
                    <a:pt x="133" y="9"/>
                    <a:pt x="133" y="5"/>
                  </a:cubicBezTo>
                  <a:cubicBezTo>
                    <a:pt x="133" y="2"/>
                    <a:pt x="130"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74"/>
            <p:cNvSpPr>
              <a:spLocks/>
            </p:cNvSpPr>
            <p:nvPr/>
          </p:nvSpPr>
          <p:spPr bwMode="auto">
            <a:xfrm>
              <a:off x="8522487" y="4740813"/>
              <a:ext cx="261244" cy="45215"/>
            </a:xfrm>
            <a:custGeom>
              <a:avLst/>
              <a:gdLst>
                <a:gd name="T0" fmla="*/ 127 w 134"/>
                <a:gd name="T1" fmla="*/ 0 h 23"/>
                <a:gd name="T2" fmla="*/ 6 w 134"/>
                <a:gd name="T3" fmla="*/ 11 h 23"/>
                <a:gd name="T4" fmla="*/ 0 w 134"/>
                <a:gd name="T5" fmla="*/ 18 h 23"/>
                <a:gd name="T6" fmla="*/ 7 w 134"/>
                <a:gd name="T7" fmla="*/ 23 h 23"/>
                <a:gd name="T8" fmla="*/ 128 w 134"/>
                <a:gd name="T9" fmla="*/ 12 h 23"/>
                <a:gd name="T10" fmla="*/ 133 w 134"/>
                <a:gd name="T11" fmla="*/ 6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6" y="11"/>
                    <a:pt x="6" y="11"/>
                    <a:pt x="6" y="11"/>
                  </a:cubicBezTo>
                  <a:cubicBezTo>
                    <a:pt x="2" y="12"/>
                    <a:pt x="0" y="14"/>
                    <a:pt x="0" y="18"/>
                  </a:cubicBezTo>
                  <a:cubicBezTo>
                    <a:pt x="0" y="21"/>
                    <a:pt x="3" y="23"/>
                    <a:pt x="7" y="23"/>
                  </a:cubicBezTo>
                  <a:cubicBezTo>
                    <a:pt x="128" y="12"/>
                    <a:pt x="128" y="12"/>
                    <a:pt x="128" y="12"/>
                  </a:cubicBezTo>
                  <a:cubicBezTo>
                    <a:pt x="131" y="12"/>
                    <a:pt x="134" y="9"/>
                    <a:pt x="133" y="6"/>
                  </a:cubicBezTo>
                  <a:cubicBezTo>
                    <a:pt x="133" y="2"/>
                    <a:pt x="130"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75"/>
            <p:cNvSpPr>
              <a:spLocks/>
            </p:cNvSpPr>
            <p:nvPr/>
          </p:nvSpPr>
          <p:spPr bwMode="auto">
            <a:xfrm>
              <a:off x="8510764" y="4616890"/>
              <a:ext cx="261244" cy="46890"/>
            </a:xfrm>
            <a:custGeom>
              <a:avLst/>
              <a:gdLst>
                <a:gd name="T0" fmla="*/ 127 w 134"/>
                <a:gd name="T1" fmla="*/ 1 h 24"/>
                <a:gd name="T2" fmla="*/ 6 w 134"/>
                <a:gd name="T3" fmla="*/ 12 h 24"/>
                <a:gd name="T4" fmla="*/ 0 w 134"/>
                <a:gd name="T5" fmla="*/ 18 h 24"/>
                <a:gd name="T6" fmla="*/ 7 w 134"/>
                <a:gd name="T7" fmla="*/ 24 h 24"/>
                <a:gd name="T8" fmla="*/ 128 w 134"/>
                <a:gd name="T9" fmla="*/ 13 h 24"/>
                <a:gd name="T10" fmla="*/ 134 w 134"/>
                <a:gd name="T11" fmla="*/ 6 h 24"/>
                <a:gd name="T12" fmla="*/ 127 w 134"/>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134" h="24">
                  <a:moveTo>
                    <a:pt x="127" y="1"/>
                  </a:moveTo>
                  <a:cubicBezTo>
                    <a:pt x="6" y="12"/>
                    <a:pt x="6" y="12"/>
                    <a:pt x="6" y="12"/>
                  </a:cubicBezTo>
                  <a:cubicBezTo>
                    <a:pt x="2" y="12"/>
                    <a:pt x="0" y="15"/>
                    <a:pt x="0" y="18"/>
                  </a:cubicBezTo>
                  <a:cubicBezTo>
                    <a:pt x="1" y="21"/>
                    <a:pt x="4" y="24"/>
                    <a:pt x="7" y="24"/>
                  </a:cubicBezTo>
                  <a:cubicBezTo>
                    <a:pt x="128" y="13"/>
                    <a:pt x="128" y="13"/>
                    <a:pt x="128" y="13"/>
                  </a:cubicBezTo>
                  <a:cubicBezTo>
                    <a:pt x="131" y="12"/>
                    <a:pt x="134" y="9"/>
                    <a:pt x="134" y="6"/>
                  </a:cubicBezTo>
                  <a:cubicBezTo>
                    <a:pt x="133" y="3"/>
                    <a:pt x="130" y="0"/>
                    <a:pt x="127" y="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76"/>
            <p:cNvSpPr>
              <a:spLocks/>
            </p:cNvSpPr>
            <p:nvPr/>
          </p:nvSpPr>
          <p:spPr bwMode="auto">
            <a:xfrm>
              <a:off x="8499042" y="4494642"/>
              <a:ext cx="261244" cy="43540"/>
            </a:xfrm>
            <a:custGeom>
              <a:avLst/>
              <a:gdLst>
                <a:gd name="T0" fmla="*/ 127 w 134"/>
                <a:gd name="T1" fmla="*/ 0 h 23"/>
                <a:gd name="T2" fmla="*/ 6 w 134"/>
                <a:gd name="T3" fmla="*/ 11 h 23"/>
                <a:gd name="T4" fmla="*/ 1 w 134"/>
                <a:gd name="T5" fmla="*/ 17 h 23"/>
                <a:gd name="T6" fmla="*/ 7 w 134"/>
                <a:gd name="T7" fmla="*/ 23 h 23"/>
                <a:gd name="T8" fmla="*/ 128 w 134"/>
                <a:gd name="T9" fmla="*/ 12 h 23"/>
                <a:gd name="T10" fmla="*/ 134 w 134"/>
                <a:gd name="T11" fmla="*/ 5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6" y="11"/>
                    <a:pt x="6" y="11"/>
                    <a:pt x="6" y="11"/>
                  </a:cubicBezTo>
                  <a:cubicBezTo>
                    <a:pt x="3" y="11"/>
                    <a:pt x="0" y="14"/>
                    <a:pt x="1" y="17"/>
                  </a:cubicBezTo>
                  <a:cubicBezTo>
                    <a:pt x="1" y="21"/>
                    <a:pt x="4" y="23"/>
                    <a:pt x="7" y="23"/>
                  </a:cubicBezTo>
                  <a:cubicBezTo>
                    <a:pt x="128" y="12"/>
                    <a:pt x="128" y="12"/>
                    <a:pt x="128" y="12"/>
                  </a:cubicBezTo>
                  <a:cubicBezTo>
                    <a:pt x="132" y="12"/>
                    <a:pt x="134" y="9"/>
                    <a:pt x="134" y="5"/>
                  </a:cubicBezTo>
                  <a:cubicBezTo>
                    <a:pt x="133" y="2"/>
                    <a:pt x="131"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77"/>
            <p:cNvSpPr>
              <a:spLocks/>
            </p:cNvSpPr>
            <p:nvPr/>
          </p:nvSpPr>
          <p:spPr bwMode="auto">
            <a:xfrm>
              <a:off x="8488994" y="4370718"/>
              <a:ext cx="259570" cy="43540"/>
            </a:xfrm>
            <a:custGeom>
              <a:avLst/>
              <a:gdLst>
                <a:gd name="T0" fmla="*/ 127 w 133"/>
                <a:gd name="T1" fmla="*/ 0 h 23"/>
                <a:gd name="T2" fmla="*/ 5 w 133"/>
                <a:gd name="T3" fmla="*/ 11 h 23"/>
                <a:gd name="T4" fmla="*/ 0 w 133"/>
                <a:gd name="T5" fmla="*/ 18 h 23"/>
                <a:gd name="T6" fmla="*/ 6 w 133"/>
                <a:gd name="T7" fmla="*/ 23 h 23"/>
                <a:gd name="T8" fmla="*/ 128 w 133"/>
                <a:gd name="T9" fmla="*/ 12 h 23"/>
                <a:gd name="T10" fmla="*/ 133 w 133"/>
                <a:gd name="T11" fmla="*/ 6 h 23"/>
                <a:gd name="T12" fmla="*/ 127 w 133"/>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3" h="23">
                  <a:moveTo>
                    <a:pt x="127" y="0"/>
                  </a:moveTo>
                  <a:cubicBezTo>
                    <a:pt x="5" y="11"/>
                    <a:pt x="5" y="11"/>
                    <a:pt x="5" y="11"/>
                  </a:cubicBezTo>
                  <a:cubicBezTo>
                    <a:pt x="2" y="12"/>
                    <a:pt x="0" y="14"/>
                    <a:pt x="0" y="18"/>
                  </a:cubicBezTo>
                  <a:cubicBezTo>
                    <a:pt x="0" y="21"/>
                    <a:pt x="3" y="23"/>
                    <a:pt x="6" y="23"/>
                  </a:cubicBezTo>
                  <a:cubicBezTo>
                    <a:pt x="128" y="12"/>
                    <a:pt x="128" y="12"/>
                    <a:pt x="128" y="12"/>
                  </a:cubicBezTo>
                  <a:cubicBezTo>
                    <a:pt x="131" y="12"/>
                    <a:pt x="133" y="9"/>
                    <a:pt x="133" y="6"/>
                  </a:cubicBezTo>
                  <a:cubicBezTo>
                    <a:pt x="133" y="2"/>
                    <a:pt x="130"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78"/>
            <p:cNvSpPr>
              <a:spLocks/>
            </p:cNvSpPr>
            <p:nvPr/>
          </p:nvSpPr>
          <p:spPr bwMode="auto">
            <a:xfrm>
              <a:off x="8477276" y="4245119"/>
              <a:ext cx="261244" cy="46890"/>
            </a:xfrm>
            <a:custGeom>
              <a:avLst/>
              <a:gdLst>
                <a:gd name="T0" fmla="*/ 127 w 134"/>
                <a:gd name="T1" fmla="*/ 1 h 24"/>
                <a:gd name="T2" fmla="*/ 6 w 134"/>
                <a:gd name="T3" fmla="*/ 12 h 24"/>
                <a:gd name="T4" fmla="*/ 0 w 134"/>
                <a:gd name="T5" fmla="*/ 18 h 24"/>
                <a:gd name="T6" fmla="*/ 7 w 134"/>
                <a:gd name="T7" fmla="*/ 24 h 24"/>
                <a:gd name="T8" fmla="*/ 128 w 134"/>
                <a:gd name="T9" fmla="*/ 13 h 24"/>
                <a:gd name="T10" fmla="*/ 133 w 134"/>
                <a:gd name="T11" fmla="*/ 6 h 24"/>
                <a:gd name="T12" fmla="*/ 127 w 134"/>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134" h="24">
                  <a:moveTo>
                    <a:pt x="127" y="1"/>
                  </a:moveTo>
                  <a:cubicBezTo>
                    <a:pt x="6" y="12"/>
                    <a:pt x="6" y="12"/>
                    <a:pt x="6" y="12"/>
                  </a:cubicBezTo>
                  <a:cubicBezTo>
                    <a:pt x="2" y="12"/>
                    <a:pt x="0" y="15"/>
                    <a:pt x="0" y="18"/>
                  </a:cubicBezTo>
                  <a:cubicBezTo>
                    <a:pt x="0" y="21"/>
                    <a:pt x="3" y="24"/>
                    <a:pt x="7" y="24"/>
                  </a:cubicBezTo>
                  <a:cubicBezTo>
                    <a:pt x="128" y="13"/>
                    <a:pt x="128" y="13"/>
                    <a:pt x="128" y="13"/>
                  </a:cubicBezTo>
                  <a:cubicBezTo>
                    <a:pt x="131" y="12"/>
                    <a:pt x="134" y="9"/>
                    <a:pt x="133" y="6"/>
                  </a:cubicBezTo>
                  <a:cubicBezTo>
                    <a:pt x="133" y="3"/>
                    <a:pt x="130" y="0"/>
                    <a:pt x="127" y="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79"/>
            <p:cNvSpPr>
              <a:spLocks/>
            </p:cNvSpPr>
            <p:nvPr/>
          </p:nvSpPr>
          <p:spPr bwMode="auto">
            <a:xfrm>
              <a:off x="9168903" y="5924784"/>
              <a:ext cx="138996" cy="90431"/>
            </a:xfrm>
            <a:custGeom>
              <a:avLst/>
              <a:gdLst>
                <a:gd name="T0" fmla="*/ 6 w 71"/>
                <a:gd name="T1" fmla="*/ 18 h 46"/>
                <a:gd name="T2" fmla="*/ 12 w 71"/>
                <a:gd name="T3" fmla="*/ 18 h 46"/>
                <a:gd name="T4" fmla="*/ 13 w 71"/>
                <a:gd name="T5" fmla="*/ 14 h 46"/>
                <a:gd name="T6" fmla="*/ 18 w 71"/>
                <a:gd name="T7" fmla="*/ 12 h 46"/>
                <a:gd name="T8" fmla="*/ 53 w 71"/>
                <a:gd name="T9" fmla="*/ 12 h 46"/>
                <a:gd name="T10" fmla="*/ 57 w 71"/>
                <a:gd name="T11" fmla="*/ 14 h 46"/>
                <a:gd name="T12" fmla="*/ 59 w 71"/>
                <a:gd name="T13" fmla="*/ 18 h 46"/>
                <a:gd name="T14" fmla="*/ 59 w 71"/>
                <a:gd name="T15" fmla="*/ 28 h 46"/>
                <a:gd name="T16" fmla="*/ 57 w 71"/>
                <a:gd name="T17" fmla="*/ 33 h 46"/>
                <a:gd name="T18" fmla="*/ 53 w 71"/>
                <a:gd name="T19" fmla="*/ 34 h 46"/>
                <a:gd name="T20" fmla="*/ 18 w 71"/>
                <a:gd name="T21" fmla="*/ 34 h 46"/>
                <a:gd name="T22" fmla="*/ 13 w 71"/>
                <a:gd name="T23" fmla="*/ 33 h 46"/>
                <a:gd name="T24" fmla="*/ 12 w 71"/>
                <a:gd name="T25" fmla="*/ 28 h 46"/>
                <a:gd name="T26" fmla="*/ 12 w 71"/>
                <a:gd name="T27" fmla="*/ 18 h 46"/>
                <a:gd name="T28" fmla="*/ 6 w 71"/>
                <a:gd name="T29" fmla="*/ 18 h 46"/>
                <a:gd name="T30" fmla="*/ 0 w 71"/>
                <a:gd name="T31" fmla="*/ 18 h 46"/>
                <a:gd name="T32" fmla="*/ 0 w 71"/>
                <a:gd name="T33" fmla="*/ 28 h 46"/>
                <a:gd name="T34" fmla="*/ 18 w 71"/>
                <a:gd name="T35" fmla="*/ 46 h 46"/>
                <a:gd name="T36" fmla="*/ 53 w 71"/>
                <a:gd name="T37" fmla="*/ 46 h 46"/>
                <a:gd name="T38" fmla="*/ 71 w 71"/>
                <a:gd name="T39" fmla="*/ 28 h 46"/>
                <a:gd name="T40" fmla="*/ 71 w 71"/>
                <a:gd name="T41" fmla="*/ 18 h 46"/>
                <a:gd name="T42" fmla="*/ 53 w 71"/>
                <a:gd name="T43" fmla="*/ 0 h 46"/>
                <a:gd name="T44" fmla="*/ 18 w 71"/>
                <a:gd name="T45" fmla="*/ 0 h 46"/>
                <a:gd name="T46" fmla="*/ 0 w 71"/>
                <a:gd name="T47" fmla="*/ 18 h 46"/>
                <a:gd name="T48" fmla="*/ 6 w 71"/>
                <a:gd name="T49" fmla="*/ 1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 h="46">
                  <a:moveTo>
                    <a:pt x="6" y="18"/>
                  </a:moveTo>
                  <a:cubicBezTo>
                    <a:pt x="12" y="18"/>
                    <a:pt x="12" y="18"/>
                    <a:pt x="12" y="18"/>
                  </a:cubicBezTo>
                  <a:cubicBezTo>
                    <a:pt x="12" y="17"/>
                    <a:pt x="12" y="15"/>
                    <a:pt x="13" y="14"/>
                  </a:cubicBezTo>
                  <a:cubicBezTo>
                    <a:pt x="15" y="13"/>
                    <a:pt x="16" y="12"/>
                    <a:pt x="18" y="12"/>
                  </a:cubicBezTo>
                  <a:cubicBezTo>
                    <a:pt x="53" y="12"/>
                    <a:pt x="53" y="12"/>
                    <a:pt x="53" y="12"/>
                  </a:cubicBezTo>
                  <a:cubicBezTo>
                    <a:pt x="55" y="12"/>
                    <a:pt x="56" y="13"/>
                    <a:pt x="57" y="14"/>
                  </a:cubicBezTo>
                  <a:cubicBezTo>
                    <a:pt x="58" y="15"/>
                    <a:pt x="59" y="17"/>
                    <a:pt x="59" y="18"/>
                  </a:cubicBezTo>
                  <a:cubicBezTo>
                    <a:pt x="59" y="28"/>
                    <a:pt x="59" y="28"/>
                    <a:pt x="59" y="28"/>
                  </a:cubicBezTo>
                  <a:cubicBezTo>
                    <a:pt x="59" y="30"/>
                    <a:pt x="58" y="32"/>
                    <a:pt x="57" y="33"/>
                  </a:cubicBezTo>
                  <a:cubicBezTo>
                    <a:pt x="56" y="34"/>
                    <a:pt x="55" y="34"/>
                    <a:pt x="53" y="34"/>
                  </a:cubicBezTo>
                  <a:cubicBezTo>
                    <a:pt x="18" y="34"/>
                    <a:pt x="18" y="34"/>
                    <a:pt x="18" y="34"/>
                  </a:cubicBezTo>
                  <a:cubicBezTo>
                    <a:pt x="16" y="34"/>
                    <a:pt x="15" y="34"/>
                    <a:pt x="13" y="33"/>
                  </a:cubicBezTo>
                  <a:cubicBezTo>
                    <a:pt x="12" y="32"/>
                    <a:pt x="12" y="30"/>
                    <a:pt x="12" y="28"/>
                  </a:cubicBezTo>
                  <a:cubicBezTo>
                    <a:pt x="12" y="18"/>
                    <a:pt x="12" y="18"/>
                    <a:pt x="12" y="18"/>
                  </a:cubicBezTo>
                  <a:cubicBezTo>
                    <a:pt x="6" y="18"/>
                    <a:pt x="6" y="18"/>
                    <a:pt x="6" y="18"/>
                  </a:cubicBezTo>
                  <a:cubicBezTo>
                    <a:pt x="0" y="18"/>
                    <a:pt x="0" y="18"/>
                    <a:pt x="0" y="18"/>
                  </a:cubicBezTo>
                  <a:cubicBezTo>
                    <a:pt x="0" y="28"/>
                    <a:pt x="0" y="28"/>
                    <a:pt x="0" y="28"/>
                  </a:cubicBezTo>
                  <a:cubicBezTo>
                    <a:pt x="0" y="38"/>
                    <a:pt x="8" y="46"/>
                    <a:pt x="18" y="46"/>
                  </a:cubicBezTo>
                  <a:cubicBezTo>
                    <a:pt x="53" y="46"/>
                    <a:pt x="53" y="46"/>
                    <a:pt x="53" y="46"/>
                  </a:cubicBezTo>
                  <a:cubicBezTo>
                    <a:pt x="63" y="46"/>
                    <a:pt x="71" y="38"/>
                    <a:pt x="71" y="28"/>
                  </a:cubicBezTo>
                  <a:cubicBezTo>
                    <a:pt x="71" y="18"/>
                    <a:pt x="71" y="18"/>
                    <a:pt x="71" y="18"/>
                  </a:cubicBezTo>
                  <a:cubicBezTo>
                    <a:pt x="71" y="8"/>
                    <a:pt x="63" y="0"/>
                    <a:pt x="53" y="0"/>
                  </a:cubicBezTo>
                  <a:cubicBezTo>
                    <a:pt x="18" y="0"/>
                    <a:pt x="18" y="0"/>
                    <a:pt x="18" y="0"/>
                  </a:cubicBezTo>
                  <a:cubicBezTo>
                    <a:pt x="8" y="0"/>
                    <a:pt x="0" y="8"/>
                    <a:pt x="0" y="18"/>
                  </a:cubicBezTo>
                  <a:lnTo>
                    <a:pt x="6" y="18"/>
                  </a:lnTo>
                  <a:close/>
                </a:path>
              </a:pathLst>
            </a:custGeom>
            <a:solidFill>
              <a:schemeClr val="tx2">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8" name="Freeform 83"/>
            <p:cNvSpPr>
              <a:spLocks/>
            </p:cNvSpPr>
            <p:nvPr/>
          </p:nvSpPr>
          <p:spPr bwMode="auto">
            <a:xfrm>
              <a:off x="9214119" y="6120718"/>
              <a:ext cx="51913" cy="25120"/>
            </a:xfrm>
            <a:custGeom>
              <a:avLst/>
              <a:gdLst>
                <a:gd name="T0" fmla="*/ 0 w 27"/>
                <a:gd name="T1" fmla="*/ 0 h 13"/>
                <a:gd name="T2" fmla="*/ 14 w 27"/>
                <a:gd name="T3" fmla="*/ 13 h 13"/>
                <a:gd name="T4" fmla="*/ 27 w 27"/>
                <a:gd name="T5" fmla="*/ 0 h 13"/>
              </a:gdLst>
              <a:ahLst/>
              <a:cxnLst>
                <a:cxn ang="0">
                  <a:pos x="T0" y="T1"/>
                </a:cxn>
                <a:cxn ang="0">
                  <a:pos x="T2" y="T3"/>
                </a:cxn>
                <a:cxn ang="0">
                  <a:pos x="T4" y="T5"/>
                </a:cxn>
              </a:cxnLst>
              <a:rect l="0" t="0" r="r" b="b"/>
              <a:pathLst>
                <a:path w="27" h="13">
                  <a:moveTo>
                    <a:pt x="0" y="0"/>
                  </a:moveTo>
                  <a:cubicBezTo>
                    <a:pt x="0" y="7"/>
                    <a:pt x="6" y="13"/>
                    <a:pt x="14" y="13"/>
                  </a:cubicBezTo>
                  <a:cubicBezTo>
                    <a:pt x="21" y="13"/>
                    <a:pt x="27" y="7"/>
                    <a:pt x="27" y="0"/>
                  </a:cubicBezTo>
                </a:path>
              </a:pathLst>
            </a:custGeom>
            <a:solidFill>
              <a:srgbClr val="21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84"/>
            <p:cNvSpPr>
              <a:spLocks/>
            </p:cNvSpPr>
            <p:nvPr/>
          </p:nvSpPr>
          <p:spPr bwMode="auto">
            <a:xfrm>
              <a:off x="8577750" y="5224785"/>
              <a:ext cx="92106" cy="112202"/>
            </a:xfrm>
            <a:custGeom>
              <a:avLst/>
              <a:gdLst>
                <a:gd name="T0" fmla="*/ 47 w 48"/>
                <a:gd name="T1" fmla="*/ 45 h 58"/>
                <a:gd name="T2" fmla="*/ 20 w 48"/>
                <a:gd name="T3" fmla="*/ 4 h 58"/>
                <a:gd name="T4" fmla="*/ 2 w 48"/>
                <a:gd name="T5" fmla="*/ 26 h 58"/>
                <a:gd name="T6" fmla="*/ 8 w 48"/>
                <a:gd name="T7" fmla="*/ 58 h 58"/>
                <a:gd name="T8" fmla="*/ 48 w 48"/>
                <a:gd name="T9" fmla="*/ 53 h 58"/>
                <a:gd name="T10" fmla="*/ 47 w 48"/>
                <a:gd name="T11" fmla="*/ 45 h 58"/>
              </a:gdLst>
              <a:ahLst/>
              <a:cxnLst>
                <a:cxn ang="0">
                  <a:pos x="T0" y="T1"/>
                </a:cxn>
                <a:cxn ang="0">
                  <a:pos x="T2" y="T3"/>
                </a:cxn>
                <a:cxn ang="0">
                  <a:pos x="T4" y="T5"/>
                </a:cxn>
                <a:cxn ang="0">
                  <a:pos x="T6" y="T7"/>
                </a:cxn>
                <a:cxn ang="0">
                  <a:pos x="T8" y="T9"/>
                </a:cxn>
                <a:cxn ang="0">
                  <a:pos x="T10" y="T11"/>
                </a:cxn>
              </a:cxnLst>
              <a:rect l="0" t="0" r="r" b="b"/>
              <a:pathLst>
                <a:path w="48" h="58">
                  <a:moveTo>
                    <a:pt x="47" y="45"/>
                  </a:moveTo>
                  <a:cubicBezTo>
                    <a:pt x="47" y="45"/>
                    <a:pt x="36" y="0"/>
                    <a:pt x="20" y="4"/>
                  </a:cubicBezTo>
                  <a:cubicBezTo>
                    <a:pt x="4" y="7"/>
                    <a:pt x="0" y="10"/>
                    <a:pt x="2" y="26"/>
                  </a:cubicBezTo>
                  <a:cubicBezTo>
                    <a:pt x="3" y="41"/>
                    <a:pt x="8" y="58"/>
                    <a:pt x="8" y="58"/>
                  </a:cubicBezTo>
                  <a:cubicBezTo>
                    <a:pt x="48" y="53"/>
                    <a:pt x="48" y="53"/>
                    <a:pt x="48" y="53"/>
                  </a:cubicBezTo>
                  <a:lnTo>
                    <a:pt x="47" y="45"/>
                  </a:lnTo>
                  <a:close/>
                </a:path>
              </a:pathLst>
            </a:custGeom>
            <a:solidFill>
              <a:srgbClr val="DDC5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85"/>
            <p:cNvSpPr>
              <a:spLocks/>
            </p:cNvSpPr>
            <p:nvPr/>
          </p:nvSpPr>
          <p:spPr bwMode="auto">
            <a:xfrm>
              <a:off x="9197369" y="5869522"/>
              <a:ext cx="82058" cy="120574"/>
            </a:xfrm>
            <a:custGeom>
              <a:avLst/>
              <a:gdLst>
                <a:gd name="T0" fmla="*/ 42 w 43"/>
                <a:gd name="T1" fmla="*/ 6 h 62"/>
                <a:gd name="T2" fmla="*/ 33 w 43"/>
                <a:gd name="T3" fmla="*/ 52 h 62"/>
                <a:gd name="T4" fmla="*/ 3 w 43"/>
                <a:gd name="T5" fmla="*/ 40 h 62"/>
                <a:gd name="T6" fmla="*/ 2 w 43"/>
                <a:gd name="T7" fmla="*/ 0 h 62"/>
                <a:gd name="T8" fmla="*/ 42 w 43"/>
                <a:gd name="T9" fmla="*/ 6 h 62"/>
              </a:gdLst>
              <a:ahLst/>
              <a:cxnLst>
                <a:cxn ang="0">
                  <a:pos x="T0" y="T1"/>
                </a:cxn>
                <a:cxn ang="0">
                  <a:pos x="T2" y="T3"/>
                </a:cxn>
                <a:cxn ang="0">
                  <a:pos x="T4" y="T5"/>
                </a:cxn>
                <a:cxn ang="0">
                  <a:pos x="T6" y="T7"/>
                </a:cxn>
                <a:cxn ang="0">
                  <a:pos x="T8" y="T9"/>
                </a:cxn>
              </a:cxnLst>
              <a:rect l="0" t="0" r="r" b="b"/>
              <a:pathLst>
                <a:path w="43" h="62">
                  <a:moveTo>
                    <a:pt x="42" y="6"/>
                  </a:moveTo>
                  <a:cubicBezTo>
                    <a:pt x="42" y="6"/>
                    <a:pt x="43" y="48"/>
                    <a:pt x="33" y="52"/>
                  </a:cubicBezTo>
                  <a:cubicBezTo>
                    <a:pt x="23" y="57"/>
                    <a:pt x="7" y="62"/>
                    <a:pt x="3" y="40"/>
                  </a:cubicBezTo>
                  <a:cubicBezTo>
                    <a:pt x="0" y="17"/>
                    <a:pt x="2" y="0"/>
                    <a:pt x="2" y="0"/>
                  </a:cubicBezTo>
                  <a:lnTo>
                    <a:pt x="42" y="6"/>
                  </a:lnTo>
                  <a:close/>
                </a:path>
              </a:pathLst>
            </a:custGeom>
            <a:solidFill>
              <a:srgbClr val="DDC5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86"/>
            <p:cNvSpPr>
              <a:spLocks/>
            </p:cNvSpPr>
            <p:nvPr/>
          </p:nvSpPr>
          <p:spPr bwMode="auto">
            <a:xfrm>
              <a:off x="8597845" y="5730527"/>
              <a:ext cx="601196" cy="808852"/>
            </a:xfrm>
            <a:custGeom>
              <a:avLst/>
              <a:gdLst>
                <a:gd name="T0" fmla="*/ 128 w 309"/>
                <a:gd name="T1" fmla="*/ 0 h 416"/>
                <a:gd name="T2" fmla="*/ 24 w 309"/>
                <a:gd name="T3" fmla="*/ 54 h 416"/>
                <a:gd name="T4" fmla="*/ 56 w 309"/>
                <a:gd name="T5" fmla="*/ 244 h 416"/>
                <a:gd name="T6" fmla="*/ 91 w 309"/>
                <a:gd name="T7" fmla="*/ 234 h 416"/>
                <a:gd name="T8" fmla="*/ 101 w 309"/>
                <a:gd name="T9" fmla="*/ 89 h 416"/>
                <a:gd name="T10" fmla="*/ 194 w 309"/>
                <a:gd name="T11" fmla="*/ 95 h 416"/>
                <a:gd name="T12" fmla="*/ 194 w 309"/>
                <a:gd name="T13" fmla="*/ 311 h 416"/>
                <a:gd name="T14" fmla="*/ 196 w 309"/>
                <a:gd name="T15" fmla="*/ 413 h 416"/>
                <a:gd name="T16" fmla="*/ 233 w 309"/>
                <a:gd name="T17" fmla="*/ 416 h 416"/>
                <a:gd name="T18" fmla="*/ 283 w 309"/>
                <a:gd name="T19" fmla="*/ 111 h 416"/>
                <a:gd name="T20" fmla="*/ 128 w 309"/>
                <a:gd name="T21"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9" h="416">
                  <a:moveTo>
                    <a:pt x="128" y="0"/>
                  </a:moveTo>
                  <a:cubicBezTo>
                    <a:pt x="128" y="0"/>
                    <a:pt x="48" y="4"/>
                    <a:pt x="24" y="54"/>
                  </a:cubicBezTo>
                  <a:cubicBezTo>
                    <a:pt x="0" y="105"/>
                    <a:pt x="26" y="213"/>
                    <a:pt x="56" y="244"/>
                  </a:cubicBezTo>
                  <a:cubicBezTo>
                    <a:pt x="85" y="274"/>
                    <a:pt x="91" y="234"/>
                    <a:pt x="91" y="234"/>
                  </a:cubicBezTo>
                  <a:cubicBezTo>
                    <a:pt x="91" y="234"/>
                    <a:pt x="61" y="121"/>
                    <a:pt x="101" y="89"/>
                  </a:cubicBezTo>
                  <a:cubicBezTo>
                    <a:pt x="140" y="58"/>
                    <a:pt x="189" y="81"/>
                    <a:pt x="194" y="95"/>
                  </a:cubicBezTo>
                  <a:cubicBezTo>
                    <a:pt x="198" y="109"/>
                    <a:pt x="190" y="252"/>
                    <a:pt x="194" y="311"/>
                  </a:cubicBezTo>
                  <a:cubicBezTo>
                    <a:pt x="197" y="370"/>
                    <a:pt x="196" y="413"/>
                    <a:pt x="196" y="413"/>
                  </a:cubicBezTo>
                  <a:cubicBezTo>
                    <a:pt x="233" y="416"/>
                    <a:pt x="233" y="416"/>
                    <a:pt x="233" y="416"/>
                  </a:cubicBezTo>
                  <a:cubicBezTo>
                    <a:pt x="233" y="416"/>
                    <a:pt x="257" y="145"/>
                    <a:pt x="283" y="111"/>
                  </a:cubicBezTo>
                  <a:cubicBezTo>
                    <a:pt x="309" y="76"/>
                    <a:pt x="128" y="0"/>
                    <a:pt x="128" y="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2" name="Freeform 87"/>
            <p:cNvSpPr>
              <a:spLocks/>
            </p:cNvSpPr>
            <p:nvPr/>
          </p:nvSpPr>
          <p:spPr bwMode="auto">
            <a:xfrm>
              <a:off x="8594497" y="6186028"/>
              <a:ext cx="197608" cy="105504"/>
            </a:xfrm>
            <a:custGeom>
              <a:avLst/>
              <a:gdLst>
                <a:gd name="T0" fmla="*/ 102 w 102"/>
                <a:gd name="T1" fmla="*/ 24 h 55"/>
                <a:gd name="T2" fmla="*/ 93 w 102"/>
                <a:gd name="T3" fmla="*/ 0 h 55"/>
                <a:gd name="T4" fmla="*/ 10 w 102"/>
                <a:gd name="T5" fmla="*/ 30 h 55"/>
                <a:gd name="T6" fmla="*/ 45 w 102"/>
                <a:gd name="T7" fmla="*/ 46 h 55"/>
                <a:gd name="T8" fmla="*/ 102 w 102"/>
                <a:gd name="T9" fmla="*/ 24 h 55"/>
              </a:gdLst>
              <a:ahLst/>
              <a:cxnLst>
                <a:cxn ang="0">
                  <a:pos x="T0" y="T1"/>
                </a:cxn>
                <a:cxn ang="0">
                  <a:pos x="T2" y="T3"/>
                </a:cxn>
                <a:cxn ang="0">
                  <a:pos x="T4" y="T5"/>
                </a:cxn>
                <a:cxn ang="0">
                  <a:pos x="T6" y="T7"/>
                </a:cxn>
                <a:cxn ang="0">
                  <a:pos x="T8" y="T9"/>
                </a:cxn>
              </a:cxnLst>
              <a:rect l="0" t="0" r="r" b="b"/>
              <a:pathLst>
                <a:path w="102" h="55">
                  <a:moveTo>
                    <a:pt x="102" y="24"/>
                  </a:moveTo>
                  <a:cubicBezTo>
                    <a:pt x="93" y="0"/>
                    <a:pt x="93" y="0"/>
                    <a:pt x="93" y="0"/>
                  </a:cubicBezTo>
                  <a:cubicBezTo>
                    <a:pt x="93" y="0"/>
                    <a:pt x="20" y="15"/>
                    <a:pt x="10" y="30"/>
                  </a:cubicBezTo>
                  <a:cubicBezTo>
                    <a:pt x="0" y="45"/>
                    <a:pt x="27" y="55"/>
                    <a:pt x="45" y="46"/>
                  </a:cubicBezTo>
                  <a:cubicBezTo>
                    <a:pt x="63" y="36"/>
                    <a:pt x="102" y="24"/>
                    <a:pt x="102" y="24"/>
                  </a:cubicBezTo>
                  <a:close/>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88"/>
            <p:cNvSpPr>
              <a:spLocks/>
            </p:cNvSpPr>
            <p:nvPr/>
          </p:nvSpPr>
          <p:spPr bwMode="auto">
            <a:xfrm>
              <a:off x="8862439" y="6519281"/>
              <a:ext cx="189234" cy="75358"/>
            </a:xfrm>
            <a:custGeom>
              <a:avLst/>
              <a:gdLst>
                <a:gd name="T0" fmla="*/ 97 w 97"/>
                <a:gd name="T1" fmla="*/ 10 h 39"/>
                <a:gd name="T2" fmla="*/ 24 w 97"/>
                <a:gd name="T3" fmla="*/ 2 h 39"/>
                <a:gd name="T4" fmla="*/ 2 w 97"/>
                <a:gd name="T5" fmla="*/ 25 h 39"/>
                <a:gd name="T6" fmla="*/ 95 w 97"/>
                <a:gd name="T7" fmla="*/ 37 h 39"/>
                <a:gd name="T8" fmla="*/ 97 w 97"/>
                <a:gd name="T9" fmla="*/ 10 h 39"/>
              </a:gdLst>
              <a:ahLst/>
              <a:cxnLst>
                <a:cxn ang="0">
                  <a:pos x="T0" y="T1"/>
                </a:cxn>
                <a:cxn ang="0">
                  <a:pos x="T2" y="T3"/>
                </a:cxn>
                <a:cxn ang="0">
                  <a:pos x="T4" y="T5"/>
                </a:cxn>
                <a:cxn ang="0">
                  <a:pos x="T6" y="T7"/>
                </a:cxn>
                <a:cxn ang="0">
                  <a:pos x="T8" y="T9"/>
                </a:cxn>
              </a:cxnLst>
              <a:rect l="0" t="0" r="r" b="b"/>
              <a:pathLst>
                <a:path w="97" h="39">
                  <a:moveTo>
                    <a:pt x="97" y="10"/>
                  </a:moveTo>
                  <a:cubicBezTo>
                    <a:pt x="97" y="10"/>
                    <a:pt x="42" y="0"/>
                    <a:pt x="24" y="2"/>
                  </a:cubicBezTo>
                  <a:cubicBezTo>
                    <a:pt x="16" y="3"/>
                    <a:pt x="0" y="12"/>
                    <a:pt x="2" y="25"/>
                  </a:cubicBezTo>
                  <a:cubicBezTo>
                    <a:pt x="3" y="39"/>
                    <a:pt x="95" y="37"/>
                    <a:pt x="95" y="37"/>
                  </a:cubicBezTo>
                  <a:lnTo>
                    <a:pt x="97" y="10"/>
                  </a:lnTo>
                  <a:close/>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89"/>
            <p:cNvSpPr>
              <a:spLocks/>
            </p:cNvSpPr>
            <p:nvPr/>
          </p:nvSpPr>
          <p:spPr bwMode="auto">
            <a:xfrm>
              <a:off x="8581098" y="5134351"/>
              <a:ext cx="798804" cy="812201"/>
            </a:xfrm>
            <a:custGeom>
              <a:avLst/>
              <a:gdLst>
                <a:gd name="T0" fmla="*/ 291 w 411"/>
                <a:gd name="T1" fmla="*/ 0 h 418"/>
                <a:gd name="T2" fmla="*/ 184 w 411"/>
                <a:gd name="T3" fmla="*/ 2 h 418"/>
                <a:gd name="T4" fmla="*/ 127 w 411"/>
                <a:gd name="T5" fmla="*/ 59 h 418"/>
                <a:gd name="T6" fmla="*/ 82 w 411"/>
                <a:gd name="T7" fmla="*/ 154 h 418"/>
                <a:gd name="T8" fmla="*/ 54 w 411"/>
                <a:gd name="T9" fmla="*/ 94 h 418"/>
                <a:gd name="T10" fmla="*/ 0 w 411"/>
                <a:gd name="T11" fmla="*/ 101 h 418"/>
                <a:gd name="T12" fmla="*/ 80 w 411"/>
                <a:gd name="T13" fmla="*/ 207 h 418"/>
                <a:gd name="T14" fmla="*/ 138 w 411"/>
                <a:gd name="T15" fmla="*/ 170 h 418"/>
                <a:gd name="T16" fmla="*/ 133 w 411"/>
                <a:gd name="T17" fmla="*/ 305 h 418"/>
                <a:gd name="T18" fmla="*/ 292 w 411"/>
                <a:gd name="T19" fmla="*/ 418 h 418"/>
                <a:gd name="T20" fmla="*/ 305 w 411"/>
                <a:gd name="T21" fmla="*/ 101 h 418"/>
                <a:gd name="T22" fmla="*/ 312 w 411"/>
                <a:gd name="T23" fmla="*/ 381 h 418"/>
                <a:gd name="T24" fmla="*/ 365 w 411"/>
                <a:gd name="T25" fmla="*/ 391 h 418"/>
                <a:gd name="T26" fmla="*/ 291 w 411"/>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418">
                  <a:moveTo>
                    <a:pt x="291" y="0"/>
                  </a:moveTo>
                  <a:cubicBezTo>
                    <a:pt x="184" y="2"/>
                    <a:pt x="184" y="2"/>
                    <a:pt x="184" y="2"/>
                  </a:cubicBezTo>
                  <a:cubicBezTo>
                    <a:pt x="184" y="2"/>
                    <a:pt x="131" y="10"/>
                    <a:pt x="127" y="59"/>
                  </a:cubicBezTo>
                  <a:cubicBezTo>
                    <a:pt x="124" y="108"/>
                    <a:pt x="96" y="153"/>
                    <a:pt x="82" y="154"/>
                  </a:cubicBezTo>
                  <a:cubicBezTo>
                    <a:pt x="68" y="155"/>
                    <a:pt x="54" y="94"/>
                    <a:pt x="54" y="94"/>
                  </a:cubicBezTo>
                  <a:cubicBezTo>
                    <a:pt x="0" y="101"/>
                    <a:pt x="0" y="101"/>
                    <a:pt x="0" y="101"/>
                  </a:cubicBezTo>
                  <a:cubicBezTo>
                    <a:pt x="0" y="101"/>
                    <a:pt x="14" y="215"/>
                    <a:pt x="80" y="207"/>
                  </a:cubicBezTo>
                  <a:cubicBezTo>
                    <a:pt x="132" y="201"/>
                    <a:pt x="126" y="171"/>
                    <a:pt x="138" y="170"/>
                  </a:cubicBezTo>
                  <a:cubicBezTo>
                    <a:pt x="143" y="170"/>
                    <a:pt x="142" y="302"/>
                    <a:pt x="133" y="305"/>
                  </a:cubicBezTo>
                  <a:cubicBezTo>
                    <a:pt x="124" y="309"/>
                    <a:pt x="201" y="326"/>
                    <a:pt x="292" y="418"/>
                  </a:cubicBezTo>
                  <a:cubicBezTo>
                    <a:pt x="319" y="409"/>
                    <a:pt x="302" y="95"/>
                    <a:pt x="305" y="101"/>
                  </a:cubicBezTo>
                  <a:cubicBezTo>
                    <a:pt x="322" y="142"/>
                    <a:pt x="312" y="381"/>
                    <a:pt x="312" y="381"/>
                  </a:cubicBezTo>
                  <a:cubicBezTo>
                    <a:pt x="365" y="391"/>
                    <a:pt x="365" y="391"/>
                    <a:pt x="365" y="391"/>
                  </a:cubicBezTo>
                  <a:cubicBezTo>
                    <a:pt x="365" y="391"/>
                    <a:pt x="411" y="12"/>
                    <a:pt x="291" y="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90"/>
            <p:cNvSpPr>
              <a:spLocks/>
            </p:cNvSpPr>
            <p:nvPr/>
          </p:nvSpPr>
          <p:spPr bwMode="auto">
            <a:xfrm>
              <a:off x="8957893" y="5134353"/>
              <a:ext cx="147369" cy="388517"/>
            </a:xfrm>
            <a:custGeom>
              <a:avLst/>
              <a:gdLst>
                <a:gd name="T0" fmla="*/ 88 w 88"/>
                <a:gd name="T1" fmla="*/ 0 h 232"/>
                <a:gd name="T2" fmla="*/ 0 w 88"/>
                <a:gd name="T3" fmla="*/ 3 h 232"/>
                <a:gd name="T4" fmla="*/ 0 w 88"/>
                <a:gd name="T5" fmla="*/ 232 h 232"/>
                <a:gd name="T6" fmla="*/ 88 w 88"/>
                <a:gd name="T7" fmla="*/ 0 h 232"/>
              </a:gdLst>
              <a:ahLst/>
              <a:cxnLst>
                <a:cxn ang="0">
                  <a:pos x="T0" y="T1"/>
                </a:cxn>
                <a:cxn ang="0">
                  <a:pos x="T2" y="T3"/>
                </a:cxn>
                <a:cxn ang="0">
                  <a:pos x="T4" y="T5"/>
                </a:cxn>
                <a:cxn ang="0">
                  <a:pos x="T6" y="T7"/>
                </a:cxn>
              </a:cxnLst>
              <a:rect l="0" t="0" r="r" b="b"/>
              <a:pathLst>
                <a:path w="88" h="232">
                  <a:moveTo>
                    <a:pt x="88" y="0"/>
                  </a:moveTo>
                  <a:lnTo>
                    <a:pt x="0" y="3"/>
                  </a:lnTo>
                  <a:lnTo>
                    <a:pt x="0" y="232"/>
                  </a:lnTo>
                  <a:lnTo>
                    <a:pt x="8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1"/>
            <p:cNvSpPr>
              <a:spLocks/>
            </p:cNvSpPr>
            <p:nvPr/>
          </p:nvSpPr>
          <p:spPr bwMode="auto">
            <a:xfrm>
              <a:off x="8656457" y="6224544"/>
              <a:ext cx="261244" cy="45215"/>
            </a:xfrm>
            <a:custGeom>
              <a:avLst/>
              <a:gdLst>
                <a:gd name="T0" fmla="*/ 127 w 134"/>
                <a:gd name="T1" fmla="*/ 0 h 23"/>
                <a:gd name="T2" fmla="*/ 5 w 134"/>
                <a:gd name="T3" fmla="*/ 11 h 23"/>
                <a:gd name="T4" fmla="*/ 0 w 134"/>
                <a:gd name="T5" fmla="*/ 18 h 23"/>
                <a:gd name="T6" fmla="*/ 7 w 134"/>
                <a:gd name="T7" fmla="*/ 23 h 23"/>
                <a:gd name="T8" fmla="*/ 128 w 134"/>
                <a:gd name="T9" fmla="*/ 12 h 23"/>
                <a:gd name="T10" fmla="*/ 133 w 134"/>
                <a:gd name="T11" fmla="*/ 6 h 23"/>
                <a:gd name="T12" fmla="*/ 127 w 13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34" h="23">
                  <a:moveTo>
                    <a:pt x="127" y="0"/>
                  </a:moveTo>
                  <a:cubicBezTo>
                    <a:pt x="5" y="11"/>
                    <a:pt x="5" y="11"/>
                    <a:pt x="5" y="11"/>
                  </a:cubicBezTo>
                  <a:cubicBezTo>
                    <a:pt x="2" y="11"/>
                    <a:pt x="0" y="14"/>
                    <a:pt x="0" y="18"/>
                  </a:cubicBezTo>
                  <a:cubicBezTo>
                    <a:pt x="0" y="21"/>
                    <a:pt x="3" y="23"/>
                    <a:pt x="7" y="23"/>
                  </a:cubicBezTo>
                  <a:cubicBezTo>
                    <a:pt x="128" y="12"/>
                    <a:pt x="128" y="12"/>
                    <a:pt x="128" y="12"/>
                  </a:cubicBezTo>
                  <a:cubicBezTo>
                    <a:pt x="131" y="12"/>
                    <a:pt x="134" y="9"/>
                    <a:pt x="133" y="6"/>
                  </a:cubicBezTo>
                  <a:cubicBezTo>
                    <a:pt x="133" y="2"/>
                    <a:pt x="130" y="0"/>
                    <a:pt x="127"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2"/>
            <p:cNvSpPr>
              <a:spLocks/>
            </p:cNvSpPr>
            <p:nvPr/>
          </p:nvSpPr>
          <p:spPr bwMode="auto">
            <a:xfrm>
              <a:off x="8634686" y="6164256"/>
              <a:ext cx="41866" cy="194259"/>
            </a:xfrm>
            <a:custGeom>
              <a:avLst/>
              <a:gdLst>
                <a:gd name="T0" fmla="*/ 0 w 25"/>
                <a:gd name="T1" fmla="*/ 1 h 116"/>
                <a:gd name="T2" fmla="*/ 11 w 25"/>
                <a:gd name="T3" fmla="*/ 116 h 116"/>
                <a:gd name="T4" fmla="*/ 25 w 25"/>
                <a:gd name="T5" fmla="*/ 115 h 116"/>
                <a:gd name="T6" fmla="*/ 14 w 25"/>
                <a:gd name="T7" fmla="*/ 0 h 116"/>
                <a:gd name="T8" fmla="*/ 0 w 25"/>
                <a:gd name="T9" fmla="*/ 1 h 116"/>
              </a:gdLst>
              <a:ahLst/>
              <a:cxnLst>
                <a:cxn ang="0">
                  <a:pos x="T0" y="T1"/>
                </a:cxn>
                <a:cxn ang="0">
                  <a:pos x="T2" y="T3"/>
                </a:cxn>
                <a:cxn ang="0">
                  <a:pos x="T4" y="T5"/>
                </a:cxn>
                <a:cxn ang="0">
                  <a:pos x="T6" y="T7"/>
                </a:cxn>
                <a:cxn ang="0">
                  <a:pos x="T8" y="T9"/>
                </a:cxn>
              </a:cxnLst>
              <a:rect l="0" t="0" r="r" b="b"/>
              <a:pathLst>
                <a:path w="25" h="116">
                  <a:moveTo>
                    <a:pt x="0" y="1"/>
                  </a:moveTo>
                  <a:lnTo>
                    <a:pt x="11" y="116"/>
                  </a:lnTo>
                  <a:lnTo>
                    <a:pt x="25" y="115"/>
                  </a:lnTo>
                  <a:lnTo>
                    <a:pt x="14" y="0"/>
                  </a:lnTo>
                  <a:lnTo>
                    <a:pt x="0" y="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3"/>
            <p:cNvSpPr>
              <a:spLocks/>
            </p:cNvSpPr>
            <p:nvPr/>
          </p:nvSpPr>
          <p:spPr bwMode="auto">
            <a:xfrm>
              <a:off x="8634677" y="6164256"/>
              <a:ext cx="41866" cy="194259"/>
            </a:xfrm>
            <a:custGeom>
              <a:avLst/>
              <a:gdLst>
                <a:gd name="T0" fmla="*/ 0 w 25"/>
                <a:gd name="T1" fmla="*/ 1 h 116"/>
                <a:gd name="T2" fmla="*/ 11 w 25"/>
                <a:gd name="T3" fmla="*/ 116 h 116"/>
                <a:gd name="T4" fmla="*/ 25 w 25"/>
                <a:gd name="T5" fmla="*/ 115 h 116"/>
                <a:gd name="T6" fmla="*/ 14 w 25"/>
                <a:gd name="T7" fmla="*/ 0 h 116"/>
              </a:gdLst>
              <a:ahLst/>
              <a:cxnLst>
                <a:cxn ang="0">
                  <a:pos x="T0" y="T1"/>
                </a:cxn>
                <a:cxn ang="0">
                  <a:pos x="T2" y="T3"/>
                </a:cxn>
                <a:cxn ang="0">
                  <a:pos x="T4" y="T5"/>
                </a:cxn>
                <a:cxn ang="0">
                  <a:pos x="T6" y="T7"/>
                </a:cxn>
              </a:cxnLst>
              <a:rect l="0" t="0" r="r" b="b"/>
              <a:pathLst>
                <a:path w="25" h="116">
                  <a:moveTo>
                    <a:pt x="0" y="1"/>
                  </a:moveTo>
                  <a:lnTo>
                    <a:pt x="11" y="116"/>
                  </a:lnTo>
                  <a:lnTo>
                    <a:pt x="25" y="115"/>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94"/>
            <p:cNvSpPr>
              <a:spLocks/>
            </p:cNvSpPr>
            <p:nvPr/>
          </p:nvSpPr>
          <p:spPr bwMode="auto">
            <a:xfrm>
              <a:off x="8984676" y="5167839"/>
              <a:ext cx="23445" cy="283013"/>
            </a:xfrm>
            <a:custGeom>
              <a:avLst/>
              <a:gdLst>
                <a:gd name="T0" fmla="*/ 14 w 14"/>
                <a:gd name="T1" fmla="*/ 135 h 169"/>
                <a:gd name="T2" fmla="*/ 0 w 14"/>
                <a:gd name="T3" fmla="*/ 169 h 169"/>
                <a:gd name="T4" fmla="*/ 2 w 14"/>
                <a:gd name="T5" fmla="*/ 5 h 169"/>
                <a:gd name="T6" fmla="*/ 8 w 14"/>
                <a:gd name="T7" fmla="*/ 0 h 169"/>
                <a:gd name="T8" fmla="*/ 14 w 14"/>
                <a:gd name="T9" fmla="*/ 2 h 169"/>
                <a:gd name="T10" fmla="*/ 14 w 14"/>
                <a:gd name="T11" fmla="*/ 135 h 169"/>
              </a:gdLst>
              <a:ahLst/>
              <a:cxnLst>
                <a:cxn ang="0">
                  <a:pos x="T0" y="T1"/>
                </a:cxn>
                <a:cxn ang="0">
                  <a:pos x="T2" y="T3"/>
                </a:cxn>
                <a:cxn ang="0">
                  <a:pos x="T4" y="T5"/>
                </a:cxn>
                <a:cxn ang="0">
                  <a:pos x="T6" y="T7"/>
                </a:cxn>
                <a:cxn ang="0">
                  <a:pos x="T8" y="T9"/>
                </a:cxn>
                <a:cxn ang="0">
                  <a:pos x="T10" y="T11"/>
                </a:cxn>
              </a:cxnLst>
              <a:rect l="0" t="0" r="r" b="b"/>
              <a:pathLst>
                <a:path w="14" h="169">
                  <a:moveTo>
                    <a:pt x="14" y="135"/>
                  </a:moveTo>
                  <a:lnTo>
                    <a:pt x="0" y="169"/>
                  </a:lnTo>
                  <a:lnTo>
                    <a:pt x="2" y="5"/>
                  </a:lnTo>
                  <a:lnTo>
                    <a:pt x="8" y="0"/>
                  </a:lnTo>
                  <a:lnTo>
                    <a:pt x="14" y="2"/>
                  </a:lnTo>
                  <a:lnTo>
                    <a:pt x="14" y="135"/>
                  </a:lnTo>
                  <a:close/>
                </a:path>
              </a:pathLst>
            </a:custGeom>
            <a:solidFill>
              <a:srgbClr val="2058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95"/>
            <p:cNvSpPr>
              <a:spLocks/>
            </p:cNvSpPr>
            <p:nvPr/>
          </p:nvSpPr>
          <p:spPr bwMode="auto">
            <a:xfrm>
              <a:off x="8957903" y="5164477"/>
              <a:ext cx="120574" cy="46890"/>
            </a:xfrm>
            <a:custGeom>
              <a:avLst/>
              <a:gdLst>
                <a:gd name="T0" fmla="*/ 71 w 72"/>
                <a:gd name="T1" fmla="*/ 28 h 28"/>
                <a:gd name="T2" fmla="*/ 23 w 72"/>
                <a:gd name="T3" fmla="*/ 4 h 28"/>
                <a:gd name="T4" fmla="*/ 0 w 72"/>
                <a:gd name="T5" fmla="*/ 25 h 28"/>
                <a:gd name="T6" fmla="*/ 0 w 72"/>
                <a:gd name="T7" fmla="*/ 21 h 28"/>
                <a:gd name="T8" fmla="*/ 24 w 72"/>
                <a:gd name="T9" fmla="*/ 0 h 28"/>
                <a:gd name="T10" fmla="*/ 72 w 72"/>
                <a:gd name="T11" fmla="*/ 24 h 28"/>
                <a:gd name="T12" fmla="*/ 71 w 72"/>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72" h="28">
                  <a:moveTo>
                    <a:pt x="71" y="28"/>
                  </a:moveTo>
                  <a:lnTo>
                    <a:pt x="23" y="4"/>
                  </a:lnTo>
                  <a:lnTo>
                    <a:pt x="0" y="25"/>
                  </a:lnTo>
                  <a:lnTo>
                    <a:pt x="0" y="21"/>
                  </a:lnTo>
                  <a:lnTo>
                    <a:pt x="24" y="0"/>
                  </a:lnTo>
                  <a:lnTo>
                    <a:pt x="72" y="24"/>
                  </a:lnTo>
                  <a:lnTo>
                    <a:pt x="71" y="28"/>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1" name="Group 170"/>
          <p:cNvGrpSpPr/>
          <p:nvPr/>
        </p:nvGrpSpPr>
        <p:grpSpPr>
          <a:xfrm flipH="1">
            <a:off x="2878965" y="2452109"/>
            <a:ext cx="3020617" cy="713819"/>
            <a:chOff x="6997959" y="2016448"/>
            <a:chExt cx="3020617" cy="713819"/>
          </a:xfrm>
        </p:grpSpPr>
        <p:sp>
          <p:nvSpPr>
            <p:cNvPr id="172" name="TextBox 171"/>
            <p:cNvSpPr txBox="1"/>
            <p:nvPr/>
          </p:nvSpPr>
          <p:spPr>
            <a:xfrm>
              <a:off x="6997959" y="2016448"/>
              <a:ext cx="2914580" cy="400110"/>
            </a:xfrm>
            <a:prstGeom prst="rect">
              <a:avLst/>
            </a:prstGeom>
            <a:noFill/>
          </p:spPr>
          <p:txBody>
            <a:bodyPr wrap="none" rtlCol="0">
              <a:spAutoFit/>
            </a:bodyPr>
            <a:lstStyle/>
            <a:p>
              <a:pPr algn="r"/>
              <a:r>
                <a:rPr lang="en-US" sz="2000" dirty="0" err="1">
                  <a:solidFill>
                    <a:schemeClr val="bg1"/>
                  </a:solidFill>
                  <a:latin typeface="Arial" panose="020B0604020202020204" pitchFamily="34" charset="0"/>
                  <a:cs typeface="Arial" panose="020B0604020202020204" pitchFamily="34" charset="0"/>
                </a:rPr>
                <a:t>Miễn</a:t>
              </a:r>
              <a:r>
                <a:rPr lang="en-US" sz="2000" dirty="0">
                  <a:solidFill>
                    <a:schemeClr val="bg1"/>
                  </a:solidFill>
                  <a:latin typeface="Arial" panose="020B0604020202020204" pitchFamily="34" charset="0"/>
                  <a:cs typeface="Arial" panose="020B0604020202020204" pitchFamily="34" charset="0"/>
                </a:rPr>
                <a:t> </a:t>
              </a:r>
              <a:r>
                <a:rPr lang="en-US" sz="2000" dirty="0" err="1" smtClean="0">
                  <a:solidFill>
                    <a:schemeClr val="bg1"/>
                  </a:solidFill>
                  <a:latin typeface="Arial" panose="020B0604020202020204" pitchFamily="34" charset="0"/>
                  <a:cs typeface="Arial" panose="020B0604020202020204" pitchFamily="34" charset="0"/>
                </a:rPr>
                <a:t>phí</a:t>
              </a:r>
              <a:r>
                <a:rPr lang="en-US" sz="2000" dirty="0" smtClean="0">
                  <a:solidFill>
                    <a:schemeClr val="bg1"/>
                  </a:solidFill>
                  <a:latin typeface="Arial" panose="020B0604020202020204" pitchFamily="34" charset="0"/>
                  <a:cs typeface="Arial" panose="020B0604020202020204" pitchFamily="34" charset="0"/>
                </a:rPr>
                <a:t>- </a:t>
              </a:r>
              <a:r>
                <a:rPr lang="en-US" sz="2000" dirty="0" err="1" smtClean="0">
                  <a:solidFill>
                    <a:schemeClr val="bg1"/>
                  </a:solidFill>
                  <a:latin typeface="Arial" panose="020B0604020202020204" pitchFamily="34" charset="0"/>
                  <a:cs typeface="Arial" panose="020B0604020202020204" pitchFamily="34" charset="0"/>
                </a:rPr>
                <a:t>Mã</a:t>
              </a:r>
              <a:r>
                <a:rPr lang="en-US" sz="2000" dirty="0" smtClean="0">
                  <a:solidFill>
                    <a:schemeClr val="bg1"/>
                  </a:solidFill>
                  <a:latin typeface="Arial" panose="020B0604020202020204" pitchFamily="34" charset="0"/>
                  <a:cs typeface="Arial" panose="020B0604020202020204" pitchFamily="34" charset="0"/>
                </a:rPr>
                <a:t> </a:t>
              </a:r>
              <a:r>
                <a:rPr lang="en-US" sz="2000" dirty="0" err="1" smtClean="0">
                  <a:solidFill>
                    <a:schemeClr val="bg1"/>
                  </a:solidFill>
                  <a:latin typeface="Arial" panose="020B0604020202020204" pitchFamily="34" charset="0"/>
                  <a:cs typeface="Arial" panose="020B0604020202020204" pitchFamily="34" charset="0"/>
                </a:rPr>
                <a:t>nguồn</a:t>
              </a:r>
              <a:r>
                <a:rPr lang="en-US" sz="2000" dirty="0" smtClean="0">
                  <a:solidFill>
                    <a:schemeClr val="bg1"/>
                  </a:solidFill>
                  <a:latin typeface="Arial" panose="020B0604020202020204" pitchFamily="34" charset="0"/>
                  <a:cs typeface="Arial" panose="020B0604020202020204" pitchFamily="34" charset="0"/>
                </a:rPr>
                <a:t> </a:t>
              </a:r>
              <a:r>
                <a:rPr lang="en-US" sz="2000" dirty="0" err="1" smtClean="0">
                  <a:solidFill>
                    <a:schemeClr val="bg1"/>
                  </a:solidFill>
                  <a:latin typeface="Arial" panose="020B0604020202020204" pitchFamily="34" charset="0"/>
                  <a:cs typeface="Arial" panose="020B0604020202020204" pitchFamily="34" charset="0"/>
                </a:rPr>
                <a:t>mở</a:t>
              </a:r>
              <a:endParaRPr lang="id-ID" sz="2000" dirty="0">
                <a:solidFill>
                  <a:schemeClr val="bg1"/>
                </a:solidFill>
                <a:latin typeface="Arial" panose="020B0604020202020204" pitchFamily="34" charset="0"/>
                <a:cs typeface="Arial" panose="020B0604020202020204" pitchFamily="34" charset="0"/>
              </a:endParaRPr>
            </a:p>
          </p:txBody>
        </p:sp>
        <p:sp>
          <p:nvSpPr>
            <p:cNvPr id="173" name="TextBox 172"/>
            <p:cNvSpPr txBox="1"/>
            <p:nvPr/>
          </p:nvSpPr>
          <p:spPr>
            <a:xfrm>
              <a:off x="6997959" y="2268602"/>
              <a:ext cx="3020617" cy="461665"/>
            </a:xfrm>
            <a:prstGeom prst="rect">
              <a:avLst/>
            </a:prstGeom>
            <a:noFill/>
          </p:spPr>
          <p:txBody>
            <a:bodyPr wrap="square" rtlCol="0">
              <a:spAutoFit/>
            </a:bodyPr>
            <a:lstStyle/>
            <a:p>
              <a:pPr algn="r">
                <a:lnSpc>
                  <a:spcPct val="120000"/>
                </a:lnSpc>
              </a:pPr>
              <a:endParaRPr lang="en-US" sz="2000" dirty="0">
                <a:solidFill>
                  <a:schemeClr val="bg1">
                    <a:lumMod val="65000"/>
                  </a:schemeClr>
                </a:solidFill>
                <a:latin typeface="Arial" panose="020B0604020202020204" pitchFamily="34" charset="0"/>
                <a:cs typeface="Arial" panose="020B0604020202020204" pitchFamily="34" charset="0"/>
              </a:endParaRPr>
            </a:p>
          </p:txBody>
        </p:sp>
      </p:grpSp>
      <p:grpSp>
        <p:nvGrpSpPr>
          <p:cNvPr id="174" name="Group 173"/>
          <p:cNvGrpSpPr/>
          <p:nvPr/>
        </p:nvGrpSpPr>
        <p:grpSpPr>
          <a:xfrm flipH="1">
            <a:off x="2866439" y="3352615"/>
            <a:ext cx="3020617" cy="546017"/>
            <a:chOff x="6997959" y="2016448"/>
            <a:chExt cx="3020617" cy="546017"/>
          </a:xfrm>
        </p:grpSpPr>
        <p:sp>
          <p:nvSpPr>
            <p:cNvPr id="175" name="TextBox 174"/>
            <p:cNvSpPr txBox="1"/>
            <p:nvPr/>
          </p:nvSpPr>
          <p:spPr>
            <a:xfrm>
              <a:off x="6997959" y="2016448"/>
              <a:ext cx="184731" cy="338554"/>
            </a:xfrm>
            <a:prstGeom prst="rect">
              <a:avLst/>
            </a:prstGeom>
            <a:noFill/>
          </p:spPr>
          <p:txBody>
            <a:bodyPr wrap="none" rtlCol="0">
              <a:spAutoFit/>
            </a:bodyPr>
            <a:lstStyle/>
            <a:p>
              <a:pPr algn="r"/>
              <a:endParaRPr lang="id-ID" sz="1600" b="1" dirty="0">
                <a:solidFill>
                  <a:schemeClr val="bg1"/>
                </a:solidFill>
              </a:endParaRPr>
            </a:p>
          </p:txBody>
        </p:sp>
        <p:sp>
          <p:nvSpPr>
            <p:cNvPr id="176" name="TextBox 175"/>
            <p:cNvSpPr txBox="1"/>
            <p:nvPr/>
          </p:nvSpPr>
          <p:spPr>
            <a:xfrm>
              <a:off x="6997959" y="2268602"/>
              <a:ext cx="3020617" cy="293863"/>
            </a:xfrm>
            <a:prstGeom prst="rect">
              <a:avLst/>
            </a:prstGeom>
            <a:noFill/>
          </p:spPr>
          <p:txBody>
            <a:bodyPr wrap="square" rtlCol="0">
              <a:spAutoFit/>
            </a:bodyPr>
            <a:lstStyle/>
            <a:p>
              <a:pPr algn="r">
                <a:lnSpc>
                  <a:spcPct val="120000"/>
                </a:lnSpc>
              </a:pPr>
              <a:endParaRPr lang="en-US" sz="1200" dirty="0">
                <a:solidFill>
                  <a:schemeClr val="bg1">
                    <a:lumMod val="65000"/>
                  </a:schemeClr>
                </a:solidFill>
              </a:endParaRPr>
            </a:p>
          </p:txBody>
        </p:sp>
      </p:grpSp>
      <p:grpSp>
        <p:nvGrpSpPr>
          <p:cNvPr id="177" name="Group 176"/>
          <p:cNvGrpSpPr/>
          <p:nvPr/>
        </p:nvGrpSpPr>
        <p:grpSpPr>
          <a:xfrm flipH="1">
            <a:off x="2866439" y="4203311"/>
            <a:ext cx="3020617" cy="546017"/>
            <a:chOff x="6997959" y="2016448"/>
            <a:chExt cx="3020617" cy="546017"/>
          </a:xfrm>
        </p:grpSpPr>
        <p:sp>
          <p:nvSpPr>
            <p:cNvPr id="178" name="TextBox 177"/>
            <p:cNvSpPr txBox="1"/>
            <p:nvPr/>
          </p:nvSpPr>
          <p:spPr>
            <a:xfrm>
              <a:off x="6997959" y="2016448"/>
              <a:ext cx="184730" cy="338554"/>
            </a:xfrm>
            <a:prstGeom prst="rect">
              <a:avLst/>
            </a:prstGeom>
            <a:noFill/>
          </p:spPr>
          <p:txBody>
            <a:bodyPr wrap="none" rtlCol="0">
              <a:spAutoFit/>
            </a:bodyPr>
            <a:lstStyle/>
            <a:p>
              <a:pPr algn="r"/>
              <a:endParaRPr lang="id-ID" sz="1600" b="1" dirty="0">
                <a:solidFill>
                  <a:schemeClr val="bg1"/>
                </a:solidFill>
              </a:endParaRPr>
            </a:p>
          </p:txBody>
        </p:sp>
        <p:sp>
          <p:nvSpPr>
            <p:cNvPr id="179" name="TextBox 178"/>
            <p:cNvSpPr txBox="1"/>
            <p:nvPr/>
          </p:nvSpPr>
          <p:spPr>
            <a:xfrm>
              <a:off x="6997959" y="2268602"/>
              <a:ext cx="3020617" cy="293863"/>
            </a:xfrm>
            <a:prstGeom prst="rect">
              <a:avLst/>
            </a:prstGeom>
            <a:noFill/>
          </p:spPr>
          <p:txBody>
            <a:bodyPr wrap="square" rtlCol="0">
              <a:spAutoFit/>
            </a:bodyPr>
            <a:lstStyle/>
            <a:p>
              <a:pPr algn="r">
                <a:lnSpc>
                  <a:spcPct val="120000"/>
                </a:lnSpc>
              </a:pPr>
              <a:endParaRPr lang="en-US" sz="1200" dirty="0">
                <a:solidFill>
                  <a:schemeClr val="bg1">
                    <a:lumMod val="65000"/>
                  </a:schemeClr>
                </a:solidFill>
              </a:endParaRPr>
            </a:p>
          </p:txBody>
        </p:sp>
      </p:grpSp>
      <p:grpSp>
        <p:nvGrpSpPr>
          <p:cNvPr id="180" name="Group 179"/>
          <p:cNvGrpSpPr/>
          <p:nvPr/>
        </p:nvGrpSpPr>
        <p:grpSpPr>
          <a:xfrm flipH="1">
            <a:off x="2327821" y="5053713"/>
            <a:ext cx="3020617" cy="713819"/>
            <a:chOff x="6997959" y="2016448"/>
            <a:chExt cx="3020617" cy="713819"/>
          </a:xfrm>
        </p:grpSpPr>
        <p:sp>
          <p:nvSpPr>
            <p:cNvPr id="181" name="TextBox 180"/>
            <p:cNvSpPr txBox="1"/>
            <p:nvPr/>
          </p:nvSpPr>
          <p:spPr>
            <a:xfrm>
              <a:off x="6997959" y="2016448"/>
              <a:ext cx="184730" cy="400110"/>
            </a:xfrm>
            <a:prstGeom prst="rect">
              <a:avLst/>
            </a:prstGeom>
            <a:noFill/>
          </p:spPr>
          <p:txBody>
            <a:bodyPr wrap="none" rtlCol="0">
              <a:spAutoFit/>
            </a:bodyPr>
            <a:lstStyle/>
            <a:p>
              <a:pPr algn="r"/>
              <a:endParaRPr lang="id-ID" sz="2000" dirty="0">
                <a:solidFill>
                  <a:schemeClr val="bg1"/>
                </a:solidFill>
                <a:latin typeface="Arial" panose="020B0604020202020204" pitchFamily="34" charset="0"/>
                <a:cs typeface="Arial" panose="020B0604020202020204" pitchFamily="34" charset="0"/>
              </a:endParaRPr>
            </a:p>
          </p:txBody>
        </p:sp>
        <p:sp>
          <p:nvSpPr>
            <p:cNvPr id="182" name="TextBox 181"/>
            <p:cNvSpPr txBox="1"/>
            <p:nvPr/>
          </p:nvSpPr>
          <p:spPr>
            <a:xfrm>
              <a:off x="6997959" y="2268602"/>
              <a:ext cx="3020617" cy="461665"/>
            </a:xfrm>
            <a:prstGeom prst="rect">
              <a:avLst/>
            </a:prstGeom>
            <a:noFill/>
          </p:spPr>
          <p:txBody>
            <a:bodyPr wrap="square" rtlCol="0">
              <a:spAutoFit/>
            </a:bodyPr>
            <a:lstStyle/>
            <a:p>
              <a:pPr algn="r">
                <a:lnSpc>
                  <a:spcPct val="120000"/>
                </a:lnSpc>
              </a:pPr>
              <a:endParaRPr lang="en-US" sz="2000" dirty="0">
                <a:solidFill>
                  <a:schemeClr val="bg1">
                    <a:lumMod val="65000"/>
                  </a:schemeClr>
                </a:solidFill>
                <a:latin typeface="Arial" panose="020B0604020202020204" pitchFamily="34" charset="0"/>
                <a:cs typeface="Arial" panose="020B0604020202020204" pitchFamily="34" charset="0"/>
              </a:endParaRPr>
            </a:p>
          </p:txBody>
        </p:sp>
      </p:grpSp>
      <p:grpSp>
        <p:nvGrpSpPr>
          <p:cNvPr id="186" name="Group 185"/>
          <p:cNvGrpSpPr/>
          <p:nvPr/>
        </p:nvGrpSpPr>
        <p:grpSpPr>
          <a:xfrm>
            <a:off x="5965562" y="2314446"/>
            <a:ext cx="637473" cy="637473"/>
            <a:chOff x="3999988" y="1886077"/>
            <a:chExt cx="637473" cy="637473"/>
          </a:xfrm>
        </p:grpSpPr>
        <p:sp>
          <p:nvSpPr>
            <p:cNvPr id="187" name="Oval 186"/>
            <p:cNvSpPr/>
            <p:nvPr/>
          </p:nvSpPr>
          <p:spPr>
            <a:xfrm flipH="1">
              <a:off x="3999988" y="1886077"/>
              <a:ext cx="637473" cy="6374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j-lt"/>
              </a:endParaRPr>
            </a:p>
          </p:txBody>
        </p:sp>
        <p:sp>
          <p:nvSpPr>
            <p:cNvPr id="188" name="TextBox 187"/>
            <p:cNvSpPr txBox="1"/>
            <p:nvPr/>
          </p:nvSpPr>
          <p:spPr>
            <a:xfrm flipH="1">
              <a:off x="4095747" y="1943203"/>
              <a:ext cx="445955" cy="523220"/>
            </a:xfrm>
            <a:prstGeom prst="rect">
              <a:avLst/>
            </a:prstGeom>
            <a:noFill/>
          </p:spPr>
          <p:txBody>
            <a:bodyPr wrap="none" rtlCol="0">
              <a:spAutoFit/>
            </a:bodyPr>
            <a:lstStyle/>
            <a:p>
              <a:pPr algn="ctr"/>
              <a:r>
                <a:rPr lang="en-US" sz="2800">
                  <a:solidFill>
                    <a:schemeClr val="bg1"/>
                  </a:solidFill>
                  <a:latin typeface="+mj-lt"/>
                </a:rPr>
                <a:t>01</a:t>
              </a:r>
            </a:p>
          </p:txBody>
        </p:sp>
      </p:grpSp>
      <p:grpSp>
        <p:nvGrpSpPr>
          <p:cNvPr id="189" name="Group 188"/>
          <p:cNvGrpSpPr/>
          <p:nvPr/>
        </p:nvGrpSpPr>
        <p:grpSpPr>
          <a:xfrm>
            <a:off x="5965562" y="3189900"/>
            <a:ext cx="637473" cy="637473"/>
            <a:chOff x="3999988" y="2761531"/>
            <a:chExt cx="637473" cy="637473"/>
          </a:xfrm>
        </p:grpSpPr>
        <p:sp>
          <p:nvSpPr>
            <p:cNvPr id="190" name="Oval 189"/>
            <p:cNvSpPr/>
            <p:nvPr/>
          </p:nvSpPr>
          <p:spPr>
            <a:xfrm flipH="1">
              <a:off x="3999988" y="2761531"/>
              <a:ext cx="637473" cy="6374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j-lt"/>
              </a:endParaRPr>
            </a:p>
          </p:txBody>
        </p:sp>
        <p:sp>
          <p:nvSpPr>
            <p:cNvPr id="191" name="TextBox 190"/>
            <p:cNvSpPr txBox="1"/>
            <p:nvPr/>
          </p:nvSpPr>
          <p:spPr>
            <a:xfrm flipH="1">
              <a:off x="4086930" y="2818657"/>
              <a:ext cx="463588" cy="523220"/>
            </a:xfrm>
            <a:prstGeom prst="rect">
              <a:avLst/>
            </a:prstGeom>
            <a:noFill/>
          </p:spPr>
          <p:txBody>
            <a:bodyPr wrap="none" rtlCol="0">
              <a:spAutoFit/>
            </a:bodyPr>
            <a:lstStyle/>
            <a:p>
              <a:pPr algn="ctr"/>
              <a:r>
                <a:rPr lang="en-US" sz="2800">
                  <a:solidFill>
                    <a:schemeClr val="bg1"/>
                  </a:solidFill>
                  <a:latin typeface="+mj-lt"/>
                </a:rPr>
                <a:t>02</a:t>
              </a:r>
            </a:p>
          </p:txBody>
        </p:sp>
      </p:grpSp>
      <p:grpSp>
        <p:nvGrpSpPr>
          <p:cNvPr id="192" name="Group 191"/>
          <p:cNvGrpSpPr/>
          <p:nvPr/>
        </p:nvGrpSpPr>
        <p:grpSpPr>
          <a:xfrm>
            <a:off x="5965562" y="4040596"/>
            <a:ext cx="637473" cy="637473"/>
            <a:chOff x="3999988" y="3612227"/>
            <a:chExt cx="637473" cy="637473"/>
          </a:xfrm>
        </p:grpSpPr>
        <p:sp>
          <p:nvSpPr>
            <p:cNvPr id="193" name="Oval 192"/>
            <p:cNvSpPr/>
            <p:nvPr/>
          </p:nvSpPr>
          <p:spPr>
            <a:xfrm flipH="1">
              <a:off x="3999988" y="3612227"/>
              <a:ext cx="637473" cy="6374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j-lt"/>
              </a:endParaRPr>
            </a:p>
          </p:txBody>
        </p:sp>
        <p:sp>
          <p:nvSpPr>
            <p:cNvPr id="194" name="TextBox 193"/>
            <p:cNvSpPr txBox="1"/>
            <p:nvPr/>
          </p:nvSpPr>
          <p:spPr>
            <a:xfrm flipH="1">
              <a:off x="4086930" y="3669353"/>
              <a:ext cx="463588" cy="523220"/>
            </a:xfrm>
            <a:prstGeom prst="rect">
              <a:avLst/>
            </a:prstGeom>
            <a:noFill/>
          </p:spPr>
          <p:txBody>
            <a:bodyPr wrap="none" rtlCol="0">
              <a:spAutoFit/>
            </a:bodyPr>
            <a:lstStyle/>
            <a:p>
              <a:pPr algn="ctr"/>
              <a:r>
                <a:rPr lang="en-US" sz="2800">
                  <a:solidFill>
                    <a:schemeClr val="bg1"/>
                  </a:solidFill>
                  <a:latin typeface="+mj-lt"/>
                </a:rPr>
                <a:t>03</a:t>
              </a:r>
            </a:p>
          </p:txBody>
        </p:sp>
      </p:grpSp>
      <p:grpSp>
        <p:nvGrpSpPr>
          <p:cNvPr id="195" name="Group 194"/>
          <p:cNvGrpSpPr/>
          <p:nvPr/>
        </p:nvGrpSpPr>
        <p:grpSpPr>
          <a:xfrm>
            <a:off x="5965562" y="4916050"/>
            <a:ext cx="637473" cy="637473"/>
            <a:chOff x="3999988" y="4487681"/>
            <a:chExt cx="637473" cy="637473"/>
          </a:xfrm>
        </p:grpSpPr>
        <p:sp>
          <p:nvSpPr>
            <p:cNvPr id="196" name="Oval 195"/>
            <p:cNvSpPr/>
            <p:nvPr/>
          </p:nvSpPr>
          <p:spPr>
            <a:xfrm flipH="1">
              <a:off x="3999988" y="4487681"/>
              <a:ext cx="637473" cy="6374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latin typeface="+mj-lt"/>
              </a:endParaRPr>
            </a:p>
          </p:txBody>
        </p:sp>
        <p:sp>
          <p:nvSpPr>
            <p:cNvPr id="197" name="TextBox 196"/>
            <p:cNvSpPr txBox="1"/>
            <p:nvPr/>
          </p:nvSpPr>
          <p:spPr>
            <a:xfrm flipH="1">
              <a:off x="4084526" y="4544807"/>
              <a:ext cx="468397" cy="523220"/>
            </a:xfrm>
            <a:prstGeom prst="rect">
              <a:avLst/>
            </a:prstGeom>
            <a:noFill/>
          </p:spPr>
          <p:txBody>
            <a:bodyPr wrap="none" rtlCol="0">
              <a:spAutoFit/>
            </a:bodyPr>
            <a:lstStyle/>
            <a:p>
              <a:pPr algn="ctr"/>
              <a:r>
                <a:rPr lang="en-US" sz="2800">
                  <a:solidFill>
                    <a:schemeClr val="bg1"/>
                  </a:solidFill>
                  <a:latin typeface="+mj-lt"/>
                </a:rPr>
                <a:t>04</a:t>
              </a:r>
            </a:p>
          </p:txBody>
        </p:sp>
      </p:grpSp>
      <p:sp>
        <p:nvSpPr>
          <p:cNvPr id="202" name="Title 1"/>
          <p:cNvSpPr>
            <a:spLocks noGrp="1"/>
          </p:cNvSpPr>
          <p:nvPr>
            <p:ph type="title"/>
          </p:nvPr>
        </p:nvSpPr>
        <p:spPr>
          <a:xfrm>
            <a:off x="680321" y="753228"/>
            <a:ext cx="9613861" cy="1080938"/>
          </a:xfrm>
        </p:spPr>
        <p:txBody>
          <a:bodyPr/>
          <a:lstStyle/>
          <a:p>
            <a:r>
              <a:rPr lang="en-US" dirty="0" smtClean="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CÁC TÍNH NĂNG CỦA JUNIT</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1013007" y="3293978"/>
            <a:ext cx="184731" cy="400110"/>
          </a:xfrm>
          <a:prstGeom prst="rect">
            <a:avLst/>
          </a:prstGeom>
        </p:spPr>
        <p:txBody>
          <a:bodyPr wrap="none">
            <a:spAutoFit/>
          </a:bodyPr>
          <a:lstStyle/>
          <a:p>
            <a:endParaRPr lang="en-US" sz="2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429657" y="4159319"/>
            <a:ext cx="184731" cy="400110"/>
          </a:xfrm>
          <a:prstGeom prst="rect">
            <a:avLst/>
          </a:prstGeom>
        </p:spPr>
        <p:txBody>
          <a:bodyPr wrap="none">
            <a:spAutoFit/>
          </a:bodyPr>
          <a:lstStyle/>
          <a:p>
            <a:endParaRPr lang="en-US" sz="20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869294" y="5072765"/>
            <a:ext cx="184731" cy="400110"/>
          </a:xfrm>
          <a:prstGeom prst="rect">
            <a:avLst/>
          </a:prstGeom>
        </p:spPr>
        <p:txBody>
          <a:bodyPr wrap="none">
            <a:spAutoFit/>
          </a:bodyPr>
          <a:lstStyle/>
          <a:p>
            <a:endParaRPr lang="en-US" sz="2000" dirty="0">
              <a:solidFill>
                <a:schemeClr val="bg1"/>
              </a:solidFill>
              <a:latin typeface="Arial" panose="020B0604020202020204" pitchFamily="34" charset="0"/>
              <a:cs typeface="Arial" panose="020B0604020202020204" pitchFamily="34" charset="0"/>
            </a:endParaRPr>
          </a:p>
        </p:txBody>
      </p:sp>
      <p:grpSp>
        <p:nvGrpSpPr>
          <p:cNvPr id="201" name="Group 200"/>
          <p:cNvGrpSpPr/>
          <p:nvPr/>
        </p:nvGrpSpPr>
        <p:grpSpPr>
          <a:xfrm flipH="1">
            <a:off x="884329" y="3285714"/>
            <a:ext cx="5114588" cy="713819"/>
            <a:chOff x="4903988" y="2016448"/>
            <a:chExt cx="5114588" cy="713819"/>
          </a:xfrm>
        </p:grpSpPr>
        <p:sp>
          <p:nvSpPr>
            <p:cNvPr id="203" name="TextBox 202"/>
            <p:cNvSpPr txBox="1"/>
            <p:nvPr/>
          </p:nvSpPr>
          <p:spPr>
            <a:xfrm>
              <a:off x="4903988" y="2016448"/>
              <a:ext cx="5008551"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Test case JUnit </a:t>
              </a:r>
              <a:r>
                <a:rPr lang="en-US" sz="2000" dirty="0" err="1">
                  <a:solidFill>
                    <a:schemeClr val="bg1"/>
                  </a:solidFill>
                  <a:latin typeface="Arial" panose="020B0604020202020204" pitchFamily="34" charset="0"/>
                  <a:cs typeface="Arial" panose="020B0604020202020204" pitchFamily="34" charset="0"/>
                </a:rPr>
                <a:t>có</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thể</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được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chạy</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tự</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động</a:t>
              </a:r>
              <a:r>
                <a:rPr lang="en-US" sz="2000" dirty="0">
                  <a:solidFill>
                    <a:schemeClr val="bg1"/>
                  </a:solidFill>
                  <a:latin typeface="Arial" panose="020B0604020202020204" pitchFamily="34" charset="0"/>
                  <a:cs typeface="Arial" panose="020B0604020202020204" pitchFamily="34" charset="0"/>
                </a:rPr>
                <a:t>.</a:t>
              </a:r>
            </a:p>
          </p:txBody>
        </p:sp>
        <p:sp>
          <p:nvSpPr>
            <p:cNvPr id="204" name="TextBox 203"/>
            <p:cNvSpPr txBox="1"/>
            <p:nvPr/>
          </p:nvSpPr>
          <p:spPr>
            <a:xfrm>
              <a:off x="6997959" y="2268602"/>
              <a:ext cx="3020617" cy="461665"/>
            </a:xfrm>
            <a:prstGeom prst="rect">
              <a:avLst/>
            </a:prstGeom>
            <a:noFill/>
          </p:spPr>
          <p:txBody>
            <a:bodyPr wrap="square" rtlCol="0">
              <a:spAutoFit/>
            </a:bodyPr>
            <a:lstStyle/>
            <a:p>
              <a:pPr algn="r">
                <a:lnSpc>
                  <a:spcPct val="120000"/>
                </a:lnSpc>
              </a:pPr>
              <a:endParaRPr lang="en-US" sz="2000" dirty="0">
                <a:solidFill>
                  <a:schemeClr val="bg1">
                    <a:lumMod val="65000"/>
                  </a:schemeClr>
                </a:solidFill>
                <a:latin typeface="Arial" panose="020B0604020202020204" pitchFamily="34" charset="0"/>
                <a:cs typeface="Arial" panose="020B0604020202020204" pitchFamily="34" charset="0"/>
              </a:endParaRPr>
            </a:p>
          </p:txBody>
        </p:sp>
      </p:grpSp>
      <p:grpSp>
        <p:nvGrpSpPr>
          <p:cNvPr id="205" name="Group 204"/>
          <p:cNvGrpSpPr/>
          <p:nvPr/>
        </p:nvGrpSpPr>
        <p:grpSpPr>
          <a:xfrm flipH="1">
            <a:off x="487779" y="4133195"/>
            <a:ext cx="7261028" cy="2566835"/>
            <a:chOff x="6997959" y="163432"/>
            <a:chExt cx="7261028" cy="2566835"/>
          </a:xfrm>
        </p:grpSpPr>
        <p:sp>
          <p:nvSpPr>
            <p:cNvPr id="206" name="TextBox 205"/>
            <p:cNvSpPr txBox="1"/>
            <p:nvPr/>
          </p:nvSpPr>
          <p:spPr>
            <a:xfrm>
              <a:off x="8781205" y="163432"/>
              <a:ext cx="5477782"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JUnit </a:t>
              </a:r>
              <a:r>
                <a:rPr lang="en-US" sz="2000" dirty="0" err="1">
                  <a:solidFill>
                    <a:schemeClr val="bg1"/>
                  </a:solidFill>
                  <a:latin typeface="Arial" panose="020B0604020202020204" pitchFamily="34" charset="0"/>
                  <a:cs typeface="Arial" panose="020B0604020202020204" pitchFamily="34" charset="0"/>
                </a:rPr>
                <a:t>cho</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thấy</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kết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quả</a:t>
              </a:r>
              <a:r>
                <a:rPr lang="en-US" sz="2000" dirty="0">
                  <a:solidFill>
                    <a:schemeClr val="bg1"/>
                  </a:solidFill>
                  <a:latin typeface="Arial" panose="020B0604020202020204" pitchFamily="34" charset="0"/>
                  <a:cs typeface="Arial" panose="020B0604020202020204" pitchFamily="34" charset="0"/>
                </a:rPr>
                <a:t> test </a:t>
              </a:r>
              <a:r>
                <a:rPr lang="en-US" sz="2000" dirty="0" err="1">
                  <a:solidFill>
                    <a:schemeClr val="bg1"/>
                  </a:solidFill>
                  <a:latin typeface="Arial" panose="020B0604020202020204" pitchFamily="34" charset="0"/>
                  <a:cs typeface="Arial" panose="020B0604020202020204" pitchFamily="34" charset="0"/>
                </a:rPr>
                <a:t>một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cách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trực</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quan</a:t>
              </a:r>
              <a:endParaRPr lang="en-US" sz="2000" dirty="0">
                <a:solidFill>
                  <a:schemeClr val="bg1"/>
                </a:solidFill>
                <a:latin typeface="Arial" panose="020B0604020202020204" pitchFamily="34" charset="0"/>
                <a:cs typeface="Arial" panose="020B0604020202020204" pitchFamily="34" charset="0"/>
              </a:endParaRPr>
            </a:p>
          </p:txBody>
        </p:sp>
        <p:sp>
          <p:nvSpPr>
            <p:cNvPr id="207" name="TextBox 206"/>
            <p:cNvSpPr txBox="1"/>
            <p:nvPr/>
          </p:nvSpPr>
          <p:spPr>
            <a:xfrm>
              <a:off x="6997959" y="2268602"/>
              <a:ext cx="3020617" cy="461665"/>
            </a:xfrm>
            <a:prstGeom prst="rect">
              <a:avLst/>
            </a:prstGeom>
            <a:noFill/>
          </p:spPr>
          <p:txBody>
            <a:bodyPr wrap="square" rtlCol="0">
              <a:spAutoFit/>
            </a:bodyPr>
            <a:lstStyle/>
            <a:p>
              <a:pPr algn="r">
                <a:lnSpc>
                  <a:spcPct val="120000"/>
                </a:lnSpc>
              </a:pPr>
              <a:endParaRPr lang="en-US" sz="2000" dirty="0">
                <a:solidFill>
                  <a:schemeClr val="bg1">
                    <a:lumMod val="65000"/>
                  </a:schemeClr>
                </a:solidFill>
                <a:latin typeface="Arial" panose="020B0604020202020204" pitchFamily="34" charset="0"/>
                <a:cs typeface="Arial" panose="020B0604020202020204" pitchFamily="34" charset="0"/>
              </a:endParaRPr>
            </a:p>
          </p:txBody>
        </p:sp>
      </p:grpSp>
      <p:grpSp>
        <p:nvGrpSpPr>
          <p:cNvPr id="208" name="Group 207"/>
          <p:cNvGrpSpPr/>
          <p:nvPr/>
        </p:nvGrpSpPr>
        <p:grpSpPr>
          <a:xfrm flipH="1">
            <a:off x="735200" y="5009966"/>
            <a:ext cx="5301947" cy="713819"/>
            <a:chOff x="4716629" y="2016448"/>
            <a:chExt cx="5301947" cy="713819"/>
          </a:xfrm>
        </p:grpSpPr>
        <p:sp>
          <p:nvSpPr>
            <p:cNvPr id="209" name="TextBox 208"/>
            <p:cNvSpPr txBox="1"/>
            <p:nvPr/>
          </p:nvSpPr>
          <p:spPr>
            <a:xfrm>
              <a:off x="4716629" y="2016448"/>
              <a:ext cx="5195910" cy="400110"/>
            </a:xfrm>
            <a:prstGeom prst="rect">
              <a:avLst/>
            </a:prstGeom>
            <a:noFill/>
          </p:spPr>
          <p:txBody>
            <a:bodyPr wrap="none" rtlCol="0">
              <a:spAutoFit/>
            </a:bodyPr>
            <a:lstStyle/>
            <a:p>
              <a:r>
                <a:rPr lang="en-US" sz="2000" dirty="0" err="1">
                  <a:solidFill>
                    <a:schemeClr val="bg1"/>
                  </a:solidFill>
                  <a:latin typeface="Arial" panose="020B0604020202020204" pitchFamily="34" charset="0"/>
                  <a:cs typeface="Arial" panose="020B0604020202020204" pitchFamily="34" charset="0"/>
                </a:rPr>
                <a:t>Cung</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cấp</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các</a:t>
              </a:r>
              <a:r>
                <a:rPr lang="en-US" sz="2000" dirty="0">
                  <a:solidFill>
                    <a:schemeClr val="bg1"/>
                  </a:solidFill>
                  <a:latin typeface="Arial" panose="020B0604020202020204" pitchFamily="34" charset="0"/>
                  <a:cs typeface="Arial" panose="020B0604020202020204" pitchFamily="34" charset="0"/>
                </a:rPr>
                <a:t> Assertion </a:t>
              </a:r>
              <a:r>
                <a:rPr lang="en-US" sz="2000" dirty="0" err="1">
                  <a:solidFill>
                    <a:schemeClr val="bg1"/>
                  </a:solidFill>
                  <a:latin typeface="Arial" panose="020B0604020202020204" pitchFamily="34" charset="0"/>
                  <a:cs typeface="Arial" panose="020B0604020202020204" pitchFamily="34" charset="0"/>
                </a:rPr>
                <a:t>để</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kiểm</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tra</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kết</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quả</a:t>
              </a:r>
              <a:r>
                <a:rPr lang="en-US" sz="2000" dirty="0">
                  <a:solidFill>
                    <a:schemeClr val="bg1"/>
                  </a:solidFill>
                  <a:latin typeface="Arial" panose="020B0604020202020204" pitchFamily="34" charset="0"/>
                  <a:cs typeface="Arial" panose="020B0604020202020204" pitchFamily="34" charset="0"/>
                </a:rPr>
                <a:t> </a:t>
              </a:r>
            </a:p>
          </p:txBody>
        </p:sp>
        <p:sp>
          <p:nvSpPr>
            <p:cNvPr id="210" name="TextBox 209"/>
            <p:cNvSpPr txBox="1"/>
            <p:nvPr/>
          </p:nvSpPr>
          <p:spPr>
            <a:xfrm>
              <a:off x="6997959" y="2268602"/>
              <a:ext cx="3020617" cy="461665"/>
            </a:xfrm>
            <a:prstGeom prst="rect">
              <a:avLst/>
            </a:prstGeom>
            <a:noFill/>
          </p:spPr>
          <p:txBody>
            <a:bodyPr wrap="square" rtlCol="0">
              <a:spAutoFit/>
            </a:bodyPr>
            <a:lstStyle/>
            <a:p>
              <a:pPr algn="r">
                <a:lnSpc>
                  <a:spcPct val="120000"/>
                </a:lnSpc>
              </a:pPr>
              <a:endParaRPr lang="en-US" sz="2000" dirty="0">
                <a:solidFill>
                  <a:schemeClr val="bg1">
                    <a:lumMod val="6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6488711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1000" fill="hold"/>
                                            <p:tgtEl>
                                              <p:spTgt spid="112"/>
                                            </p:tgtEl>
                                            <p:attrNameLst>
                                              <p:attrName>ppt_w</p:attrName>
                                            </p:attrNameLst>
                                          </p:cBhvr>
                                          <p:tavLst>
                                            <p:tav tm="0">
                                              <p:val>
                                                <p:strVal val="#ppt_w*0.70"/>
                                              </p:val>
                                            </p:tav>
                                            <p:tav tm="100000">
                                              <p:val>
                                                <p:strVal val="#ppt_w"/>
                                              </p:val>
                                            </p:tav>
                                          </p:tavLst>
                                        </p:anim>
                                        <p:anim calcmode="lin" valueType="num">
                                          <p:cBhvr>
                                            <p:cTn id="8" dur="1000" fill="hold"/>
                                            <p:tgtEl>
                                              <p:spTgt spid="112"/>
                                            </p:tgtEl>
                                            <p:attrNameLst>
                                              <p:attrName>ppt_h</p:attrName>
                                            </p:attrNameLst>
                                          </p:cBhvr>
                                          <p:tavLst>
                                            <p:tav tm="0">
                                              <p:val>
                                                <p:strVal val="#ppt_h"/>
                                              </p:val>
                                            </p:tav>
                                            <p:tav tm="100000">
                                              <p:val>
                                                <p:strVal val="#ppt_h"/>
                                              </p:val>
                                            </p:tav>
                                          </p:tavLst>
                                        </p:anim>
                                        <p:animEffect transition="in" filter="fade">
                                          <p:cBhvr>
                                            <p:cTn id="9" dur="1000"/>
                                            <p:tgtEl>
                                              <p:spTgt spid="112"/>
                                            </p:tgtEl>
                                          </p:cBhvr>
                                        </p:animEffect>
                                      </p:childTnLst>
                                    </p:cTn>
                                  </p:par>
                                  <p:par>
                                    <p:cTn id="10" presetID="2" presetClass="entr" presetSubtype="4" decel="92000" fill="hold" nodeType="withEffect">
                                      <p:stCondLst>
                                        <p:cond delay="500"/>
                                      </p:stCondLst>
                                      <p:childTnLst>
                                        <p:set>
                                          <p:cBhvr>
                                            <p:cTn id="11" dur="1" fill="hold">
                                              <p:stCondLst>
                                                <p:cond delay="0"/>
                                              </p:stCondLst>
                                            </p:cTn>
                                            <p:tgtEl>
                                              <p:spTgt spid="125"/>
                                            </p:tgtEl>
                                            <p:attrNameLst>
                                              <p:attrName>style.visibility</p:attrName>
                                            </p:attrNameLst>
                                          </p:cBhvr>
                                          <p:to>
                                            <p:strVal val="visible"/>
                                          </p:to>
                                        </p:set>
                                        <p:anim calcmode="lin" valueType="num">
                                          <p:cBhvr additive="base">
                                            <p:cTn id="12" dur="1250" fill="hold"/>
                                            <p:tgtEl>
                                              <p:spTgt spid="125"/>
                                            </p:tgtEl>
                                            <p:attrNameLst>
                                              <p:attrName>ppt_x</p:attrName>
                                            </p:attrNameLst>
                                          </p:cBhvr>
                                          <p:tavLst>
                                            <p:tav tm="0">
                                              <p:val>
                                                <p:strVal val="#ppt_x"/>
                                              </p:val>
                                            </p:tav>
                                            <p:tav tm="100000">
                                              <p:val>
                                                <p:strVal val="#ppt_x"/>
                                              </p:val>
                                            </p:tav>
                                          </p:tavLst>
                                        </p:anim>
                                        <p:anim calcmode="lin" valueType="num">
                                          <p:cBhvr additive="base">
                                            <p:cTn id="13" dur="1250" fill="hold"/>
                                            <p:tgtEl>
                                              <p:spTgt spid="125"/>
                                            </p:tgtEl>
                                            <p:attrNameLst>
                                              <p:attrName>ppt_y</p:attrName>
                                            </p:attrNameLst>
                                          </p:cBhvr>
                                          <p:tavLst>
                                            <p:tav tm="0">
                                              <p:val>
                                                <p:strVal val="1+#ppt_h/2"/>
                                              </p:val>
                                            </p:tav>
                                            <p:tav tm="100000">
                                              <p:val>
                                                <p:strVal val="#ppt_y"/>
                                              </p:val>
                                            </p:tav>
                                          </p:tavLst>
                                        </p:anim>
                                      </p:childTnLst>
                                    </p:cTn>
                                  </p:par>
                                </p:childTnLst>
                              </p:cTn>
                            </p:par>
                            <p:par>
                              <p:cTn id="14" fill="hold">
                                <p:stCondLst>
                                  <p:cond delay="1750"/>
                                </p:stCondLst>
                                <p:childTnLst>
                                  <p:par>
                                    <p:cTn id="15" presetID="22" presetClass="entr" presetSubtype="4" fill="hold" grpId="0" nodeType="after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wipe(down)">
                                          <p:cBhvr>
                                            <p:cTn id="17" dur="500"/>
                                            <p:tgtEl>
                                              <p:spTgt spid="7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down)">
                                          <p:cBhvr>
                                            <p:cTn id="20" dur="500"/>
                                            <p:tgtEl>
                                              <p:spTgt spid="7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wipe(down)">
                                          <p:cBhvr>
                                            <p:cTn id="23" dur="500"/>
                                            <p:tgtEl>
                                              <p:spTgt spid="7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wipe(up)">
                                          <p:cBhvr>
                                            <p:cTn id="26" dur="500"/>
                                            <p:tgtEl>
                                              <p:spTgt spid="7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up)">
                                          <p:cBhvr>
                                            <p:cTn id="29" dur="500"/>
                                            <p:tgtEl>
                                              <p:spTgt spid="73"/>
                                            </p:tgtEl>
                                          </p:cBhvr>
                                        </p:animEffect>
                                      </p:childTnLst>
                                    </p:cTn>
                                  </p:par>
                                  <p:par>
                                    <p:cTn id="30" presetID="22" presetClass="entr" presetSubtype="2"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right)">
                                          <p:cBhvr>
                                            <p:cTn id="32" dur="500"/>
                                            <p:tgtEl>
                                              <p:spTgt spid="72"/>
                                            </p:tgtEl>
                                          </p:cBhvr>
                                        </p:animEffect>
                                      </p:childTnLst>
                                    </p:cTn>
                                  </p:par>
                                  <p:par>
                                    <p:cTn id="33" presetID="22" presetClass="entr" presetSubtype="2"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right)">
                                          <p:cBhvr>
                                            <p:cTn id="35" dur="500"/>
                                            <p:tgtEl>
                                              <p:spTgt spid="68"/>
                                            </p:tgtEl>
                                          </p:cBhvr>
                                        </p:animEffect>
                                      </p:childTnLst>
                                    </p:cTn>
                                  </p:par>
                                  <p:par>
                                    <p:cTn id="36" presetID="22" presetClass="entr" presetSubtype="2" fill="hold" nodeType="with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wipe(right)">
                                          <p:cBhvr>
                                            <p:cTn id="38" dur="500"/>
                                            <p:tgtEl>
                                              <p:spTgt spid="70"/>
                                            </p:tgtEl>
                                          </p:cBhvr>
                                        </p:animEffect>
                                      </p:childTnLst>
                                    </p:cTn>
                                  </p:par>
                                  <p:par>
                                    <p:cTn id="39" presetID="22" presetClass="entr" presetSubtype="2"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ipe(right)">
                                          <p:cBhvr>
                                            <p:cTn id="41" dur="500"/>
                                            <p:tgtEl>
                                              <p:spTgt spid="69"/>
                                            </p:tgtEl>
                                          </p:cBhvr>
                                        </p:animEffect>
                                      </p:childTnLst>
                                    </p:cTn>
                                  </p:par>
                                  <p:par>
                                    <p:cTn id="42" presetID="10" presetClass="entr" presetSubtype="0" fill="hold" nodeType="withEffect">
                                      <p:stCondLst>
                                        <p:cond delay="25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250"/>
                                            <p:tgtEl>
                                              <p:spTgt spid="78"/>
                                            </p:tgtEl>
                                          </p:cBhvr>
                                        </p:animEffect>
                                      </p:childTnLst>
                                    </p:cTn>
                                  </p:par>
                                  <p:par>
                                    <p:cTn id="45" presetID="6" presetClass="emph" presetSubtype="0" accel="50000" fill="hold" nodeType="withEffect" p14:presetBounceEnd="72000">
                                      <p:stCondLst>
                                        <p:cond delay="250"/>
                                      </p:stCondLst>
                                      <p:childTnLst>
                                        <p:animScale p14:bounceEnd="72000">
                                          <p:cBhvr>
                                            <p:cTn id="46" dur="1500" fill="hold"/>
                                            <p:tgtEl>
                                              <p:spTgt spid="78"/>
                                            </p:tgtEl>
                                          </p:cBhvr>
                                          <p:by x="150000" y="150000"/>
                                          <p:from x="65854" y="65854"/>
                                          <p:to x="100000" y="100000"/>
                                        </p:animScale>
                                      </p:childTnLst>
                                    </p:cTn>
                                  </p:par>
                                  <p:par>
                                    <p:cTn id="47" presetID="10" presetClass="entr" presetSubtype="0" fill="hold" nodeType="withEffect">
                                      <p:stCondLst>
                                        <p:cond delay="25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250"/>
                                            <p:tgtEl>
                                              <p:spTgt spid="81"/>
                                            </p:tgtEl>
                                          </p:cBhvr>
                                        </p:animEffect>
                                      </p:childTnLst>
                                    </p:cTn>
                                  </p:par>
                                  <p:par>
                                    <p:cTn id="50" presetID="6" presetClass="emph" presetSubtype="0" accel="50000" fill="hold" nodeType="withEffect" p14:presetBounceEnd="72000">
                                      <p:stCondLst>
                                        <p:cond delay="250"/>
                                      </p:stCondLst>
                                      <p:childTnLst>
                                        <p:animScale p14:bounceEnd="72000">
                                          <p:cBhvr>
                                            <p:cTn id="51" dur="1500" fill="hold"/>
                                            <p:tgtEl>
                                              <p:spTgt spid="81"/>
                                            </p:tgtEl>
                                          </p:cBhvr>
                                          <p:by x="150000" y="150000"/>
                                          <p:from x="65854" y="65854"/>
                                          <p:to x="100000" y="100000"/>
                                        </p:animScale>
                                      </p:childTnLst>
                                    </p:cTn>
                                  </p:par>
                                  <p:par>
                                    <p:cTn id="52" presetID="10" presetClass="entr" presetSubtype="0" fill="hold" nodeType="withEffect">
                                      <p:stCondLst>
                                        <p:cond delay="25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250"/>
                                            <p:tgtEl>
                                              <p:spTgt spid="84"/>
                                            </p:tgtEl>
                                          </p:cBhvr>
                                        </p:animEffect>
                                      </p:childTnLst>
                                    </p:cTn>
                                  </p:par>
                                  <p:par>
                                    <p:cTn id="55" presetID="6" presetClass="emph" presetSubtype="0" accel="50000" fill="hold" nodeType="withEffect" p14:presetBounceEnd="72000">
                                      <p:stCondLst>
                                        <p:cond delay="250"/>
                                      </p:stCondLst>
                                      <p:childTnLst>
                                        <p:animScale p14:bounceEnd="72000">
                                          <p:cBhvr>
                                            <p:cTn id="56" dur="1500" fill="hold"/>
                                            <p:tgtEl>
                                              <p:spTgt spid="84"/>
                                            </p:tgtEl>
                                          </p:cBhvr>
                                          <p:by x="150000" y="150000"/>
                                          <p:from x="65854" y="65854"/>
                                          <p:to x="100000" y="100000"/>
                                        </p:animScale>
                                      </p:childTnLst>
                                    </p:cTn>
                                  </p:par>
                                  <p:par>
                                    <p:cTn id="57" presetID="10" presetClass="entr" presetSubtype="0" fill="hold" nodeType="withEffect">
                                      <p:stCondLst>
                                        <p:cond delay="250"/>
                                      </p:stCondLst>
                                      <p:childTnLst>
                                        <p:set>
                                          <p:cBhvr>
                                            <p:cTn id="58" dur="1" fill="hold">
                                              <p:stCondLst>
                                                <p:cond delay="0"/>
                                              </p:stCondLst>
                                            </p:cTn>
                                            <p:tgtEl>
                                              <p:spTgt spid="87"/>
                                            </p:tgtEl>
                                            <p:attrNameLst>
                                              <p:attrName>style.visibility</p:attrName>
                                            </p:attrNameLst>
                                          </p:cBhvr>
                                          <p:to>
                                            <p:strVal val="visible"/>
                                          </p:to>
                                        </p:set>
                                        <p:animEffect transition="in" filter="fade">
                                          <p:cBhvr>
                                            <p:cTn id="59" dur="250"/>
                                            <p:tgtEl>
                                              <p:spTgt spid="87"/>
                                            </p:tgtEl>
                                          </p:cBhvr>
                                        </p:animEffect>
                                      </p:childTnLst>
                                    </p:cTn>
                                  </p:par>
                                  <p:par>
                                    <p:cTn id="60" presetID="6" presetClass="emph" presetSubtype="0" accel="50000" fill="hold" nodeType="withEffect" p14:presetBounceEnd="72000">
                                      <p:stCondLst>
                                        <p:cond delay="250"/>
                                      </p:stCondLst>
                                      <p:childTnLst>
                                        <p:animScale p14:bounceEnd="72000">
                                          <p:cBhvr>
                                            <p:cTn id="61" dur="1500" fill="hold"/>
                                            <p:tgtEl>
                                              <p:spTgt spid="87"/>
                                            </p:tgtEl>
                                          </p:cBhvr>
                                          <p:by x="150000" y="150000"/>
                                          <p:from x="65854" y="65854"/>
                                          <p:to x="100000" y="100000"/>
                                        </p:animScale>
                                      </p:childTnLst>
                                    </p:cTn>
                                  </p:par>
                                  <p:par>
                                    <p:cTn id="62" presetID="10" presetClass="entr" presetSubtype="0" fill="hold" nodeType="withEffect">
                                      <p:stCondLst>
                                        <p:cond delay="500"/>
                                      </p:stCondLst>
                                      <p:childTnLst>
                                        <p:set>
                                          <p:cBhvr>
                                            <p:cTn id="63" dur="1" fill="hold">
                                              <p:stCondLst>
                                                <p:cond delay="0"/>
                                              </p:stCondLst>
                                            </p:cTn>
                                            <p:tgtEl>
                                              <p:spTgt spid="90"/>
                                            </p:tgtEl>
                                            <p:attrNameLst>
                                              <p:attrName>style.visibility</p:attrName>
                                            </p:attrNameLst>
                                          </p:cBhvr>
                                          <p:to>
                                            <p:strVal val="visible"/>
                                          </p:to>
                                        </p:set>
                                        <p:animEffect transition="in" filter="fade">
                                          <p:cBhvr>
                                            <p:cTn id="64" dur="250"/>
                                            <p:tgtEl>
                                              <p:spTgt spid="90"/>
                                            </p:tgtEl>
                                          </p:cBhvr>
                                        </p:animEffect>
                                      </p:childTnLst>
                                    </p:cTn>
                                  </p:par>
                                  <p:par>
                                    <p:cTn id="65" presetID="6" presetClass="emph" presetSubtype="0" accel="50000" fill="hold" nodeType="withEffect" p14:presetBounceEnd="72000">
                                      <p:stCondLst>
                                        <p:cond delay="500"/>
                                      </p:stCondLst>
                                      <p:childTnLst>
                                        <p:animScale p14:bounceEnd="72000">
                                          <p:cBhvr>
                                            <p:cTn id="66" dur="1500" fill="hold"/>
                                            <p:tgtEl>
                                              <p:spTgt spid="90"/>
                                            </p:tgtEl>
                                          </p:cBhvr>
                                          <p:by x="150000" y="150000"/>
                                          <p:from x="65854" y="65854"/>
                                          <p:to x="100000" y="100000"/>
                                        </p:animScale>
                                      </p:childTnLst>
                                    </p:cTn>
                                  </p:par>
                                  <p:par>
                                    <p:cTn id="67" presetID="10" presetClass="entr" presetSubtype="0" fill="hold" nodeType="withEffect">
                                      <p:stCondLst>
                                        <p:cond delay="500"/>
                                      </p:stCondLst>
                                      <p:childTnLst>
                                        <p:set>
                                          <p:cBhvr>
                                            <p:cTn id="68" dur="1" fill="hold">
                                              <p:stCondLst>
                                                <p:cond delay="0"/>
                                              </p:stCondLst>
                                            </p:cTn>
                                            <p:tgtEl>
                                              <p:spTgt spid="107"/>
                                            </p:tgtEl>
                                            <p:attrNameLst>
                                              <p:attrName>style.visibility</p:attrName>
                                            </p:attrNameLst>
                                          </p:cBhvr>
                                          <p:to>
                                            <p:strVal val="visible"/>
                                          </p:to>
                                        </p:set>
                                        <p:animEffect transition="in" filter="fade">
                                          <p:cBhvr>
                                            <p:cTn id="69" dur="250"/>
                                            <p:tgtEl>
                                              <p:spTgt spid="107"/>
                                            </p:tgtEl>
                                          </p:cBhvr>
                                        </p:animEffect>
                                      </p:childTnLst>
                                    </p:cTn>
                                  </p:par>
                                  <p:par>
                                    <p:cTn id="70" presetID="6" presetClass="emph" presetSubtype="0" accel="50000" fill="hold" nodeType="withEffect" p14:presetBounceEnd="72000">
                                      <p:stCondLst>
                                        <p:cond delay="500"/>
                                      </p:stCondLst>
                                      <p:childTnLst>
                                        <p:animScale p14:bounceEnd="72000">
                                          <p:cBhvr>
                                            <p:cTn id="71" dur="1500" fill="hold"/>
                                            <p:tgtEl>
                                              <p:spTgt spid="107"/>
                                            </p:tgtEl>
                                          </p:cBhvr>
                                          <p:by x="150000" y="150000"/>
                                          <p:from x="65854" y="65854"/>
                                          <p:to x="100000" y="100000"/>
                                        </p:animScale>
                                      </p:childTnLst>
                                    </p:cTn>
                                  </p:par>
                                  <p:par>
                                    <p:cTn id="72" presetID="10" presetClass="entr" presetSubtype="0" fill="hold" nodeType="withEffect">
                                      <p:stCondLst>
                                        <p:cond delay="500"/>
                                      </p:stCondLst>
                                      <p:childTnLst>
                                        <p:set>
                                          <p:cBhvr>
                                            <p:cTn id="73" dur="1" fill="hold">
                                              <p:stCondLst>
                                                <p:cond delay="0"/>
                                              </p:stCondLst>
                                            </p:cTn>
                                            <p:tgtEl>
                                              <p:spTgt spid="94"/>
                                            </p:tgtEl>
                                            <p:attrNameLst>
                                              <p:attrName>style.visibility</p:attrName>
                                            </p:attrNameLst>
                                          </p:cBhvr>
                                          <p:to>
                                            <p:strVal val="visible"/>
                                          </p:to>
                                        </p:set>
                                        <p:animEffect transition="in" filter="fade">
                                          <p:cBhvr>
                                            <p:cTn id="74" dur="250"/>
                                            <p:tgtEl>
                                              <p:spTgt spid="94"/>
                                            </p:tgtEl>
                                          </p:cBhvr>
                                        </p:animEffect>
                                      </p:childTnLst>
                                    </p:cTn>
                                  </p:par>
                                  <p:par>
                                    <p:cTn id="75" presetID="6" presetClass="emph" presetSubtype="0" accel="50000" fill="hold" nodeType="withEffect" p14:presetBounceEnd="72000">
                                      <p:stCondLst>
                                        <p:cond delay="500"/>
                                      </p:stCondLst>
                                      <p:childTnLst>
                                        <p:animScale p14:bounceEnd="72000">
                                          <p:cBhvr>
                                            <p:cTn id="76" dur="1500" fill="hold"/>
                                            <p:tgtEl>
                                              <p:spTgt spid="94"/>
                                            </p:tgtEl>
                                          </p:cBhvr>
                                          <p:by x="150000" y="150000"/>
                                          <p:from x="65854" y="65854"/>
                                          <p:to x="100000" y="100000"/>
                                        </p:animScale>
                                      </p:childTnLst>
                                    </p:cTn>
                                  </p:par>
                                  <p:par>
                                    <p:cTn id="77" presetID="10" presetClass="entr" presetSubtype="0" fill="hold" nodeType="withEffect">
                                      <p:stCondLst>
                                        <p:cond delay="500"/>
                                      </p:stCondLst>
                                      <p:childTnLst>
                                        <p:set>
                                          <p:cBhvr>
                                            <p:cTn id="78" dur="1" fill="hold">
                                              <p:stCondLst>
                                                <p:cond delay="0"/>
                                              </p:stCondLst>
                                            </p:cTn>
                                            <p:tgtEl>
                                              <p:spTgt spid="98"/>
                                            </p:tgtEl>
                                            <p:attrNameLst>
                                              <p:attrName>style.visibility</p:attrName>
                                            </p:attrNameLst>
                                          </p:cBhvr>
                                          <p:to>
                                            <p:strVal val="visible"/>
                                          </p:to>
                                        </p:set>
                                        <p:animEffect transition="in" filter="fade">
                                          <p:cBhvr>
                                            <p:cTn id="79" dur="250"/>
                                            <p:tgtEl>
                                              <p:spTgt spid="98"/>
                                            </p:tgtEl>
                                          </p:cBhvr>
                                        </p:animEffect>
                                      </p:childTnLst>
                                    </p:cTn>
                                  </p:par>
                                  <p:par>
                                    <p:cTn id="80" presetID="6" presetClass="emph" presetSubtype="0" accel="50000" fill="hold" nodeType="withEffect" p14:presetBounceEnd="72000">
                                      <p:stCondLst>
                                        <p:cond delay="500"/>
                                      </p:stCondLst>
                                      <p:childTnLst>
                                        <p:animScale p14:bounceEnd="72000">
                                          <p:cBhvr>
                                            <p:cTn id="81" dur="1500" fill="hold"/>
                                            <p:tgtEl>
                                              <p:spTgt spid="98"/>
                                            </p:tgtEl>
                                          </p:cBhvr>
                                          <p:by x="150000" y="150000"/>
                                          <p:from x="65854" y="65854"/>
                                          <p:to x="100000" y="100000"/>
                                        </p:animScale>
                                      </p:childTnLst>
                                    </p:cTn>
                                  </p:par>
                                  <p:par>
                                    <p:cTn id="82" presetID="10" presetClass="entr" presetSubtype="0" fill="hold" nodeType="withEffect">
                                      <p:stCondLst>
                                        <p:cond delay="500"/>
                                      </p:stCondLst>
                                      <p:childTnLst>
                                        <p:set>
                                          <p:cBhvr>
                                            <p:cTn id="83" dur="1" fill="hold">
                                              <p:stCondLst>
                                                <p:cond delay="0"/>
                                              </p:stCondLst>
                                            </p:cTn>
                                            <p:tgtEl>
                                              <p:spTgt spid="192"/>
                                            </p:tgtEl>
                                            <p:attrNameLst>
                                              <p:attrName>style.visibility</p:attrName>
                                            </p:attrNameLst>
                                          </p:cBhvr>
                                          <p:to>
                                            <p:strVal val="visible"/>
                                          </p:to>
                                        </p:set>
                                        <p:animEffect transition="in" filter="fade">
                                          <p:cBhvr>
                                            <p:cTn id="84" dur="250"/>
                                            <p:tgtEl>
                                              <p:spTgt spid="192"/>
                                            </p:tgtEl>
                                          </p:cBhvr>
                                        </p:animEffect>
                                      </p:childTnLst>
                                    </p:cTn>
                                  </p:par>
                                  <p:par>
                                    <p:cTn id="85" presetID="6" presetClass="emph" presetSubtype="0" accel="50000" fill="hold" nodeType="withEffect" p14:presetBounceEnd="72000">
                                      <p:stCondLst>
                                        <p:cond delay="500"/>
                                      </p:stCondLst>
                                      <p:childTnLst>
                                        <p:animScale p14:bounceEnd="72000">
                                          <p:cBhvr>
                                            <p:cTn id="86" dur="1500" fill="hold"/>
                                            <p:tgtEl>
                                              <p:spTgt spid="192"/>
                                            </p:tgtEl>
                                          </p:cBhvr>
                                          <p:by x="150000" y="150000"/>
                                          <p:from x="65854" y="65854"/>
                                          <p:to x="100000" y="100000"/>
                                        </p:animScale>
                                      </p:childTnLst>
                                    </p:cTn>
                                  </p:par>
                                  <p:par>
                                    <p:cTn id="87" presetID="10" presetClass="entr" presetSubtype="0" fill="hold" nodeType="withEffect">
                                      <p:stCondLst>
                                        <p:cond delay="600"/>
                                      </p:stCondLst>
                                      <p:childTnLst>
                                        <p:set>
                                          <p:cBhvr>
                                            <p:cTn id="88" dur="1" fill="hold">
                                              <p:stCondLst>
                                                <p:cond delay="0"/>
                                              </p:stCondLst>
                                            </p:cTn>
                                            <p:tgtEl>
                                              <p:spTgt spid="195"/>
                                            </p:tgtEl>
                                            <p:attrNameLst>
                                              <p:attrName>style.visibility</p:attrName>
                                            </p:attrNameLst>
                                          </p:cBhvr>
                                          <p:to>
                                            <p:strVal val="visible"/>
                                          </p:to>
                                        </p:set>
                                        <p:animEffect transition="in" filter="fade">
                                          <p:cBhvr>
                                            <p:cTn id="89" dur="250"/>
                                            <p:tgtEl>
                                              <p:spTgt spid="195"/>
                                            </p:tgtEl>
                                          </p:cBhvr>
                                        </p:animEffect>
                                      </p:childTnLst>
                                    </p:cTn>
                                  </p:par>
                                  <p:par>
                                    <p:cTn id="90" presetID="6" presetClass="emph" presetSubtype="0" accel="50000" fill="hold" nodeType="withEffect" p14:presetBounceEnd="72000">
                                      <p:stCondLst>
                                        <p:cond delay="600"/>
                                      </p:stCondLst>
                                      <p:childTnLst>
                                        <p:animScale p14:bounceEnd="72000">
                                          <p:cBhvr>
                                            <p:cTn id="91" dur="1500" fill="hold"/>
                                            <p:tgtEl>
                                              <p:spTgt spid="195"/>
                                            </p:tgtEl>
                                          </p:cBhvr>
                                          <p:by x="150000" y="150000"/>
                                          <p:from x="65854" y="65854"/>
                                          <p:to x="100000" y="100000"/>
                                        </p:animScale>
                                      </p:childTnLst>
                                    </p:cTn>
                                  </p:par>
                                  <p:par>
                                    <p:cTn id="92" presetID="10" presetClass="entr" presetSubtype="0" fill="hold" nodeType="withEffect">
                                      <p:stCondLst>
                                        <p:cond delay="700"/>
                                      </p:stCondLst>
                                      <p:childTnLst>
                                        <p:set>
                                          <p:cBhvr>
                                            <p:cTn id="93" dur="1" fill="hold">
                                              <p:stCondLst>
                                                <p:cond delay="0"/>
                                              </p:stCondLst>
                                            </p:cTn>
                                            <p:tgtEl>
                                              <p:spTgt spid="189"/>
                                            </p:tgtEl>
                                            <p:attrNameLst>
                                              <p:attrName>style.visibility</p:attrName>
                                            </p:attrNameLst>
                                          </p:cBhvr>
                                          <p:to>
                                            <p:strVal val="visible"/>
                                          </p:to>
                                        </p:set>
                                        <p:animEffect transition="in" filter="fade">
                                          <p:cBhvr>
                                            <p:cTn id="94" dur="250"/>
                                            <p:tgtEl>
                                              <p:spTgt spid="189"/>
                                            </p:tgtEl>
                                          </p:cBhvr>
                                        </p:animEffect>
                                      </p:childTnLst>
                                    </p:cTn>
                                  </p:par>
                                  <p:par>
                                    <p:cTn id="95" presetID="6" presetClass="emph" presetSubtype="0" accel="50000" fill="hold" nodeType="withEffect" p14:presetBounceEnd="72000">
                                      <p:stCondLst>
                                        <p:cond delay="700"/>
                                      </p:stCondLst>
                                      <p:childTnLst>
                                        <p:animScale p14:bounceEnd="72000">
                                          <p:cBhvr>
                                            <p:cTn id="96" dur="1500" fill="hold"/>
                                            <p:tgtEl>
                                              <p:spTgt spid="189"/>
                                            </p:tgtEl>
                                          </p:cBhvr>
                                          <p:by x="150000" y="150000"/>
                                          <p:from x="65854" y="65854"/>
                                          <p:to x="100000" y="100000"/>
                                        </p:animScale>
                                      </p:childTnLst>
                                    </p:cTn>
                                  </p:par>
                                  <p:par>
                                    <p:cTn id="97" presetID="10" presetClass="entr" presetSubtype="0" fill="hold" nodeType="withEffect">
                                      <p:stCondLst>
                                        <p:cond delay="1100"/>
                                      </p:stCondLst>
                                      <p:childTnLst>
                                        <p:set>
                                          <p:cBhvr>
                                            <p:cTn id="98" dur="1" fill="hold">
                                              <p:stCondLst>
                                                <p:cond delay="0"/>
                                              </p:stCondLst>
                                            </p:cTn>
                                            <p:tgtEl>
                                              <p:spTgt spid="186"/>
                                            </p:tgtEl>
                                            <p:attrNameLst>
                                              <p:attrName>style.visibility</p:attrName>
                                            </p:attrNameLst>
                                          </p:cBhvr>
                                          <p:to>
                                            <p:strVal val="visible"/>
                                          </p:to>
                                        </p:set>
                                        <p:animEffect transition="in" filter="fade">
                                          <p:cBhvr>
                                            <p:cTn id="99" dur="250"/>
                                            <p:tgtEl>
                                              <p:spTgt spid="186"/>
                                            </p:tgtEl>
                                          </p:cBhvr>
                                        </p:animEffect>
                                      </p:childTnLst>
                                    </p:cTn>
                                  </p:par>
                                  <p:par>
                                    <p:cTn id="100" presetID="6" presetClass="emph" presetSubtype="0" accel="50000" fill="hold" nodeType="withEffect" p14:presetBounceEnd="72000">
                                      <p:stCondLst>
                                        <p:cond delay="1100"/>
                                      </p:stCondLst>
                                      <p:childTnLst>
                                        <p:animScale p14:bounceEnd="72000">
                                          <p:cBhvr>
                                            <p:cTn id="101" dur="1500" fill="hold"/>
                                            <p:tgtEl>
                                              <p:spTgt spid="186"/>
                                            </p:tgtEl>
                                          </p:cBhvr>
                                          <p:by x="150000" y="150000"/>
                                          <p:from x="65854" y="65854"/>
                                          <p:to x="100000" y="100000"/>
                                        </p:animScale>
                                      </p:childTnLst>
                                    </p:cTn>
                                  </p:par>
                                  <p:par>
                                    <p:cTn id="102" presetID="10" presetClass="entr" presetSubtype="0" fill="hold" nodeType="withEffect">
                                      <p:stCondLst>
                                        <p:cond delay="250"/>
                                      </p:stCondLst>
                                      <p:childTnLst>
                                        <p:set>
                                          <p:cBhvr>
                                            <p:cTn id="103" dur="1" fill="hold">
                                              <p:stCondLst>
                                                <p:cond delay="0"/>
                                              </p:stCondLst>
                                            </p:cTn>
                                            <p:tgtEl>
                                              <p:spTgt spid="102"/>
                                            </p:tgtEl>
                                            <p:attrNameLst>
                                              <p:attrName>style.visibility</p:attrName>
                                            </p:attrNameLst>
                                          </p:cBhvr>
                                          <p:to>
                                            <p:strVal val="visible"/>
                                          </p:to>
                                        </p:set>
                                        <p:animEffect transition="in" filter="fade">
                                          <p:cBhvr>
                                            <p:cTn id="104" dur="250"/>
                                            <p:tgtEl>
                                              <p:spTgt spid="102"/>
                                            </p:tgtEl>
                                          </p:cBhvr>
                                        </p:animEffect>
                                      </p:childTnLst>
                                    </p:cTn>
                                  </p:par>
                                  <p:par>
                                    <p:cTn id="105" presetID="6" presetClass="emph" presetSubtype="0" accel="50000" fill="hold" nodeType="withEffect" p14:presetBounceEnd="72000">
                                      <p:stCondLst>
                                        <p:cond delay="250"/>
                                      </p:stCondLst>
                                      <p:childTnLst>
                                        <p:animScale p14:bounceEnd="72000">
                                          <p:cBhvr>
                                            <p:cTn id="106" dur="1500" fill="hold"/>
                                            <p:tgtEl>
                                              <p:spTgt spid="102"/>
                                            </p:tgtEl>
                                          </p:cBhvr>
                                          <p:by x="150000" y="150000"/>
                                          <p:from x="65854" y="65854"/>
                                          <p:to x="100000" y="100000"/>
                                        </p:animScale>
                                      </p:childTnLst>
                                    </p:cTn>
                                  </p:par>
                                  <p:par>
                                    <p:cTn id="107" presetID="12" presetClass="entr" presetSubtype="2" fill="hold" nodeType="withEffect">
                                      <p:stCondLst>
                                        <p:cond delay="1000"/>
                                      </p:stCondLst>
                                      <p:childTnLst>
                                        <p:set>
                                          <p:cBhvr>
                                            <p:cTn id="108" dur="1" fill="hold">
                                              <p:stCondLst>
                                                <p:cond delay="0"/>
                                              </p:stCondLst>
                                            </p:cTn>
                                            <p:tgtEl>
                                              <p:spTgt spid="171"/>
                                            </p:tgtEl>
                                            <p:attrNameLst>
                                              <p:attrName>style.visibility</p:attrName>
                                            </p:attrNameLst>
                                          </p:cBhvr>
                                          <p:to>
                                            <p:strVal val="visible"/>
                                          </p:to>
                                        </p:set>
                                        <p:anim calcmode="lin" valueType="num">
                                          <p:cBhvr additive="base">
                                            <p:cTn id="109" dur="500"/>
                                            <p:tgtEl>
                                              <p:spTgt spid="171"/>
                                            </p:tgtEl>
                                            <p:attrNameLst>
                                              <p:attrName>ppt_x</p:attrName>
                                            </p:attrNameLst>
                                          </p:cBhvr>
                                          <p:tavLst>
                                            <p:tav tm="0">
                                              <p:val>
                                                <p:strVal val="#ppt_x+#ppt_w*1.125000"/>
                                              </p:val>
                                            </p:tav>
                                            <p:tav tm="100000">
                                              <p:val>
                                                <p:strVal val="#ppt_x"/>
                                              </p:val>
                                            </p:tav>
                                          </p:tavLst>
                                        </p:anim>
                                        <p:animEffect transition="in" filter="wipe(left)">
                                          <p:cBhvr>
                                            <p:cTn id="110" dur="500"/>
                                            <p:tgtEl>
                                              <p:spTgt spid="171"/>
                                            </p:tgtEl>
                                          </p:cBhvr>
                                        </p:animEffect>
                                      </p:childTnLst>
                                    </p:cTn>
                                  </p:par>
                                  <p:par>
                                    <p:cTn id="111" presetID="12" presetClass="entr" presetSubtype="2" fill="hold" nodeType="withEffect">
                                      <p:stCondLst>
                                        <p:cond delay="1100"/>
                                      </p:stCondLst>
                                      <p:childTnLst>
                                        <p:set>
                                          <p:cBhvr>
                                            <p:cTn id="112" dur="1" fill="hold">
                                              <p:stCondLst>
                                                <p:cond delay="0"/>
                                              </p:stCondLst>
                                            </p:cTn>
                                            <p:tgtEl>
                                              <p:spTgt spid="174"/>
                                            </p:tgtEl>
                                            <p:attrNameLst>
                                              <p:attrName>style.visibility</p:attrName>
                                            </p:attrNameLst>
                                          </p:cBhvr>
                                          <p:to>
                                            <p:strVal val="visible"/>
                                          </p:to>
                                        </p:set>
                                        <p:anim calcmode="lin" valueType="num">
                                          <p:cBhvr additive="base">
                                            <p:cTn id="113" dur="500"/>
                                            <p:tgtEl>
                                              <p:spTgt spid="174"/>
                                            </p:tgtEl>
                                            <p:attrNameLst>
                                              <p:attrName>ppt_x</p:attrName>
                                            </p:attrNameLst>
                                          </p:cBhvr>
                                          <p:tavLst>
                                            <p:tav tm="0">
                                              <p:val>
                                                <p:strVal val="#ppt_x+#ppt_w*1.125000"/>
                                              </p:val>
                                            </p:tav>
                                            <p:tav tm="100000">
                                              <p:val>
                                                <p:strVal val="#ppt_x"/>
                                              </p:val>
                                            </p:tav>
                                          </p:tavLst>
                                        </p:anim>
                                        <p:animEffect transition="in" filter="wipe(left)">
                                          <p:cBhvr>
                                            <p:cTn id="114" dur="500"/>
                                            <p:tgtEl>
                                              <p:spTgt spid="174"/>
                                            </p:tgtEl>
                                          </p:cBhvr>
                                        </p:animEffect>
                                      </p:childTnLst>
                                    </p:cTn>
                                  </p:par>
                                  <p:par>
                                    <p:cTn id="115" presetID="12" presetClass="entr" presetSubtype="2" fill="hold" nodeType="withEffect">
                                      <p:stCondLst>
                                        <p:cond delay="1200"/>
                                      </p:stCondLst>
                                      <p:childTnLst>
                                        <p:set>
                                          <p:cBhvr>
                                            <p:cTn id="116" dur="1" fill="hold">
                                              <p:stCondLst>
                                                <p:cond delay="0"/>
                                              </p:stCondLst>
                                            </p:cTn>
                                            <p:tgtEl>
                                              <p:spTgt spid="177"/>
                                            </p:tgtEl>
                                            <p:attrNameLst>
                                              <p:attrName>style.visibility</p:attrName>
                                            </p:attrNameLst>
                                          </p:cBhvr>
                                          <p:to>
                                            <p:strVal val="visible"/>
                                          </p:to>
                                        </p:set>
                                        <p:anim calcmode="lin" valueType="num">
                                          <p:cBhvr additive="base">
                                            <p:cTn id="117" dur="500"/>
                                            <p:tgtEl>
                                              <p:spTgt spid="177"/>
                                            </p:tgtEl>
                                            <p:attrNameLst>
                                              <p:attrName>ppt_x</p:attrName>
                                            </p:attrNameLst>
                                          </p:cBhvr>
                                          <p:tavLst>
                                            <p:tav tm="0">
                                              <p:val>
                                                <p:strVal val="#ppt_x+#ppt_w*1.125000"/>
                                              </p:val>
                                            </p:tav>
                                            <p:tav tm="100000">
                                              <p:val>
                                                <p:strVal val="#ppt_x"/>
                                              </p:val>
                                            </p:tav>
                                          </p:tavLst>
                                        </p:anim>
                                        <p:animEffect transition="in" filter="wipe(left)">
                                          <p:cBhvr>
                                            <p:cTn id="118" dur="500"/>
                                            <p:tgtEl>
                                              <p:spTgt spid="177"/>
                                            </p:tgtEl>
                                          </p:cBhvr>
                                        </p:animEffect>
                                      </p:childTnLst>
                                    </p:cTn>
                                  </p:par>
                                  <p:par>
                                    <p:cTn id="119" presetID="12" presetClass="entr" presetSubtype="2" fill="hold" nodeType="withEffect">
                                      <p:stCondLst>
                                        <p:cond delay="1300"/>
                                      </p:stCondLst>
                                      <p:childTnLst>
                                        <p:set>
                                          <p:cBhvr>
                                            <p:cTn id="120" dur="1" fill="hold">
                                              <p:stCondLst>
                                                <p:cond delay="0"/>
                                              </p:stCondLst>
                                            </p:cTn>
                                            <p:tgtEl>
                                              <p:spTgt spid="180"/>
                                            </p:tgtEl>
                                            <p:attrNameLst>
                                              <p:attrName>style.visibility</p:attrName>
                                            </p:attrNameLst>
                                          </p:cBhvr>
                                          <p:to>
                                            <p:strVal val="visible"/>
                                          </p:to>
                                        </p:set>
                                        <p:anim calcmode="lin" valueType="num">
                                          <p:cBhvr additive="base">
                                            <p:cTn id="121" dur="500"/>
                                            <p:tgtEl>
                                              <p:spTgt spid="180"/>
                                            </p:tgtEl>
                                            <p:attrNameLst>
                                              <p:attrName>ppt_x</p:attrName>
                                            </p:attrNameLst>
                                          </p:cBhvr>
                                          <p:tavLst>
                                            <p:tav tm="0">
                                              <p:val>
                                                <p:strVal val="#ppt_x+#ppt_w*1.125000"/>
                                              </p:val>
                                            </p:tav>
                                            <p:tav tm="100000">
                                              <p:val>
                                                <p:strVal val="#ppt_x"/>
                                              </p:val>
                                            </p:tav>
                                          </p:tavLst>
                                        </p:anim>
                                        <p:animEffect transition="in" filter="wipe(left)">
                                          <p:cBhvr>
                                            <p:cTn id="122" dur="500"/>
                                            <p:tgtEl>
                                              <p:spTgt spid="180"/>
                                            </p:tgtEl>
                                          </p:cBhvr>
                                        </p:animEffect>
                                      </p:childTnLst>
                                    </p:cTn>
                                  </p:par>
                                  <p:par>
                                    <p:cTn id="123" presetID="12" presetClass="entr" presetSubtype="2" fill="hold" nodeType="withEffect">
                                      <p:stCondLst>
                                        <p:cond delay="1000"/>
                                      </p:stCondLst>
                                      <p:childTnLst>
                                        <p:set>
                                          <p:cBhvr>
                                            <p:cTn id="124" dur="1" fill="hold">
                                              <p:stCondLst>
                                                <p:cond delay="0"/>
                                              </p:stCondLst>
                                            </p:cTn>
                                            <p:tgtEl>
                                              <p:spTgt spid="201"/>
                                            </p:tgtEl>
                                            <p:attrNameLst>
                                              <p:attrName>style.visibility</p:attrName>
                                            </p:attrNameLst>
                                          </p:cBhvr>
                                          <p:to>
                                            <p:strVal val="visible"/>
                                          </p:to>
                                        </p:set>
                                        <p:anim calcmode="lin" valueType="num">
                                          <p:cBhvr additive="base">
                                            <p:cTn id="125" dur="500"/>
                                            <p:tgtEl>
                                              <p:spTgt spid="201"/>
                                            </p:tgtEl>
                                            <p:attrNameLst>
                                              <p:attrName>ppt_x</p:attrName>
                                            </p:attrNameLst>
                                          </p:cBhvr>
                                          <p:tavLst>
                                            <p:tav tm="0">
                                              <p:val>
                                                <p:strVal val="#ppt_x+#ppt_w*1.125000"/>
                                              </p:val>
                                            </p:tav>
                                            <p:tav tm="100000">
                                              <p:val>
                                                <p:strVal val="#ppt_x"/>
                                              </p:val>
                                            </p:tav>
                                          </p:tavLst>
                                        </p:anim>
                                        <p:animEffect transition="in" filter="wipe(left)">
                                          <p:cBhvr>
                                            <p:cTn id="126" dur="500"/>
                                            <p:tgtEl>
                                              <p:spTgt spid="201"/>
                                            </p:tgtEl>
                                          </p:cBhvr>
                                        </p:animEffect>
                                      </p:childTnLst>
                                    </p:cTn>
                                  </p:par>
                                  <p:par>
                                    <p:cTn id="127" presetID="12" presetClass="entr" presetSubtype="2" fill="hold" nodeType="withEffect">
                                      <p:stCondLst>
                                        <p:cond delay="1000"/>
                                      </p:stCondLst>
                                      <p:childTnLst>
                                        <p:set>
                                          <p:cBhvr>
                                            <p:cTn id="128" dur="1" fill="hold">
                                              <p:stCondLst>
                                                <p:cond delay="0"/>
                                              </p:stCondLst>
                                            </p:cTn>
                                            <p:tgtEl>
                                              <p:spTgt spid="205"/>
                                            </p:tgtEl>
                                            <p:attrNameLst>
                                              <p:attrName>style.visibility</p:attrName>
                                            </p:attrNameLst>
                                          </p:cBhvr>
                                          <p:to>
                                            <p:strVal val="visible"/>
                                          </p:to>
                                        </p:set>
                                        <p:anim calcmode="lin" valueType="num">
                                          <p:cBhvr additive="base">
                                            <p:cTn id="129" dur="500"/>
                                            <p:tgtEl>
                                              <p:spTgt spid="205"/>
                                            </p:tgtEl>
                                            <p:attrNameLst>
                                              <p:attrName>ppt_x</p:attrName>
                                            </p:attrNameLst>
                                          </p:cBhvr>
                                          <p:tavLst>
                                            <p:tav tm="0">
                                              <p:val>
                                                <p:strVal val="#ppt_x+#ppt_w*1.125000"/>
                                              </p:val>
                                            </p:tav>
                                            <p:tav tm="100000">
                                              <p:val>
                                                <p:strVal val="#ppt_x"/>
                                              </p:val>
                                            </p:tav>
                                          </p:tavLst>
                                        </p:anim>
                                        <p:animEffect transition="in" filter="wipe(left)">
                                          <p:cBhvr>
                                            <p:cTn id="130" dur="500"/>
                                            <p:tgtEl>
                                              <p:spTgt spid="205"/>
                                            </p:tgtEl>
                                          </p:cBhvr>
                                        </p:animEffect>
                                      </p:childTnLst>
                                    </p:cTn>
                                  </p:par>
                                  <p:par>
                                    <p:cTn id="131" presetID="12" presetClass="entr" presetSubtype="2" fill="hold" nodeType="withEffect">
                                      <p:stCondLst>
                                        <p:cond delay="1000"/>
                                      </p:stCondLst>
                                      <p:childTnLst>
                                        <p:set>
                                          <p:cBhvr>
                                            <p:cTn id="132" dur="1" fill="hold">
                                              <p:stCondLst>
                                                <p:cond delay="0"/>
                                              </p:stCondLst>
                                            </p:cTn>
                                            <p:tgtEl>
                                              <p:spTgt spid="208"/>
                                            </p:tgtEl>
                                            <p:attrNameLst>
                                              <p:attrName>style.visibility</p:attrName>
                                            </p:attrNameLst>
                                          </p:cBhvr>
                                          <p:to>
                                            <p:strVal val="visible"/>
                                          </p:to>
                                        </p:set>
                                        <p:anim calcmode="lin" valueType="num">
                                          <p:cBhvr additive="base">
                                            <p:cTn id="133" dur="500"/>
                                            <p:tgtEl>
                                              <p:spTgt spid="208"/>
                                            </p:tgtEl>
                                            <p:attrNameLst>
                                              <p:attrName>ppt_x</p:attrName>
                                            </p:attrNameLst>
                                          </p:cBhvr>
                                          <p:tavLst>
                                            <p:tav tm="0">
                                              <p:val>
                                                <p:strVal val="#ppt_x+#ppt_w*1.125000"/>
                                              </p:val>
                                            </p:tav>
                                            <p:tav tm="100000">
                                              <p:val>
                                                <p:strVal val="#ppt_x"/>
                                              </p:val>
                                            </p:tav>
                                          </p:tavLst>
                                        </p:anim>
                                        <p:animEffect transition="in" filter="wipe(left)">
                                          <p:cBhvr>
                                            <p:cTn id="134"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P spid="7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1000" fill="hold"/>
                                            <p:tgtEl>
                                              <p:spTgt spid="112"/>
                                            </p:tgtEl>
                                            <p:attrNameLst>
                                              <p:attrName>ppt_w</p:attrName>
                                            </p:attrNameLst>
                                          </p:cBhvr>
                                          <p:tavLst>
                                            <p:tav tm="0">
                                              <p:val>
                                                <p:strVal val="#ppt_w*0.70"/>
                                              </p:val>
                                            </p:tav>
                                            <p:tav tm="100000">
                                              <p:val>
                                                <p:strVal val="#ppt_w"/>
                                              </p:val>
                                            </p:tav>
                                          </p:tavLst>
                                        </p:anim>
                                        <p:anim calcmode="lin" valueType="num">
                                          <p:cBhvr>
                                            <p:cTn id="8" dur="1000" fill="hold"/>
                                            <p:tgtEl>
                                              <p:spTgt spid="112"/>
                                            </p:tgtEl>
                                            <p:attrNameLst>
                                              <p:attrName>ppt_h</p:attrName>
                                            </p:attrNameLst>
                                          </p:cBhvr>
                                          <p:tavLst>
                                            <p:tav tm="0">
                                              <p:val>
                                                <p:strVal val="#ppt_h"/>
                                              </p:val>
                                            </p:tav>
                                            <p:tav tm="100000">
                                              <p:val>
                                                <p:strVal val="#ppt_h"/>
                                              </p:val>
                                            </p:tav>
                                          </p:tavLst>
                                        </p:anim>
                                        <p:animEffect transition="in" filter="fade">
                                          <p:cBhvr>
                                            <p:cTn id="9" dur="1000"/>
                                            <p:tgtEl>
                                              <p:spTgt spid="112"/>
                                            </p:tgtEl>
                                          </p:cBhvr>
                                        </p:animEffect>
                                      </p:childTnLst>
                                    </p:cTn>
                                  </p:par>
                                  <p:par>
                                    <p:cTn id="10" presetID="2" presetClass="entr" presetSubtype="4" decel="92000" fill="hold" nodeType="withEffect">
                                      <p:stCondLst>
                                        <p:cond delay="500"/>
                                      </p:stCondLst>
                                      <p:childTnLst>
                                        <p:set>
                                          <p:cBhvr>
                                            <p:cTn id="11" dur="1" fill="hold">
                                              <p:stCondLst>
                                                <p:cond delay="0"/>
                                              </p:stCondLst>
                                            </p:cTn>
                                            <p:tgtEl>
                                              <p:spTgt spid="125"/>
                                            </p:tgtEl>
                                            <p:attrNameLst>
                                              <p:attrName>style.visibility</p:attrName>
                                            </p:attrNameLst>
                                          </p:cBhvr>
                                          <p:to>
                                            <p:strVal val="visible"/>
                                          </p:to>
                                        </p:set>
                                        <p:anim calcmode="lin" valueType="num">
                                          <p:cBhvr additive="base">
                                            <p:cTn id="12" dur="1250" fill="hold"/>
                                            <p:tgtEl>
                                              <p:spTgt spid="125"/>
                                            </p:tgtEl>
                                            <p:attrNameLst>
                                              <p:attrName>ppt_x</p:attrName>
                                            </p:attrNameLst>
                                          </p:cBhvr>
                                          <p:tavLst>
                                            <p:tav tm="0">
                                              <p:val>
                                                <p:strVal val="#ppt_x"/>
                                              </p:val>
                                            </p:tav>
                                            <p:tav tm="100000">
                                              <p:val>
                                                <p:strVal val="#ppt_x"/>
                                              </p:val>
                                            </p:tav>
                                          </p:tavLst>
                                        </p:anim>
                                        <p:anim calcmode="lin" valueType="num">
                                          <p:cBhvr additive="base">
                                            <p:cTn id="13" dur="1250" fill="hold"/>
                                            <p:tgtEl>
                                              <p:spTgt spid="125"/>
                                            </p:tgtEl>
                                            <p:attrNameLst>
                                              <p:attrName>ppt_y</p:attrName>
                                            </p:attrNameLst>
                                          </p:cBhvr>
                                          <p:tavLst>
                                            <p:tav tm="0">
                                              <p:val>
                                                <p:strVal val="1+#ppt_h/2"/>
                                              </p:val>
                                            </p:tav>
                                            <p:tav tm="100000">
                                              <p:val>
                                                <p:strVal val="#ppt_y"/>
                                              </p:val>
                                            </p:tav>
                                          </p:tavLst>
                                        </p:anim>
                                      </p:childTnLst>
                                    </p:cTn>
                                  </p:par>
                                </p:childTnLst>
                              </p:cTn>
                            </p:par>
                            <p:par>
                              <p:cTn id="14" fill="hold">
                                <p:stCondLst>
                                  <p:cond delay="1750"/>
                                </p:stCondLst>
                                <p:childTnLst>
                                  <p:par>
                                    <p:cTn id="15" presetID="22" presetClass="entr" presetSubtype="4" fill="hold" grpId="0" nodeType="after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wipe(down)">
                                          <p:cBhvr>
                                            <p:cTn id="17" dur="500"/>
                                            <p:tgtEl>
                                              <p:spTgt spid="7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down)">
                                          <p:cBhvr>
                                            <p:cTn id="20" dur="500"/>
                                            <p:tgtEl>
                                              <p:spTgt spid="7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wipe(down)">
                                          <p:cBhvr>
                                            <p:cTn id="23" dur="500"/>
                                            <p:tgtEl>
                                              <p:spTgt spid="7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wipe(up)">
                                          <p:cBhvr>
                                            <p:cTn id="26" dur="500"/>
                                            <p:tgtEl>
                                              <p:spTgt spid="7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up)">
                                          <p:cBhvr>
                                            <p:cTn id="29" dur="500"/>
                                            <p:tgtEl>
                                              <p:spTgt spid="73"/>
                                            </p:tgtEl>
                                          </p:cBhvr>
                                        </p:animEffect>
                                      </p:childTnLst>
                                    </p:cTn>
                                  </p:par>
                                  <p:par>
                                    <p:cTn id="30" presetID="22" presetClass="entr" presetSubtype="2"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right)">
                                          <p:cBhvr>
                                            <p:cTn id="32" dur="500"/>
                                            <p:tgtEl>
                                              <p:spTgt spid="72"/>
                                            </p:tgtEl>
                                          </p:cBhvr>
                                        </p:animEffect>
                                      </p:childTnLst>
                                    </p:cTn>
                                  </p:par>
                                  <p:par>
                                    <p:cTn id="33" presetID="22" presetClass="entr" presetSubtype="2"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right)">
                                          <p:cBhvr>
                                            <p:cTn id="35" dur="500"/>
                                            <p:tgtEl>
                                              <p:spTgt spid="68"/>
                                            </p:tgtEl>
                                          </p:cBhvr>
                                        </p:animEffect>
                                      </p:childTnLst>
                                    </p:cTn>
                                  </p:par>
                                  <p:par>
                                    <p:cTn id="36" presetID="22" presetClass="entr" presetSubtype="2" fill="hold" nodeType="with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wipe(right)">
                                          <p:cBhvr>
                                            <p:cTn id="38" dur="500"/>
                                            <p:tgtEl>
                                              <p:spTgt spid="70"/>
                                            </p:tgtEl>
                                          </p:cBhvr>
                                        </p:animEffect>
                                      </p:childTnLst>
                                    </p:cTn>
                                  </p:par>
                                  <p:par>
                                    <p:cTn id="39" presetID="22" presetClass="entr" presetSubtype="2"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wipe(right)">
                                          <p:cBhvr>
                                            <p:cTn id="41" dur="500"/>
                                            <p:tgtEl>
                                              <p:spTgt spid="69"/>
                                            </p:tgtEl>
                                          </p:cBhvr>
                                        </p:animEffect>
                                      </p:childTnLst>
                                    </p:cTn>
                                  </p:par>
                                  <p:par>
                                    <p:cTn id="42" presetID="10" presetClass="entr" presetSubtype="0" fill="hold" nodeType="withEffect">
                                      <p:stCondLst>
                                        <p:cond delay="25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250"/>
                                            <p:tgtEl>
                                              <p:spTgt spid="78"/>
                                            </p:tgtEl>
                                          </p:cBhvr>
                                        </p:animEffect>
                                      </p:childTnLst>
                                    </p:cTn>
                                  </p:par>
                                  <p:par>
                                    <p:cTn id="45" presetID="6" presetClass="emph" presetSubtype="0" accel="50000" fill="hold" nodeType="withEffect">
                                      <p:stCondLst>
                                        <p:cond delay="250"/>
                                      </p:stCondLst>
                                      <p:childTnLst>
                                        <p:animScale>
                                          <p:cBhvr>
                                            <p:cTn id="46" dur="1500" fill="hold"/>
                                            <p:tgtEl>
                                              <p:spTgt spid="78"/>
                                            </p:tgtEl>
                                          </p:cBhvr>
                                          <p:by x="150000" y="150000"/>
                                          <p:from x="65854" y="65854"/>
                                          <p:to x="100000" y="100000"/>
                                        </p:animScale>
                                      </p:childTnLst>
                                    </p:cTn>
                                  </p:par>
                                  <p:par>
                                    <p:cTn id="47" presetID="10" presetClass="entr" presetSubtype="0" fill="hold" nodeType="withEffect">
                                      <p:stCondLst>
                                        <p:cond delay="250"/>
                                      </p:stCondLst>
                                      <p:childTnLst>
                                        <p:set>
                                          <p:cBhvr>
                                            <p:cTn id="48" dur="1" fill="hold">
                                              <p:stCondLst>
                                                <p:cond delay="0"/>
                                              </p:stCondLst>
                                            </p:cTn>
                                            <p:tgtEl>
                                              <p:spTgt spid="81"/>
                                            </p:tgtEl>
                                            <p:attrNameLst>
                                              <p:attrName>style.visibility</p:attrName>
                                            </p:attrNameLst>
                                          </p:cBhvr>
                                          <p:to>
                                            <p:strVal val="visible"/>
                                          </p:to>
                                        </p:set>
                                        <p:animEffect transition="in" filter="fade">
                                          <p:cBhvr>
                                            <p:cTn id="49" dur="250"/>
                                            <p:tgtEl>
                                              <p:spTgt spid="81"/>
                                            </p:tgtEl>
                                          </p:cBhvr>
                                        </p:animEffect>
                                      </p:childTnLst>
                                    </p:cTn>
                                  </p:par>
                                  <p:par>
                                    <p:cTn id="50" presetID="6" presetClass="emph" presetSubtype="0" accel="50000" fill="hold" nodeType="withEffect">
                                      <p:stCondLst>
                                        <p:cond delay="250"/>
                                      </p:stCondLst>
                                      <p:childTnLst>
                                        <p:animScale>
                                          <p:cBhvr>
                                            <p:cTn id="51" dur="1500" fill="hold"/>
                                            <p:tgtEl>
                                              <p:spTgt spid="81"/>
                                            </p:tgtEl>
                                          </p:cBhvr>
                                          <p:by x="150000" y="150000"/>
                                          <p:from x="65854" y="65854"/>
                                          <p:to x="100000" y="100000"/>
                                        </p:animScale>
                                      </p:childTnLst>
                                    </p:cTn>
                                  </p:par>
                                  <p:par>
                                    <p:cTn id="52" presetID="10" presetClass="entr" presetSubtype="0" fill="hold" nodeType="withEffect">
                                      <p:stCondLst>
                                        <p:cond delay="25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250"/>
                                            <p:tgtEl>
                                              <p:spTgt spid="84"/>
                                            </p:tgtEl>
                                          </p:cBhvr>
                                        </p:animEffect>
                                      </p:childTnLst>
                                    </p:cTn>
                                  </p:par>
                                  <p:par>
                                    <p:cTn id="55" presetID="6" presetClass="emph" presetSubtype="0" accel="50000" fill="hold" nodeType="withEffect">
                                      <p:stCondLst>
                                        <p:cond delay="250"/>
                                      </p:stCondLst>
                                      <p:childTnLst>
                                        <p:animScale>
                                          <p:cBhvr>
                                            <p:cTn id="56" dur="1500" fill="hold"/>
                                            <p:tgtEl>
                                              <p:spTgt spid="84"/>
                                            </p:tgtEl>
                                          </p:cBhvr>
                                          <p:by x="150000" y="150000"/>
                                          <p:from x="65854" y="65854"/>
                                          <p:to x="100000" y="100000"/>
                                        </p:animScale>
                                      </p:childTnLst>
                                    </p:cTn>
                                  </p:par>
                                  <p:par>
                                    <p:cTn id="57" presetID="10" presetClass="entr" presetSubtype="0" fill="hold" nodeType="withEffect">
                                      <p:stCondLst>
                                        <p:cond delay="250"/>
                                      </p:stCondLst>
                                      <p:childTnLst>
                                        <p:set>
                                          <p:cBhvr>
                                            <p:cTn id="58" dur="1" fill="hold">
                                              <p:stCondLst>
                                                <p:cond delay="0"/>
                                              </p:stCondLst>
                                            </p:cTn>
                                            <p:tgtEl>
                                              <p:spTgt spid="87"/>
                                            </p:tgtEl>
                                            <p:attrNameLst>
                                              <p:attrName>style.visibility</p:attrName>
                                            </p:attrNameLst>
                                          </p:cBhvr>
                                          <p:to>
                                            <p:strVal val="visible"/>
                                          </p:to>
                                        </p:set>
                                        <p:animEffect transition="in" filter="fade">
                                          <p:cBhvr>
                                            <p:cTn id="59" dur="250"/>
                                            <p:tgtEl>
                                              <p:spTgt spid="87"/>
                                            </p:tgtEl>
                                          </p:cBhvr>
                                        </p:animEffect>
                                      </p:childTnLst>
                                    </p:cTn>
                                  </p:par>
                                  <p:par>
                                    <p:cTn id="60" presetID="6" presetClass="emph" presetSubtype="0" accel="50000" fill="hold" nodeType="withEffect">
                                      <p:stCondLst>
                                        <p:cond delay="250"/>
                                      </p:stCondLst>
                                      <p:childTnLst>
                                        <p:animScale>
                                          <p:cBhvr>
                                            <p:cTn id="61" dur="1500" fill="hold"/>
                                            <p:tgtEl>
                                              <p:spTgt spid="87"/>
                                            </p:tgtEl>
                                          </p:cBhvr>
                                          <p:by x="150000" y="150000"/>
                                          <p:from x="65854" y="65854"/>
                                          <p:to x="100000" y="100000"/>
                                        </p:animScale>
                                      </p:childTnLst>
                                    </p:cTn>
                                  </p:par>
                                  <p:par>
                                    <p:cTn id="62" presetID="10" presetClass="entr" presetSubtype="0" fill="hold" nodeType="withEffect">
                                      <p:stCondLst>
                                        <p:cond delay="500"/>
                                      </p:stCondLst>
                                      <p:childTnLst>
                                        <p:set>
                                          <p:cBhvr>
                                            <p:cTn id="63" dur="1" fill="hold">
                                              <p:stCondLst>
                                                <p:cond delay="0"/>
                                              </p:stCondLst>
                                            </p:cTn>
                                            <p:tgtEl>
                                              <p:spTgt spid="90"/>
                                            </p:tgtEl>
                                            <p:attrNameLst>
                                              <p:attrName>style.visibility</p:attrName>
                                            </p:attrNameLst>
                                          </p:cBhvr>
                                          <p:to>
                                            <p:strVal val="visible"/>
                                          </p:to>
                                        </p:set>
                                        <p:animEffect transition="in" filter="fade">
                                          <p:cBhvr>
                                            <p:cTn id="64" dur="250"/>
                                            <p:tgtEl>
                                              <p:spTgt spid="90"/>
                                            </p:tgtEl>
                                          </p:cBhvr>
                                        </p:animEffect>
                                      </p:childTnLst>
                                    </p:cTn>
                                  </p:par>
                                  <p:par>
                                    <p:cTn id="65" presetID="6" presetClass="emph" presetSubtype="0" accel="50000" fill="hold" nodeType="withEffect">
                                      <p:stCondLst>
                                        <p:cond delay="500"/>
                                      </p:stCondLst>
                                      <p:childTnLst>
                                        <p:animScale>
                                          <p:cBhvr>
                                            <p:cTn id="66" dur="1500" fill="hold"/>
                                            <p:tgtEl>
                                              <p:spTgt spid="90"/>
                                            </p:tgtEl>
                                          </p:cBhvr>
                                          <p:by x="150000" y="150000"/>
                                          <p:from x="65854" y="65854"/>
                                          <p:to x="100000" y="100000"/>
                                        </p:animScale>
                                      </p:childTnLst>
                                    </p:cTn>
                                  </p:par>
                                  <p:par>
                                    <p:cTn id="67" presetID="10" presetClass="entr" presetSubtype="0" fill="hold" nodeType="withEffect">
                                      <p:stCondLst>
                                        <p:cond delay="500"/>
                                      </p:stCondLst>
                                      <p:childTnLst>
                                        <p:set>
                                          <p:cBhvr>
                                            <p:cTn id="68" dur="1" fill="hold">
                                              <p:stCondLst>
                                                <p:cond delay="0"/>
                                              </p:stCondLst>
                                            </p:cTn>
                                            <p:tgtEl>
                                              <p:spTgt spid="107"/>
                                            </p:tgtEl>
                                            <p:attrNameLst>
                                              <p:attrName>style.visibility</p:attrName>
                                            </p:attrNameLst>
                                          </p:cBhvr>
                                          <p:to>
                                            <p:strVal val="visible"/>
                                          </p:to>
                                        </p:set>
                                        <p:animEffect transition="in" filter="fade">
                                          <p:cBhvr>
                                            <p:cTn id="69" dur="250"/>
                                            <p:tgtEl>
                                              <p:spTgt spid="107"/>
                                            </p:tgtEl>
                                          </p:cBhvr>
                                        </p:animEffect>
                                      </p:childTnLst>
                                    </p:cTn>
                                  </p:par>
                                  <p:par>
                                    <p:cTn id="70" presetID="6" presetClass="emph" presetSubtype="0" accel="50000" fill="hold" nodeType="withEffect">
                                      <p:stCondLst>
                                        <p:cond delay="500"/>
                                      </p:stCondLst>
                                      <p:childTnLst>
                                        <p:animScale>
                                          <p:cBhvr>
                                            <p:cTn id="71" dur="1500" fill="hold"/>
                                            <p:tgtEl>
                                              <p:spTgt spid="107"/>
                                            </p:tgtEl>
                                          </p:cBhvr>
                                          <p:by x="150000" y="150000"/>
                                          <p:from x="65854" y="65854"/>
                                          <p:to x="100000" y="100000"/>
                                        </p:animScale>
                                      </p:childTnLst>
                                    </p:cTn>
                                  </p:par>
                                  <p:par>
                                    <p:cTn id="72" presetID="10" presetClass="entr" presetSubtype="0" fill="hold" nodeType="withEffect">
                                      <p:stCondLst>
                                        <p:cond delay="500"/>
                                      </p:stCondLst>
                                      <p:childTnLst>
                                        <p:set>
                                          <p:cBhvr>
                                            <p:cTn id="73" dur="1" fill="hold">
                                              <p:stCondLst>
                                                <p:cond delay="0"/>
                                              </p:stCondLst>
                                            </p:cTn>
                                            <p:tgtEl>
                                              <p:spTgt spid="94"/>
                                            </p:tgtEl>
                                            <p:attrNameLst>
                                              <p:attrName>style.visibility</p:attrName>
                                            </p:attrNameLst>
                                          </p:cBhvr>
                                          <p:to>
                                            <p:strVal val="visible"/>
                                          </p:to>
                                        </p:set>
                                        <p:animEffect transition="in" filter="fade">
                                          <p:cBhvr>
                                            <p:cTn id="74" dur="250"/>
                                            <p:tgtEl>
                                              <p:spTgt spid="94"/>
                                            </p:tgtEl>
                                          </p:cBhvr>
                                        </p:animEffect>
                                      </p:childTnLst>
                                    </p:cTn>
                                  </p:par>
                                  <p:par>
                                    <p:cTn id="75" presetID="6" presetClass="emph" presetSubtype="0" accel="50000" fill="hold" nodeType="withEffect">
                                      <p:stCondLst>
                                        <p:cond delay="500"/>
                                      </p:stCondLst>
                                      <p:childTnLst>
                                        <p:animScale>
                                          <p:cBhvr>
                                            <p:cTn id="76" dur="1500" fill="hold"/>
                                            <p:tgtEl>
                                              <p:spTgt spid="94"/>
                                            </p:tgtEl>
                                          </p:cBhvr>
                                          <p:by x="150000" y="150000"/>
                                          <p:from x="65854" y="65854"/>
                                          <p:to x="100000" y="100000"/>
                                        </p:animScale>
                                      </p:childTnLst>
                                    </p:cTn>
                                  </p:par>
                                  <p:par>
                                    <p:cTn id="77" presetID="10" presetClass="entr" presetSubtype="0" fill="hold" nodeType="withEffect">
                                      <p:stCondLst>
                                        <p:cond delay="500"/>
                                      </p:stCondLst>
                                      <p:childTnLst>
                                        <p:set>
                                          <p:cBhvr>
                                            <p:cTn id="78" dur="1" fill="hold">
                                              <p:stCondLst>
                                                <p:cond delay="0"/>
                                              </p:stCondLst>
                                            </p:cTn>
                                            <p:tgtEl>
                                              <p:spTgt spid="98"/>
                                            </p:tgtEl>
                                            <p:attrNameLst>
                                              <p:attrName>style.visibility</p:attrName>
                                            </p:attrNameLst>
                                          </p:cBhvr>
                                          <p:to>
                                            <p:strVal val="visible"/>
                                          </p:to>
                                        </p:set>
                                        <p:animEffect transition="in" filter="fade">
                                          <p:cBhvr>
                                            <p:cTn id="79" dur="250"/>
                                            <p:tgtEl>
                                              <p:spTgt spid="98"/>
                                            </p:tgtEl>
                                          </p:cBhvr>
                                        </p:animEffect>
                                      </p:childTnLst>
                                    </p:cTn>
                                  </p:par>
                                  <p:par>
                                    <p:cTn id="80" presetID="6" presetClass="emph" presetSubtype="0" accel="50000" fill="hold" nodeType="withEffect">
                                      <p:stCondLst>
                                        <p:cond delay="500"/>
                                      </p:stCondLst>
                                      <p:childTnLst>
                                        <p:animScale>
                                          <p:cBhvr>
                                            <p:cTn id="81" dur="1500" fill="hold"/>
                                            <p:tgtEl>
                                              <p:spTgt spid="98"/>
                                            </p:tgtEl>
                                          </p:cBhvr>
                                          <p:by x="150000" y="150000"/>
                                          <p:from x="65854" y="65854"/>
                                          <p:to x="100000" y="100000"/>
                                        </p:animScale>
                                      </p:childTnLst>
                                    </p:cTn>
                                  </p:par>
                                  <p:par>
                                    <p:cTn id="82" presetID="10" presetClass="entr" presetSubtype="0" fill="hold" nodeType="withEffect">
                                      <p:stCondLst>
                                        <p:cond delay="500"/>
                                      </p:stCondLst>
                                      <p:childTnLst>
                                        <p:set>
                                          <p:cBhvr>
                                            <p:cTn id="83" dur="1" fill="hold">
                                              <p:stCondLst>
                                                <p:cond delay="0"/>
                                              </p:stCondLst>
                                            </p:cTn>
                                            <p:tgtEl>
                                              <p:spTgt spid="192"/>
                                            </p:tgtEl>
                                            <p:attrNameLst>
                                              <p:attrName>style.visibility</p:attrName>
                                            </p:attrNameLst>
                                          </p:cBhvr>
                                          <p:to>
                                            <p:strVal val="visible"/>
                                          </p:to>
                                        </p:set>
                                        <p:animEffect transition="in" filter="fade">
                                          <p:cBhvr>
                                            <p:cTn id="84" dur="250"/>
                                            <p:tgtEl>
                                              <p:spTgt spid="192"/>
                                            </p:tgtEl>
                                          </p:cBhvr>
                                        </p:animEffect>
                                      </p:childTnLst>
                                    </p:cTn>
                                  </p:par>
                                  <p:par>
                                    <p:cTn id="85" presetID="6" presetClass="emph" presetSubtype="0" accel="50000" fill="hold" nodeType="withEffect">
                                      <p:stCondLst>
                                        <p:cond delay="500"/>
                                      </p:stCondLst>
                                      <p:childTnLst>
                                        <p:animScale>
                                          <p:cBhvr>
                                            <p:cTn id="86" dur="1500" fill="hold"/>
                                            <p:tgtEl>
                                              <p:spTgt spid="192"/>
                                            </p:tgtEl>
                                          </p:cBhvr>
                                          <p:by x="150000" y="150000"/>
                                          <p:from x="65854" y="65854"/>
                                          <p:to x="100000" y="100000"/>
                                        </p:animScale>
                                      </p:childTnLst>
                                    </p:cTn>
                                  </p:par>
                                  <p:par>
                                    <p:cTn id="87" presetID="10" presetClass="entr" presetSubtype="0" fill="hold" nodeType="withEffect">
                                      <p:stCondLst>
                                        <p:cond delay="600"/>
                                      </p:stCondLst>
                                      <p:childTnLst>
                                        <p:set>
                                          <p:cBhvr>
                                            <p:cTn id="88" dur="1" fill="hold">
                                              <p:stCondLst>
                                                <p:cond delay="0"/>
                                              </p:stCondLst>
                                            </p:cTn>
                                            <p:tgtEl>
                                              <p:spTgt spid="195"/>
                                            </p:tgtEl>
                                            <p:attrNameLst>
                                              <p:attrName>style.visibility</p:attrName>
                                            </p:attrNameLst>
                                          </p:cBhvr>
                                          <p:to>
                                            <p:strVal val="visible"/>
                                          </p:to>
                                        </p:set>
                                        <p:animEffect transition="in" filter="fade">
                                          <p:cBhvr>
                                            <p:cTn id="89" dur="250"/>
                                            <p:tgtEl>
                                              <p:spTgt spid="195"/>
                                            </p:tgtEl>
                                          </p:cBhvr>
                                        </p:animEffect>
                                      </p:childTnLst>
                                    </p:cTn>
                                  </p:par>
                                  <p:par>
                                    <p:cTn id="90" presetID="6" presetClass="emph" presetSubtype="0" accel="50000" fill="hold" nodeType="withEffect">
                                      <p:stCondLst>
                                        <p:cond delay="600"/>
                                      </p:stCondLst>
                                      <p:childTnLst>
                                        <p:animScale>
                                          <p:cBhvr>
                                            <p:cTn id="91" dur="1500" fill="hold"/>
                                            <p:tgtEl>
                                              <p:spTgt spid="195"/>
                                            </p:tgtEl>
                                          </p:cBhvr>
                                          <p:by x="150000" y="150000"/>
                                          <p:from x="65854" y="65854"/>
                                          <p:to x="100000" y="100000"/>
                                        </p:animScale>
                                      </p:childTnLst>
                                    </p:cTn>
                                  </p:par>
                                  <p:par>
                                    <p:cTn id="92" presetID="10" presetClass="entr" presetSubtype="0" fill="hold" nodeType="withEffect">
                                      <p:stCondLst>
                                        <p:cond delay="700"/>
                                      </p:stCondLst>
                                      <p:childTnLst>
                                        <p:set>
                                          <p:cBhvr>
                                            <p:cTn id="93" dur="1" fill="hold">
                                              <p:stCondLst>
                                                <p:cond delay="0"/>
                                              </p:stCondLst>
                                            </p:cTn>
                                            <p:tgtEl>
                                              <p:spTgt spid="189"/>
                                            </p:tgtEl>
                                            <p:attrNameLst>
                                              <p:attrName>style.visibility</p:attrName>
                                            </p:attrNameLst>
                                          </p:cBhvr>
                                          <p:to>
                                            <p:strVal val="visible"/>
                                          </p:to>
                                        </p:set>
                                        <p:animEffect transition="in" filter="fade">
                                          <p:cBhvr>
                                            <p:cTn id="94" dur="250"/>
                                            <p:tgtEl>
                                              <p:spTgt spid="189"/>
                                            </p:tgtEl>
                                          </p:cBhvr>
                                        </p:animEffect>
                                      </p:childTnLst>
                                    </p:cTn>
                                  </p:par>
                                  <p:par>
                                    <p:cTn id="95" presetID="6" presetClass="emph" presetSubtype="0" accel="50000" fill="hold" nodeType="withEffect">
                                      <p:stCondLst>
                                        <p:cond delay="700"/>
                                      </p:stCondLst>
                                      <p:childTnLst>
                                        <p:animScale>
                                          <p:cBhvr>
                                            <p:cTn id="96" dur="1500" fill="hold"/>
                                            <p:tgtEl>
                                              <p:spTgt spid="189"/>
                                            </p:tgtEl>
                                          </p:cBhvr>
                                          <p:by x="150000" y="150000"/>
                                          <p:from x="65854" y="65854"/>
                                          <p:to x="100000" y="100000"/>
                                        </p:animScale>
                                      </p:childTnLst>
                                    </p:cTn>
                                  </p:par>
                                  <p:par>
                                    <p:cTn id="97" presetID="10" presetClass="entr" presetSubtype="0" fill="hold" nodeType="withEffect">
                                      <p:stCondLst>
                                        <p:cond delay="1100"/>
                                      </p:stCondLst>
                                      <p:childTnLst>
                                        <p:set>
                                          <p:cBhvr>
                                            <p:cTn id="98" dur="1" fill="hold">
                                              <p:stCondLst>
                                                <p:cond delay="0"/>
                                              </p:stCondLst>
                                            </p:cTn>
                                            <p:tgtEl>
                                              <p:spTgt spid="186"/>
                                            </p:tgtEl>
                                            <p:attrNameLst>
                                              <p:attrName>style.visibility</p:attrName>
                                            </p:attrNameLst>
                                          </p:cBhvr>
                                          <p:to>
                                            <p:strVal val="visible"/>
                                          </p:to>
                                        </p:set>
                                        <p:animEffect transition="in" filter="fade">
                                          <p:cBhvr>
                                            <p:cTn id="99" dur="250"/>
                                            <p:tgtEl>
                                              <p:spTgt spid="186"/>
                                            </p:tgtEl>
                                          </p:cBhvr>
                                        </p:animEffect>
                                      </p:childTnLst>
                                    </p:cTn>
                                  </p:par>
                                  <p:par>
                                    <p:cTn id="100" presetID="6" presetClass="emph" presetSubtype="0" accel="50000" fill="hold" nodeType="withEffect">
                                      <p:stCondLst>
                                        <p:cond delay="1100"/>
                                      </p:stCondLst>
                                      <p:childTnLst>
                                        <p:animScale>
                                          <p:cBhvr>
                                            <p:cTn id="101" dur="1500" fill="hold"/>
                                            <p:tgtEl>
                                              <p:spTgt spid="186"/>
                                            </p:tgtEl>
                                          </p:cBhvr>
                                          <p:by x="150000" y="150000"/>
                                          <p:from x="65854" y="65854"/>
                                          <p:to x="100000" y="100000"/>
                                        </p:animScale>
                                      </p:childTnLst>
                                    </p:cTn>
                                  </p:par>
                                  <p:par>
                                    <p:cTn id="102" presetID="10" presetClass="entr" presetSubtype="0" fill="hold" nodeType="withEffect">
                                      <p:stCondLst>
                                        <p:cond delay="250"/>
                                      </p:stCondLst>
                                      <p:childTnLst>
                                        <p:set>
                                          <p:cBhvr>
                                            <p:cTn id="103" dur="1" fill="hold">
                                              <p:stCondLst>
                                                <p:cond delay="0"/>
                                              </p:stCondLst>
                                            </p:cTn>
                                            <p:tgtEl>
                                              <p:spTgt spid="102"/>
                                            </p:tgtEl>
                                            <p:attrNameLst>
                                              <p:attrName>style.visibility</p:attrName>
                                            </p:attrNameLst>
                                          </p:cBhvr>
                                          <p:to>
                                            <p:strVal val="visible"/>
                                          </p:to>
                                        </p:set>
                                        <p:animEffect transition="in" filter="fade">
                                          <p:cBhvr>
                                            <p:cTn id="104" dur="250"/>
                                            <p:tgtEl>
                                              <p:spTgt spid="102"/>
                                            </p:tgtEl>
                                          </p:cBhvr>
                                        </p:animEffect>
                                      </p:childTnLst>
                                    </p:cTn>
                                  </p:par>
                                  <p:par>
                                    <p:cTn id="105" presetID="6" presetClass="emph" presetSubtype="0" accel="50000" fill="hold" nodeType="withEffect">
                                      <p:stCondLst>
                                        <p:cond delay="250"/>
                                      </p:stCondLst>
                                      <p:childTnLst>
                                        <p:animScale>
                                          <p:cBhvr>
                                            <p:cTn id="106" dur="1500" fill="hold"/>
                                            <p:tgtEl>
                                              <p:spTgt spid="102"/>
                                            </p:tgtEl>
                                          </p:cBhvr>
                                          <p:by x="150000" y="150000"/>
                                          <p:from x="65854" y="65854"/>
                                          <p:to x="100000" y="100000"/>
                                        </p:animScale>
                                      </p:childTnLst>
                                    </p:cTn>
                                  </p:par>
                                  <p:par>
                                    <p:cTn id="107" presetID="12" presetClass="entr" presetSubtype="2" fill="hold" nodeType="withEffect">
                                      <p:stCondLst>
                                        <p:cond delay="1000"/>
                                      </p:stCondLst>
                                      <p:childTnLst>
                                        <p:set>
                                          <p:cBhvr>
                                            <p:cTn id="108" dur="1" fill="hold">
                                              <p:stCondLst>
                                                <p:cond delay="0"/>
                                              </p:stCondLst>
                                            </p:cTn>
                                            <p:tgtEl>
                                              <p:spTgt spid="171"/>
                                            </p:tgtEl>
                                            <p:attrNameLst>
                                              <p:attrName>style.visibility</p:attrName>
                                            </p:attrNameLst>
                                          </p:cBhvr>
                                          <p:to>
                                            <p:strVal val="visible"/>
                                          </p:to>
                                        </p:set>
                                        <p:anim calcmode="lin" valueType="num">
                                          <p:cBhvr additive="base">
                                            <p:cTn id="109" dur="500"/>
                                            <p:tgtEl>
                                              <p:spTgt spid="171"/>
                                            </p:tgtEl>
                                            <p:attrNameLst>
                                              <p:attrName>ppt_x</p:attrName>
                                            </p:attrNameLst>
                                          </p:cBhvr>
                                          <p:tavLst>
                                            <p:tav tm="0">
                                              <p:val>
                                                <p:strVal val="#ppt_x+#ppt_w*1.125000"/>
                                              </p:val>
                                            </p:tav>
                                            <p:tav tm="100000">
                                              <p:val>
                                                <p:strVal val="#ppt_x"/>
                                              </p:val>
                                            </p:tav>
                                          </p:tavLst>
                                        </p:anim>
                                        <p:animEffect transition="in" filter="wipe(left)">
                                          <p:cBhvr>
                                            <p:cTn id="110" dur="500"/>
                                            <p:tgtEl>
                                              <p:spTgt spid="171"/>
                                            </p:tgtEl>
                                          </p:cBhvr>
                                        </p:animEffect>
                                      </p:childTnLst>
                                    </p:cTn>
                                  </p:par>
                                  <p:par>
                                    <p:cTn id="111" presetID="12" presetClass="entr" presetSubtype="2" fill="hold" nodeType="withEffect">
                                      <p:stCondLst>
                                        <p:cond delay="1100"/>
                                      </p:stCondLst>
                                      <p:childTnLst>
                                        <p:set>
                                          <p:cBhvr>
                                            <p:cTn id="112" dur="1" fill="hold">
                                              <p:stCondLst>
                                                <p:cond delay="0"/>
                                              </p:stCondLst>
                                            </p:cTn>
                                            <p:tgtEl>
                                              <p:spTgt spid="174"/>
                                            </p:tgtEl>
                                            <p:attrNameLst>
                                              <p:attrName>style.visibility</p:attrName>
                                            </p:attrNameLst>
                                          </p:cBhvr>
                                          <p:to>
                                            <p:strVal val="visible"/>
                                          </p:to>
                                        </p:set>
                                        <p:anim calcmode="lin" valueType="num">
                                          <p:cBhvr additive="base">
                                            <p:cTn id="113" dur="500"/>
                                            <p:tgtEl>
                                              <p:spTgt spid="174"/>
                                            </p:tgtEl>
                                            <p:attrNameLst>
                                              <p:attrName>ppt_x</p:attrName>
                                            </p:attrNameLst>
                                          </p:cBhvr>
                                          <p:tavLst>
                                            <p:tav tm="0">
                                              <p:val>
                                                <p:strVal val="#ppt_x+#ppt_w*1.125000"/>
                                              </p:val>
                                            </p:tav>
                                            <p:tav tm="100000">
                                              <p:val>
                                                <p:strVal val="#ppt_x"/>
                                              </p:val>
                                            </p:tav>
                                          </p:tavLst>
                                        </p:anim>
                                        <p:animEffect transition="in" filter="wipe(left)">
                                          <p:cBhvr>
                                            <p:cTn id="114" dur="500"/>
                                            <p:tgtEl>
                                              <p:spTgt spid="174"/>
                                            </p:tgtEl>
                                          </p:cBhvr>
                                        </p:animEffect>
                                      </p:childTnLst>
                                    </p:cTn>
                                  </p:par>
                                  <p:par>
                                    <p:cTn id="115" presetID="12" presetClass="entr" presetSubtype="2" fill="hold" nodeType="withEffect">
                                      <p:stCondLst>
                                        <p:cond delay="1200"/>
                                      </p:stCondLst>
                                      <p:childTnLst>
                                        <p:set>
                                          <p:cBhvr>
                                            <p:cTn id="116" dur="1" fill="hold">
                                              <p:stCondLst>
                                                <p:cond delay="0"/>
                                              </p:stCondLst>
                                            </p:cTn>
                                            <p:tgtEl>
                                              <p:spTgt spid="177"/>
                                            </p:tgtEl>
                                            <p:attrNameLst>
                                              <p:attrName>style.visibility</p:attrName>
                                            </p:attrNameLst>
                                          </p:cBhvr>
                                          <p:to>
                                            <p:strVal val="visible"/>
                                          </p:to>
                                        </p:set>
                                        <p:anim calcmode="lin" valueType="num">
                                          <p:cBhvr additive="base">
                                            <p:cTn id="117" dur="500"/>
                                            <p:tgtEl>
                                              <p:spTgt spid="177"/>
                                            </p:tgtEl>
                                            <p:attrNameLst>
                                              <p:attrName>ppt_x</p:attrName>
                                            </p:attrNameLst>
                                          </p:cBhvr>
                                          <p:tavLst>
                                            <p:tav tm="0">
                                              <p:val>
                                                <p:strVal val="#ppt_x+#ppt_w*1.125000"/>
                                              </p:val>
                                            </p:tav>
                                            <p:tav tm="100000">
                                              <p:val>
                                                <p:strVal val="#ppt_x"/>
                                              </p:val>
                                            </p:tav>
                                          </p:tavLst>
                                        </p:anim>
                                        <p:animEffect transition="in" filter="wipe(left)">
                                          <p:cBhvr>
                                            <p:cTn id="118" dur="500"/>
                                            <p:tgtEl>
                                              <p:spTgt spid="177"/>
                                            </p:tgtEl>
                                          </p:cBhvr>
                                        </p:animEffect>
                                      </p:childTnLst>
                                    </p:cTn>
                                  </p:par>
                                  <p:par>
                                    <p:cTn id="119" presetID="12" presetClass="entr" presetSubtype="2" fill="hold" nodeType="withEffect">
                                      <p:stCondLst>
                                        <p:cond delay="1300"/>
                                      </p:stCondLst>
                                      <p:childTnLst>
                                        <p:set>
                                          <p:cBhvr>
                                            <p:cTn id="120" dur="1" fill="hold">
                                              <p:stCondLst>
                                                <p:cond delay="0"/>
                                              </p:stCondLst>
                                            </p:cTn>
                                            <p:tgtEl>
                                              <p:spTgt spid="180"/>
                                            </p:tgtEl>
                                            <p:attrNameLst>
                                              <p:attrName>style.visibility</p:attrName>
                                            </p:attrNameLst>
                                          </p:cBhvr>
                                          <p:to>
                                            <p:strVal val="visible"/>
                                          </p:to>
                                        </p:set>
                                        <p:anim calcmode="lin" valueType="num">
                                          <p:cBhvr additive="base">
                                            <p:cTn id="121" dur="500"/>
                                            <p:tgtEl>
                                              <p:spTgt spid="180"/>
                                            </p:tgtEl>
                                            <p:attrNameLst>
                                              <p:attrName>ppt_x</p:attrName>
                                            </p:attrNameLst>
                                          </p:cBhvr>
                                          <p:tavLst>
                                            <p:tav tm="0">
                                              <p:val>
                                                <p:strVal val="#ppt_x+#ppt_w*1.125000"/>
                                              </p:val>
                                            </p:tav>
                                            <p:tav tm="100000">
                                              <p:val>
                                                <p:strVal val="#ppt_x"/>
                                              </p:val>
                                            </p:tav>
                                          </p:tavLst>
                                        </p:anim>
                                        <p:animEffect transition="in" filter="wipe(left)">
                                          <p:cBhvr>
                                            <p:cTn id="122" dur="500"/>
                                            <p:tgtEl>
                                              <p:spTgt spid="180"/>
                                            </p:tgtEl>
                                          </p:cBhvr>
                                        </p:animEffect>
                                      </p:childTnLst>
                                    </p:cTn>
                                  </p:par>
                                  <p:par>
                                    <p:cTn id="123" presetID="12" presetClass="entr" presetSubtype="2" fill="hold" nodeType="withEffect">
                                      <p:stCondLst>
                                        <p:cond delay="1000"/>
                                      </p:stCondLst>
                                      <p:childTnLst>
                                        <p:set>
                                          <p:cBhvr>
                                            <p:cTn id="124" dur="1" fill="hold">
                                              <p:stCondLst>
                                                <p:cond delay="0"/>
                                              </p:stCondLst>
                                            </p:cTn>
                                            <p:tgtEl>
                                              <p:spTgt spid="201"/>
                                            </p:tgtEl>
                                            <p:attrNameLst>
                                              <p:attrName>style.visibility</p:attrName>
                                            </p:attrNameLst>
                                          </p:cBhvr>
                                          <p:to>
                                            <p:strVal val="visible"/>
                                          </p:to>
                                        </p:set>
                                        <p:anim calcmode="lin" valueType="num">
                                          <p:cBhvr additive="base">
                                            <p:cTn id="125" dur="500"/>
                                            <p:tgtEl>
                                              <p:spTgt spid="201"/>
                                            </p:tgtEl>
                                            <p:attrNameLst>
                                              <p:attrName>ppt_x</p:attrName>
                                            </p:attrNameLst>
                                          </p:cBhvr>
                                          <p:tavLst>
                                            <p:tav tm="0">
                                              <p:val>
                                                <p:strVal val="#ppt_x+#ppt_w*1.125000"/>
                                              </p:val>
                                            </p:tav>
                                            <p:tav tm="100000">
                                              <p:val>
                                                <p:strVal val="#ppt_x"/>
                                              </p:val>
                                            </p:tav>
                                          </p:tavLst>
                                        </p:anim>
                                        <p:animEffect transition="in" filter="wipe(left)">
                                          <p:cBhvr>
                                            <p:cTn id="126" dur="500"/>
                                            <p:tgtEl>
                                              <p:spTgt spid="201"/>
                                            </p:tgtEl>
                                          </p:cBhvr>
                                        </p:animEffect>
                                      </p:childTnLst>
                                    </p:cTn>
                                  </p:par>
                                  <p:par>
                                    <p:cTn id="127" presetID="12" presetClass="entr" presetSubtype="2" fill="hold" nodeType="withEffect">
                                      <p:stCondLst>
                                        <p:cond delay="1000"/>
                                      </p:stCondLst>
                                      <p:childTnLst>
                                        <p:set>
                                          <p:cBhvr>
                                            <p:cTn id="128" dur="1" fill="hold">
                                              <p:stCondLst>
                                                <p:cond delay="0"/>
                                              </p:stCondLst>
                                            </p:cTn>
                                            <p:tgtEl>
                                              <p:spTgt spid="205"/>
                                            </p:tgtEl>
                                            <p:attrNameLst>
                                              <p:attrName>style.visibility</p:attrName>
                                            </p:attrNameLst>
                                          </p:cBhvr>
                                          <p:to>
                                            <p:strVal val="visible"/>
                                          </p:to>
                                        </p:set>
                                        <p:anim calcmode="lin" valueType="num">
                                          <p:cBhvr additive="base">
                                            <p:cTn id="129" dur="500"/>
                                            <p:tgtEl>
                                              <p:spTgt spid="205"/>
                                            </p:tgtEl>
                                            <p:attrNameLst>
                                              <p:attrName>ppt_x</p:attrName>
                                            </p:attrNameLst>
                                          </p:cBhvr>
                                          <p:tavLst>
                                            <p:tav tm="0">
                                              <p:val>
                                                <p:strVal val="#ppt_x+#ppt_w*1.125000"/>
                                              </p:val>
                                            </p:tav>
                                            <p:tav tm="100000">
                                              <p:val>
                                                <p:strVal val="#ppt_x"/>
                                              </p:val>
                                            </p:tav>
                                          </p:tavLst>
                                        </p:anim>
                                        <p:animEffect transition="in" filter="wipe(left)">
                                          <p:cBhvr>
                                            <p:cTn id="130" dur="500"/>
                                            <p:tgtEl>
                                              <p:spTgt spid="205"/>
                                            </p:tgtEl>
                                          </p:cBhvr>
                                        </p:animEffect>
                                      </p:childTnLst>
                                    </p:cTn>
                                  </p:par>
                                  <p:par>
                                    <p:cTn id="131" presetID="12" presetClass="entr" presetSubtype="2" fill="hold" nodeType="withEffect">
                                      <p:stCondLst>
                                        <p:cond delay="1000"/>
                                      </p:stCondLst>
                                      <p:childTnLst>
                                        <p:set>
                                          <p:cBhvr>
                                            <p:cTn id="132" dur="1" fill="hold">
                                              <p:stCondLst>
                                                <p:cond delay="0"/>
                                              </p:stCondLst>
                                            </p:cTn>
                                            <p:tgtEl>
                                              <p:spTgt spid="208"/>
                                            </p:tgtEl>
                                            <p:attrNameLst>
                                              <p:attrName>style.visibility</p:attrName>
                                            </p:attrNameLst>
                                          </p:cBhvr>
                                          <p:to>
                                            <p:strVal val="visible"/>
                                          </p:to>
                                        </p:set>
                                        <p:anim calcmode="lin" valueType="num">
                                          <p:cBhvr additive="base">
                                            <p:cTn id="133" dur="500"/>
                                            <p:tgtEl>
                                              <p:spTgt spid="208"/>
                                            </p:tgtEl>
                                            <p:attrNameLst>
                                              <p:attrName>ppt_x</p:attrName>
                                            </p:attrNameLst>
                                          </p:cBhvr>
                                          <p:tavLst>
                                            <p:tav tm="0">
                                              <p:val>
                                                <p:strVal val="#ppt_x+#ppt_w*1.125000"/>
                                              </p:val>
                                            </p:tav>
                                            <p:tav tm="100000">
                                              <p:val>
                                                <p:strVal val="#ppt_x"/>
                                              </p:val>
                                            </p:tav>
                                          </p:tavLst>
                                        </p:anim>
                                        <p:animEffect transition="in" filter="wipe(left)">
                                          <p:cBhvr>
                                            <p:cTn id="134"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P spid="77"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a:spLocks noGrp="1"/>
          </p:cNvSpPr>
          <p:nvPr>
            <p:ph type="title"/>
          </p:nvPr>
        </p:nvSpPr>
        <p:spPr>
          <a:xfrm>
            <a:off x="680321" y="753228"/>
            <a:ext cx="9613861" cy="1080938"/>
          </a:xfrm>
        </p:spPr>
        <p:txBody>
          <a:bodyPr/>
          <a:lstStyle/>
          <a:p>
            <a:r>
              <a:rPr lang="en-US" dirty="0" smtClean="0">
                <a:latin typeface="Arial" panose="020B0604020202020204" pitchFamily="34" charset="0"/>
                <a:cs typeface="Arial" panose="020B0604020202020204" pitchFamily="34" charset="0"/>
              </a:rPr>
              <a:t>3.CÀI ĐẶT TRÊN ANDROID STUDIO</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369320" y="2730675"/>
            <a:ext cx="9551966" cy="2727652"/>
          </a:xfrm>
          <a:prstGeom prst="rect">
            <a:avLst/>
          </a:prstGeom>
        </p:spPr>
      </p:pic>
    </p:spTree>
    <p:extLst>
      <p:ext uri="{BB962C8B-B14F-4D97-AF65-F5344CB8AC3E}">
        <p14:creationId xmlns:p14="http://schemas.microsoft.com/office/powerpoint/2010/main" val="3335785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.HƯỚNG DẪN CÀI ĐẶT</a:t>
            </a:r>
            <a:endParaRPr lang="en-US" dirty="0"/>
          </a:p>
        </p:txBody>
      </p:sp>
      <p:pic>
        <p:nvPicPr>
          <p:cNvPr id="4" name="Picture 3"/>
          <p:cNvPicPr>
            <a:picLocks noChangeAspect="1"/>
          </p:cNvPicPr>
          <p:nvPr/>
        </p:nvPicPr>
        <p:blipFill>
          <a:blip r:embed="rId3"/>
          <a:stretch>
            <a:fillRect/>
          </a:stretch>
        </p:blipFill>
        <p:spPr>
          <a:xfrm>
            <a:off x="327807" y="590154"/>
            <a:ext cx="11536385" cy="5677692"/>
          </a:xfrm>
          <a:prstGeom prst="rect">
            <a:avLst/>
          </a:prstGeom>
        </p:spPr>
      </p:pic>
    </p:spTree>
    <p:extLst>
      <p:ext uri="{BB962C8B-B14F-4D97-AF65-F5344CB8AC3E}">
        <p14:creationId xmlns:p14="http://schemas.microsoft.com/office/powerpoint/2010/main" val="1916977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76683" y="179614"/>
            <a:ext cx="8335538" cy="3013180"/>
          </a:xfrm>
          <a:prstGeom prst="rect">
            <a:avLst/>
          </a:prstGeom>
        </p:spPr>
      </p:pic>
      <p:pic>
        <p:nvPicPr>
          <p:cNvPr id="7" name="Picture 6"/>
          <p:cNvPicPr>
            <a:picLocks noChangeAspect="1"/>
          </p:cNvPicPr>
          <p:nvPr/>
        </p:nvPicPr>
        <p:blipFill>
          <a:blip r:embed="rId4"/>
          <a:stretch>
            <a:fillRect/>
          </a:stretch>
        </p:blipFill>
        <p:spPr>
          <a:xfrm>
            <a:off x="2076683" y="2923626"/>
            <a:ext cx="8335538" cy="3934374"/>
          </a:xfrm>
          <a:prstGeom prst="rect">
            <a:avLst/>
          </a:prstGeom>
        </p:spPr>
      </p:pic>
    </p:spTree>
    <p:extLst>
      <p:ext uri="{BB962C8B-B14F-4D97-AF65-F5344CB8AC3E}">
        <p14:creationId xmlns:p14="http://schemas.microsoft.com/office/powerpoint/2010/main" val="2817050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0321" y="753228"/>
            <a:ext cx="9613861" cy="1080938"/>
          </a:xfrm>
        </p:spPr>
        <p:txBody>
          <a:bodyPr/>
          <a:lstStyle/>
          <a:p>
            <a:r>
              <a:rPr lang="en-US" dirty="0" smtClean="0">
                <a:latin typeface="Arial" panose="020B0604020202020204" pitchFamily="34" charset="0"/>
                <a:cs typeface="Arial" panose="020B0604020202020204" pitchFamily="34" charset="0"/>
              </a:rPr>
              <a:t>3.DEMO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037289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422</TotalTime>
  <Words>417</Words>
  <Application>Microsoft Office PowerPoint</Application>
  <PresentationFormat>Widescreen</PresentationFormat>
  <Paragraphs>52</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SimSun</vt:lpstr>
      <vt:lpstr>Arial</vt:lpstr>
      <vt:lpstr>Calibri</vt:lpstr>
      <vt:lpstr>Times New Roman</vt:lpstr>
      <vt:lpstr>Trebuchet MS</vt:lpstr>
      <vt:lpstr>Berlin</vt:lpstr>
      <vt:lpstr>JUNIT - UNIT TEST TRONG ANDROID STUDIO  </vt:lpstr>
      <vt:lpstr>1. JUNIT LÀ GÌ?</vt:lpstr>
      <vt:lpstr>2. CÁC TÍNH NĂNG CỦA JUNIT</vt:lpstr>
      <vt:lpstr>3.CÀI ĐẶT TRÊN ANDROID STUDIO</vt:lpstr>
      <vt:lpstr>4.HƯỚNG DẪN CÀI ĐẶT</vt:lpstr>
      <vt:lpstr>PowerPoint Presentation</vt:lpstr>
      <vt:lpstr>3.DEMO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SONARQUBE </dc:title>
  <dc:creator>Quoc Tran</dc:creator>
  <cp:lastModifiedBy>Quoc Tran</cp:lastModifiedBy>
  <cp:revision>31</cp:revision>
  <dcterms:created xsi:type="dcterms:W3CDTF">2019-10-11T14:07:52Z</dcterms:created>
  <dcterms:modified xsi:type="dcterms:W3CDTF">2019-12-06T17:32:54Z</dcterms:modified>
</cp:coreProperties>
</file>