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F60E-C3D4-4B32-8382-DE47097F7A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992D-C3DF-4031-9773-0BEA427C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4608512" cy="2199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720" y="476672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Hệ</a:t>
            </a:r>
            <a:r>
              <a:rPr lang="en-US" sz="4800" dirty="0" smtClean="0"/>
              <a:t> </a:t>
            </a:r>
            <a:r>
              <a:rPr lang="en-US" sz="4800" dirty="0" err="1" smtClean="0"/>
              <a:t>Thống</a:t>
            </a:r>
            <a:r>
              <a:rPr lang="en-US" sz="4800" dirty="0" smtClean="0"/>
              <a:t> </a:t>
            </a:r>
            <a:r>
              <a:rPr lang="en-US" sz="4800" dirty="0" err="1" smtClean="0"/>
              <a:t>Phân</a:t>
            </a:r>
            <a:r>
              <a:rPr lang="en-US" sz="4800" dirty="0" smtClean="0"/>
              <a:t> </a:t>
            </a:r>
            <a:r>
              <a:rPr lang="en-US" sz="4800" dirty="0" err="1" smtClean="0"/>
              <a:t>Lớp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1916832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gồm</a:t>
            </a:r>
            <a:r>
              <a:rPr lang="en-US" sz="2400" b="1" dirty="0" smtClean="0"/>
              <a:t> 6 </a:t>
            </a:r>
            <a:r>
              <a:rPr lang="en-US" sz="2400" b="1" dirty="0" err="1" smtClean="0"/>
              <a:t>lớp</a:t>
            </a:r>
            <a:r>
              <a:rPr lang="en-US" sz="24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Lớp</a:t>
            </a:r>
            <a:r>
              <a:rPr lang="en-US" sz="2400" dirty="0" smtClean="0"/>
              <a:t> 1: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Lớp</a:t>
            </a:r>
            <a:r>
              <a:rPr lang="en-US" sz="2400" dirty="0" smtClean="0"/>
              <a:t> 2: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Lớp</a:t>
            </a:r>
            <a:r>
              <a:rPr lang="en-US" sz="2400" dirty="0" smtClean="0"/>
              <a:t> 3: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Lớp</a:t>
            </a:r>
            <a:r>
              <a:rPr lang="en-US" sz="2400" dirty="0" smtClean="0"/>
              <a:t> 4: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ra.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Lớp</a:t>
            </a:r>
            <a:r>
              <a:rPr lang="en-US" sz="2400" dirty="0" smtClean="0"/>
              <a:t> 5: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Lớp</a:t>
            </a:r>
            <a:r>
              <a:rPr lang="en-US" sz="2400" dirty="0" smtClean="0"/>
              <a:t> 6: </a:t>
            </a:r>
            <a:r>
              <a:rPr lang="en-US" sz="2400" dirty="0" err="1" smtClean="0"/>
              <a:t>Vận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691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2020-09-10T00:29:59Z</dcterms:created>
  <dcterms:modified xsi:type="dcterms:W3CDTF">2020-09-10T00:35:34Z</dcterms:modified>
</cp:coreProperties>
</file>