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4" r:id="rId5"/>
    <p:sldId id="261" r:id="rId6"/>
    <p:sldId id="262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52B2-A592-4D53-9ECD-97718A5BE2D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4A0C-9CF2-4294-A7AB-B21C0DB35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2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52B2-A592-4D53-9ECD-97718A5BE2D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4A0C-9CF2-4294-A7AB-B21C0DB35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9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52B2-A592-4D53-9ECD-97718A5BE2D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4A0C-9CF2-4294-A7AB-B21C0DB35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02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52B2-A592-4D53-9ECD-97718A5BE2D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4A0C-9CF2-4294-A7AB-B21C0DB35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85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52B2-A592-4D53-9ECD-97718A5BE2D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4A0C-9CF2-4294-A7AB-B21C0DB35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77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52B2-A592-4D53-9ECD-97718A5BE2D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4A0C-9CF2-4294-A7AB-B21C0DB35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2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52B2-A592-4D53-9ECD-97718A5BE2D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4A0C-9CF2-4294-A7AB-B21C0DB35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0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52B2-A592-4D53-9ECD-97718A5BE2D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4A0C-9CF2-4294-A7AB-B21C0DB35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75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52B2-A592-4D53-9ECD-97718A5BE2D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4A0C-9CF2-4294-A7AB-B21C0DB35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5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52B2-A592-4D53-9ECD-97718A5BE2D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4A0C-9CF2-4294-A7AB-B21C0DB35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58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52B2-A592-4D53-9ECD-97718A5BE2D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4A0C-9CF2-4294-A7AB-B21C0DB35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8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F52B2-A592-4D53-9ECD-97718A5BE2DC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14A0C-9CF2-4294-A7AB-B21C0DB35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16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4584" y="2093975"/>
            <a:ext cx="9144000" cy="1022795"/>
          </a:xfrm>
        </p:spPr>
        <p:txBody>
          <a:bodyPr/>
          <a:lstStyle/>
          <a:p>
            <a:r>
              <a:rPr lang="ko-KR" altLang="en-US" dirty="0" smtClean="0"/>
              <a:t>프로젝트 결과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94432" y="4571302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ko-KR" sz="3200" dirty="0" smtClean="0"/>
              <a:t>2020.10.22</a:t>
            </a:r>
          </a:p>
          <a:p>
            <a:pPr algn="r"/>
            <a:r>
              <a:rPr lang="ko-KR" altLang="en-US" sz="3200" dirty="0" err="1" smtClean="0"/>
              <a:t>강법성</a:t>
            </a:r>
            <a:endParaRPr lang="ko-KR" altLang="en-US" sz="3200" dirty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834640" y="3097150"/>
            <a:ext cx="9357360" cy="1962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26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18BD5-CDE6-8B49-B511-2A27E1E3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결과보고서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결과발표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768C5-33AE-6043-9563-CA83ABBC6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ko-KR" altLang="en-US" dirty="0"/>
              <a:t>설치 방법</a:t>
            </a:r>
            <a:endParaRPr kumimoji="1" lang="en-US" altLang="ko-KR" dirty="0"/>
          </a:p>
          <a:p>
            <a:pPr marL="971550" lvl="1" indent="-514350">
              <a:buAutoNum type="arabicPeriod"/>
            </a:pPr>
            <a:r>
              <a:rPr kumimoji="1" lang="ko-KR" altLang="en-US" dirty="0" err="1"/>
              <a:t>클래스별</a:t>
            </a:r>
            <a:r>
              <a:rPr kumimoji="1" lang="ko-KR" altLang="en-US" dirty="0"/>
              <a:t> 별도의 </a:t>
            </a:r>
            <a:r>
              <a:rPr kumimoji="1" lang="ko-KR" altLang="en-US" dirty="0" err="1"/>
              <a:t>헤더파일</a:t>
            </a:r>
            <a:r>
              <a:rPr kumimoji="1" lang="ko-KR" altLang="en-US" dirty="0"/>
              <a:t>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소스파일</a:t>
            </a:r>
            <a:endParaRPr kumimoji="1" lang="en-US" altLang="ko-KR" dirty="0" smtClean="0"/>
          </a:p>
          <a:p>
            <a:pPr marL="971550" lvl="1" indent="-514350">
              <a:buAutoNum type="arabicPeriod"/>
            </a:pPr>
            <a:r>
              <a:rPr kumimoji="1" lang="ko-KR" altLang="en-US" dirty="0" err="1" smtClean="0"/>
              <a:t>클래스별로</a:t>
            </a:r>
            <a:r>
              <a:rPr kumimoji="1" lang="ko-KR" altLang="en-US" dirty="0" smtClean="0"/>
              <a:t> 소스파일이 어떻게 </a:t>
            </a:r>
            <a:r>
              <a:rPr kumimoji="1" lang="ko-KR" altLang="en-US" dirty="0" err="1" smtClean="0"/>
              <a:t>기능되어</a:t>
            </a:r>
            <a:r>
              <a:rPr kumimoji="1" lang="ko-KR" altLang="en-US" dirty="0" smtClean="0"/>
              <a:t> 있는지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en-US" altLang="ko-KR" dirty="0"/>
              <a:t>API</a:t>
            </a:r>
            <a:r>
              <a:rPr kumimoji="1" lang="ko-KR" altLang="en-US" dirty="0"/>
              <a:t> 사용 예제</a:t>
            </a:r>
            <a:endParaRPr kumimoji="1"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kumimoji="1" lang="ko-KR" altLang="en-US" dirty="0"/>
              <a:t>클래스 구성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디자인 패턴 활용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개선할 점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느낀 점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187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794358"/>
              </p:ext>
            </p:extLst>
          </p:nvPr>
        </p:nvGraphicFramePr>
        <p:xfrm>
          <a:off x="160528" y="3358473"/>
          <a:ext cx="1744472" cy="798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4472">
                  <a:extLst>
                    <a:ext uri="{9D8B030D-6E8A-4147-A177-3AD203B41FA5}">
                      <a16:colId xmlns:a16="http://schemas.microsoft.com/office/drawing/2014/main" val="2559357811"/>
                    </a:ext>
                  </a:extLst>
                </a:gridCol>
              </a:tblGrid>
              <a:tr h="2325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로깅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184500"/>
                  </a:ext>
                </a:extLst>
              </a:tr>
              <a:tr h="5237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사용자가 로그를 남김</a:t>
                      </a:r>
                      <a:endParaRPr lang="en-US" altLang="ko-KR" sz="1200" dirty="0" smtClean="0"/>
                    </a:p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Ex)LOG_INFO("INFO");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47386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499504"/>
              </p:ext>
            </p:extLst>
          </p:nvPr>
        </p:nvGraphicFramePr>
        <p:xfrm>
          <a:off x="2328312" y="3358473"/>
          <a:ext cx="2135759" cy="1336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5759">
                  <a:extLst>
                    <a:ext uri="{9D8B030D-6E8A-4147-A177-3AD203B41FA5}">
                      <a16:colId xmlns:a16="http://schemas.microsoft.com/office/drawing/2014/main" val="2559357811"/>
                    </a:ext>
                  </a:extLst>
                </a:gridCol>
              </a:tblGrid>
              <a:tr h="256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Log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Class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객체가 생성됨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184500"/>
                  </a:ext>
                </a:extLst>
              </a:tr>
              <a:tr h="106223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로깅시간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정보를   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 Timestamp Class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로부터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리턴받아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초기화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로그정보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초기화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 “Command”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함수 호출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4738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939545"/>
              </p:ext>
            </p:extLst>
          </p:nvPr>
        </p:nvGraphicFramePr>
        <p:xfrm>
          <a:off x="4966715" y="3358473"/>
          <a:ext cx="2034159" cy="10995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4159">
                  <a:extLst>
                    <a:ext uri="{9D8B030D-6E8A-4147-A177-3AD203B41FA5}">
                      <a16:colId xmlns:a16="http://schemas.microsoft.com/office/drawing/2014/main" val="2559357811"/>
                    </a:ext>
                  </a:extLst>
                </a:gridCol>
              </a:tblGrid>
              <a:tr h="1924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“Command”</a:t>
                      </a:r>
                      <a:r>
                        <a:rPr lang="ko-KR" altLang="en-US" sz="1200" dirty="0" smtClean="0"/>
                        <a:t>함수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184500"/>
                  </a:ext>
                </a:extLst>
              </a:tr>
              <a:tr h="82525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정책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파일저장위치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파일최대사이즈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를 전달받음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저장할 파일 이름도 초기화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Checkfilesize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함수 호출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4738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2707"/>
              </p:ext>
            </p:extLst>
          </p:nvPr>
        </p:nvGraphicFramePr>
        <p:xfrm>
          <a:off x="7523734" y="3362197"/>
          <a:ext cx="197616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6162">
                  <a:extLst>
                    <a:ext uri="{9D8B030D-6E8A-4147-A177-3AD203B41FA5}">
                      <a16:colId xmlns:a16="http://schemas.microsoft.com/office/drawing/2014/main" val="2559357811"/>
                    </a:ext>
                  </a:extLst>
                </a:gridCol>
              </a:tblGrid>
              <a:tr h="1924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Checkfilesize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함수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184500"/>
                  </a:ext>
                </a:extLst>
              </a:tr>
              <a:tr h="8252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현재 로깅하고자는 파일의 사이즈를 확인하고 파일의 사이즈가 사용자가 원하는 사이즈보다 크면 새로운 파일 생성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Write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함수 호출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47386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80273"/>
              </p:ext>
            </p:extLst>
          </p:nvPr>
        </p:nvGraphicFramePr>
        <p:xfrm>
          <a:off x="10073724" y="3333566"/>
          <a:ext cx="197616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6162">
                  <a:extLst>
                    <a:ext uri="{9D8B030D-6E8A-4147-A177-3AD203B41FA5}">
                      <a16:colId xmlns:a16="http://schemas.microsoft.com/office/drawing/2014/main" val="2559357811"/>
                    </a:ext>
                  </a:extLst>
                </a:gridCol>
              </a:tblGrid>
              <a:tr h="21577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“Write”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함수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184500"/>
                  </a:ext>
                </a:extLst>
              </a:tr>
              <a:tr h="4492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Log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정보를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기록후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객체 소멸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47386"/>
                  </a:ext>
                </a:extLst>
              </a:tr>
            </a:tbl>
          </a:graphicData>
        </a:graphic>
      </p:graphicFrame>
      <p:sp>
        <p:nvSpPr>
          <p:cNvPr id="10" name="오른쪽 화살표 9"/>
          <p:cNvSpPr/>
          <p:nvPr/>
        </p:nvSpPr>
        <p:spPr>
          <a:xfrm flipV="1">
            <a:off x="1950170" y="3446103"/>
            <a:ext cx="345556" cy="55245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flipV="1">
            <a:off x="4525232" y="3481274"/>
            <a:ext cx="345556" cy="55245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flipV="1">
            <a:off x="7062713" y="3481274"/>
            <a:ext cx="345556" cy="55245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flipV="1">
            <a:off x="9615361" y="3542049"/>
            <a:ext cx="345556" cy="55245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6228" y="2757374"/>
            <a:ext cx="12088622" cy="2552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228" y="2757374"/>
            <a:ext cx="14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 Class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04537"/>
              </p:ext>
            </p:extLst>
          </p:nvPr>
        </p:nvGraphicFramePr>
        <p:xfrm>
          <a:off x="2665698" y="5549522"/>
          <a:ext cx="2135759" cy="8059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5759">
                  <a:extLst>
                    <a:ext uri="{9D8B030D-6E8A-4147-A177-3AD203B41FA5}">
                      <a16:colId xmlns:a16="http://schemas.microsoft.com/office/drawing/2014/main" val="2559357811"/>
                    </a:ext>
                  </a:extLst>
                </a:gridCol>
              </a:tblGrid>
              <a:tr h="19609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LogConfiguration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Class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184500"/>
                  </a:ext>
                </a:extLst>
              </a:tr>
              <a:tr h="53160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로깅시점에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결정된 정책을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결정해주고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리턴해주는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역할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47386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661477"/>
              </p:ext>
            </p:extLst>
          </p:nvPr>
        </p:nvGraphicFramePr>
        <p:xfrm>
          <a:off x="2494026" y="1558399"/>
          <a:ext cx="2135759" cy="858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5759">
                  <a:extLst>
                    <a:ext uri="{9D8B030D-6E8A-4147-A177-3AD203B41FA5}">
                      <a16:colId xmlns:a16="http://schemas.microsoft.com/office/drawing/2014/main" val="2559357811"/>
                    </a:ext>
                  </a:extLst>
                </a:gridCol>
              </a:tblGrid>
              <a:tr h="1772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stamp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Class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184500"/>
                  </a:ext>
                </a:extLst>
              </a:tr>
              <a:tr h="58459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객체가 생성되는 시점에 시간을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리턴해주는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역할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47386"/>
                  </a:ext>
                </a:extLst>
              </a:tr>
            </a:tbl>
          </a:graphicData>
        </a:graphic>
      </p:graphicFrame>
      <p:sp>
        <p:nvSpPr>
          <p:cNvPr id="21" name="오른쪽 화살표 20"/>
          <p:cNvSpPr/>
          <p:nvPr/>
        </p:nvSpPr>
        <p:spPr>
          <a:xfrm rot="5400000" flipV="1">
            <a:off x="3179322" y="2503668"/>
            <a:ext cx="556061" cy="55245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2470675">
            <a:off x="1303713" y="4742988"/>
            <a:ext cx="1475369" cy="55245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18670675">
            <a:off x="4826700" y="4897850"/>
            <a:ext cx="1475369" cy="55245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0527" y="209322"/>
            <a:ext cx="5011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클래스별</a:t>
            </a:r>
            <a:r>
              <a:rPr lang="ko-KR" altLang="en-US" sz="2400" dirty="0" smtClean="0"/>
              <a:t> 역할과 </a:t>
            </a:r>
            <a:r>
              <a:rPr lang="ko-KR" altLang="en-US" sz="2400" dirty="0" err="1" smtClean="0"/>
              <a:t>동작방법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320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923662"/>
            <a:ext cx="4800600" cy="3238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527" y="209322"/>
            <a:ext cx="5011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사용방법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4562474"/>
            <a:ext cx="5781675" cy="619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" y="5334000"/>
            <a:ext cx="97821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0527" y="209322"/>
            <a:ext cx="5011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디자인 패턴 활용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71474" y="742950"/>
            <a:ext cx="7953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싱글톤</a:t>
            </a:r>
            <a:r>
              <a:rPr lang="ko-KR" altLang="en-US" dirty="0" smtClean="0"/>
              <a:t> 패턴</a:t>
            </a:r>
            <a:endParaRPr lang="en-US" altLang="ko-KR" dirty="0" smtClean="0"/>
          </a:p>
          <a:p>
            <a:r>
              <a:rPr lang="ko-KR" altLang="en-US" dirty="0" err="1" smtClean="0"/>
              <a:t>오직한개의</a:t>
            </a:r>
            <a:r>
              <a:rPr lang="ko-KR" altLang="en-US" dirty="0" smtClean="0"/>
              <a:t> 객체만 만들 수 있고</a:t>
            </a:r>
            <a:r>
              <a:rPr lang="en-US" altLang="ko-KR" dirty="0" smtClean="0"/>
              <a:t>, </a:t>
            </a:r>
            <a:r>
              <a:rPr lang="ko-KR" altLang="en-US" dirty="0" smtClean="0"/>
              <a:t>어디에서도 동일한 방법으로 객체를 얻을 수 있게 하는 패턴</a:t>
            </a:r>
            <a:endParaRPr lang="en-US" altLang="ko-KR" dirty="0" smtClean="0"/>
          </a:p>
          <a:p>
            <a:r>
              <a:rPr lang="ko-KR" altLang="en-US" dirty="0" smtClean="0"/>
              <a:t>전역변수처럼 사용</a:t>
            </a:r>
            <a:endParaRPr lang="en-US" altLang="ko-KR" dirty="0" smtClean="0"/>
          </a:p>
          <a:p>
            <a:r>
              <a:rPr lang="ko-KR" altLang="en-US" dirty="0" smtClean="0"/>
              <a:t>정책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파일저장최대 사이즈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파일저장</a:t>
            </a:r>
            <a:r>
              <a:rPr lang="ko-KR" altLang="en-US" dirty="0" smtClean="0"/>
              <a:t> 경로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전달해주는 역할</a:t>
            </a:r>
            <a:endParaRPr lang="en-US" altLang="ko-KR" dirty="0" smtClean="0"/>
          </a:p>
          <a:p>
            <a:r>
              <a:rPr lang="en-US" altLang="ko-KR" dirty="0" err="1" smtClean="0"/>
              <a:t>LogConfiguration</a:t>
            </a:r>
            <a:r>
              <a:rPr lang="en-US" altLang="ko-KR" dirty="0" smtClean="0"/>
              <a:t> Class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싱글톤</a:t>
            </a:r>
            <a:r>
              <a:rPr lang="ko-KR" altLang="en-US" dirty="0" smtClean="0"/>
              <a:t> 패턴으로 구성하여</a:t>
            </a:r>
            <a:endParaRPr lang="en-US" altLang="ko-KR" dirty="0" smtClean="0"/>
          </a:p>
          <a:p>
            <a:r>
              <a:rPr lang="en-US" altLang="ko-KR" dirty="0" smtClean="0"/>
              <a:t>13~16</a:t>
            </a:r>
            <a:r>
              <a:rPr lang="ko-KR" altLang="en-US" dirty="0" smtClean="0"/>
              <a:t>번째 줄에서 경로와 파일최대사이즈의 관한 정보를 가지고 있음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49" y="3189019"/>
            <a:ext cx="56197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1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0527" y="209322"/>
            <a:ext cx="5011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디자인 패턴 활용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71474" y="701958"/>
            <a:ext cx="7953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상태패턴</a:t>
            </a:r>
            <a:endParaRPr lang="en-US" altLang="ko-KR" dirty="0" smtClean="0"/>
          </a:p>
          <a:p>
            <a:r>
              <a:rPr lang="ko-KR" altLang="en-US" dirty="0"/>
              <a:t>상태에 따라 달라지는 동작을 정의한 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r>
              <a:rPr lang="ko-KR" altLang="en-US" dirty="0" smtClean="0"/>
              <a:t>상태에 따라 동작을 정의하는 인터페이스를 만들어서 구현</a:t>
            </a:r>
            <a:endParaRPr lang="en-US" altLang="ko-KR" dirty="0" smtClean="0"/>
          </a:p>
          <a:p>
            <a:r>
              <a:rPr lang="ko-KR" altLang="en-US" dirty="0" smtClean="0"/>
              <a:t>객체의 </a:t>
            </a:r>
            <a:r>
              <a:rPr lang="ko-KR" altLang="en-US" dirty="0" err="1" smtClean="0"/>
              <a:t>레벨상태</a:t>
            </a:r>
            <a:r>
              <a:rPr lang="en-US" altLang="ko-KR" dirty="0" smtClean="0"/>
              <a:t>(INFO,DEBUG,ERROR)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상태패턴을</a:t>
            </a:r>
            <a:r>
              <a:rPr lang="ko-KR" altLang="en-US" dirty="0" smtClean="0"/>
              <a:t> 활용하여 전달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599" y="2004943"/>
            <a:ext cx="4219575" cy="4648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67599" y="1532955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Log.h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78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0527" y="209322"/>
            <a:ext cx="5011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개선점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46252" y="4085997"/>
            <a:ext cx="5011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느낀점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466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233</Words>
  <Application>Microsoft Office PowerPoint</Application>
  <PresentationFormat>와이드스크린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프로젝트 결과 발표</vt:lpstr>
      <vt:lpstr>결과보고서 &amp; 결과발표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결과 발표</dc:title>
  <dc:creator>M</dc:creator>
  <cp:lastModifiedBy>M</cp:lastModifiedBy>
  <cp:revision>9</cp:revision>
  <dcterms:created xsi:type="dcterms:W3CDTF">2020-10-21T23:22:16Z</dcterms:created>
  <dcterms:modified xsi:type="dcterms:W3CDTF">2020-10-22T00:46:38Z</dcterms:modified>
</cp:coreProperties>
</file>