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2" r:id="rId9"/>
    <p:sldId id="264" r:id="rId10"/>
    <p:sldId id="265" r:id="rId11"/>
    <p:sldId id="266" r:id="rId12"/>
    <p:sldId id="267" r:id="rId13"/>
    <p:sldId id="263" r:id="rId14"/>
    <p:sldId id="260" r:id="rId15"/>
    <p:sldId id="268" r:id="rId16"/>
    <p:sldId id="269" r:id="rId17"/>
    <p:sldId id="261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2"/>
            <p14:sldId id="264"/>
            <p14:sldId id="265"/>
            <p14:sldId id="266"/>
            <p14:sldId id="267"/>
            <p14:sldId id="263"/>
            <p14:sldId id="260"/>
            <p14:sldId id="268"/>
            <p14:sldId id="269"/>
            <p14:sldId id="261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CB6F8-E32E-4867-800A-E56FD8B64FE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BA385-6435-4F5D-896F-615682EAE68D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8A70908E-21CF-46CF-9F39-D4D2BD2D177C}" type="parTrans" cxnId="{0E3F9288-67A4-47FF-8308-6B0358507DB2}">
      <dgm:prSet/>
      <dgm:spPr/>
      <dgm:t>
        <a:bodyPr/>
        <a:lstStyle/>
        <a:p>
          <a:endParaRPr lang="en-US"/>
        </a:p>
      </dgm:t>
    </dgm:pt>
    <dgm:pt modelId="{EE5E32B9-3B2D-4567-84F1-543F7585C7CA}" type="sibTrans" cxnId="{0E3F9288-67A4-47FF-8308-6B0358507DB2}">
      <dgm:prSet/>
      <dgm:spPr/>
      <dgm:t>
        <a:bodyPr/>
        <a:lstStyle/>
        <a:p>
          <a:endParaRPr lang="en-US"/>
        </a:p>
      </dgm:t>
    </dgm:pt>
    <dgm:pt modelId="{93034074-24C3-49E1-BAFF-F9732B6307B4}">
      <dgm:prSet phldrT="[Text]" custT="1"/>
      <dgm:spPr/>
      <dgm:t>
        <a:bodyPr/>
        <a:lstStyle/>
        <a:p>
          <a:r>
            <a:rPr lang="en-US" sz="1200" b="1" dirty="0" err="1"/>
            <a:t>cpu_name</a:t>
          </a:r>
          <a:endParaRPr lang="en-US" sz="1200" b="1" dirty="0"/>
        </a:p>
      </dgm:t>
    </dgm:pt>
    <dgm:pt modelId="{7AF548FF-26F0-4455-8631-12062EC4DF69}" type="parTrans" cxnId="{FF27528B-7F8D-4F32-9E04-1EAD30FDE207}">
      <dgm:prSet/>
      <dgm:spPr/>
      <dgm:t>
        <a:bodyPr/>
        <a:lstStyle/>
        <a:p>
          <a:endParaRPr lang="en-US"/>
        </a:p>
      </dgm:t>
    </dgm:pt>
    <dgm:pt modelId="{0558925A-A818-4D65-A8F0-53D5A59705DE}" type="sibTrans" cxnId="{FF27528B-7F8D-4F32-9E04-1EAD30FDE207}">
      <dgm:prSet/>
      <dgm:spPr/>
      <dgm:t>
        <a:bodyPr/>
        <a:lstStyle/>
        <a:p>
          <a:endParaRPr lang="en-US"/>
        </a:p>
      </dgm:t>
    </dgm:pt>
    <dgm:pt modelId="{4B68788D-501F-454C-8D57-DBAAB60B3B86}">
      <dgm:prSet phldrT="[Text]" custT="1"/>
      <dgm:spPr/>
      <dgm:t>
        <a:bodyPr/>
        <a:lstStyle/>
        <a:p>
          <a:r>
            <a:rPr lang="en-US" sz="1200" b="1" dirty="0"/>
            <a:t>disk</a:t>
          </a:r>
        </a:p>
      </dgm:t>
    </dgm:pt>
    <dgm:pt modelId="{CB9E38F8-2CFF-499D-99CF-31B1B92163CC}" type="parTrans" cxnId="{3A769912-C2A5-4B5C-8044-531399062A16}">
      <dgm:prSet/>
      <dgm:spPr/>
      <dgm:t>
        <a:bodyPr/>
        <a:lstStyle/>
        <a:p>
          <a:endParaRPr lang="en-US"/>
        </a:p>
      </dgm:t>
    </dgm:pt>
    <dgm:pt modelId="{4362388A-75A5-4C70-865D-6CF69003EF83}" type="sibTrans" cxnId="{3A769912-C2A5-4B5C-8044-531399062A16}">
      <dgm:prSet/>
      <dgm:spPr/>
      <dgm:t>
        <a:bodyPr/>
        <a:lstStyle/>
        <a:p>
          <a:endParaRPr lang="en-US"/>
        </a:p>
      </dgm:t>
    </dgm:pt>
    <dgm:pt modelId="{6A9AF550-C97B-40A8-8EB8-21F91B159017}">
      <dgm:prSet phldrT="[Text]" custT="1"/>
      <dgm:spPr/>
      <dgm:t>
        <a:bodyPr/>
        <a:lstStyle/>
        <a:p>
          <a:r>
            <a:rPr lang="en-US" sz="1200" b="1" dirty="0"/>
            <a:t>Ram</a:t>
          </a:r>
        </a:p>
      </dgm:t>
    </dgm:pt>
    <dgm:pt modelId="{2F6A7412-DEE6-4891-8D0F-AABF4501EA96}" type="parTrans" cxnId="{32A3FCE1-1EC0-425E-877F-FE310ABE2306}">
      <dgm:prSet/>
      <dgm:spPr/>
      <dgm:t>
        <a:bodyPr/>
        <a:lstStyle/>
        <a:p>
          <a:endParaRPr lang="en-US"/>
        </a:p>
      </dgm:t>
    </dgm:pt>
    <dgm:pt modelId="{0C9D4C47-2CAC-4240-A7E5-DB1EF3993F3D}" type="sibTrans" cxnId="{32A3FCE1-1EC0-425E-877F-FE310ABE2306}">
      <dgm:prSet/>
      <dgm:spPr/>
      <dgm:t>
        <a:bodyPr/>
        <a:lstStyle/>
        <a:p>
          <a:endParaRPr lang="en-US"/>
        </a:p>
      </dgm:t>
    </dgm:pt>
    <dgm:pt modelId="{D27E03BC-8DD2-438E-AB63-499423D56FF2}">
      <dgm:prSet phldrT="[Text]" custT="1"/>
      <dgm:spPr/>
      <dgm:t>
        <a:bodyPr/>
        <a:lstStyle/>
        <a:p>
          <a:r>
            <a:rPr lang="en-US" sz="1200" b="1" dirty="0" err="1"/>
            <a:t>cpu_name</a:t>
          </a:r>
          <a:endParaRPr lang="en-US" sz="1200" b="1" dirty="0"/>
        </a:p>
      </dgm:t>
    </dgm:pt>
    <dgm:pt modelId="{8103E14D-6EF3-4043-82F8-0132B1125946}" type="parTrans" cxnId="{87B895DA-2EEC-4A0D-B5AF-5A8FB1CDFBA2}">
      <dgm:prSet/>
      <dgm:spPr/>
      <dgm:t>
        <a:bodyPr/>
        <a:lstStyle/>
        <a:p>
          <a:endParaRPr lang="en-US"/>
        </a:p>
      </dgm:t>
    </dgm:pt>
    <dgm:pt modelId="{2A39513D-42B2-4E97-86D8-D0346D606B29}" type="sibTrans" cxnId="{87B895DA-2EEC-4A0D-B5AF-5A8FB1CDFBA2}">
      <dgm:prSet/>
      <dgm:spPr/>
      <dgm:t>
        <a:bodyPr/>
        <a:lstStyle/>
        <a:p>
          <a:endParaRPr lang="en-US"/>
        </a:p>
      </dgm:t>
    </dgm:pt>
    <dgm:pt modelId="{DF7B4EBC-0628-4D97-98BA-3155A873BFB9}">
      <dgm:prSet phldrT="[Text]" custT="1"/>
      <dgm:spPr/>
      <dgm:t>
        <a:bodyPr/>
        <a:lstStyle/>
        <a:p>
          <a:r>
            <a:rPr lang="en-US" sz="1200" b="1" i="0" dirty="0"/>
            <a:t>Graphic</a:t>
          </a:r>
          <a:endParaRPr lang="en-US" sz="1200" b="1" dirty="0"/>
        </a:p>
      </dgm:t>
    </dgm:pt>
    <dgm:pt modelId="{1D17BCF3-2B5B-4ACB-90DB-33AB4A1EC173}" type="parTrans" cxnId="{F628D598-F37A-4405-A8D4-CC58A6792FED}">
      <dgm:prSet/>
      <dgm:spPr/>
      <dgm:t>
        <a:bodyPr/>
        <a:lstStyle/>
        <a:p>
          <a:endParaRPr lang="en-US"/>
        </a:p>
      </dgm:t>
    </dgm:pt>
    <dgm:pt modelId="{25EF69AB-29BE-4636-A1C2-A5A9D0A41385}" type="sibTrans" cxnId="{F628D598-F37A-4405-A8D4-CC58A6792FED}">
      <dgm:prSet/>
      <dgm:spPr/>
      <dgm:t>
        <a:bodyPr/>
        <a:lstStyle/>
        <a:p>
          <a:endParaRPr lang="en-US"/>
        </a:p>
      </dgm:t>
    </dgm:pt>
    <dgm:pt modelId="{C4161058-89A8-47A7-840C-1826E3AAE62F}">
      <dgm:prSet phldrT="[Text]" custT="1"/>
      <dgm:spPr/>
      <dgm:t>
        <a:bodyPr/>
        <a:lstStyle/>
        <a:p>
          <a:r>
            <a:rPr lang="en-US" sz="1200" b="1" i="0" dirty="0" err="1"/>
            <a:t>ssd</a:t>
          </a:r>
          <a:endParaRPr lang="en-US" sz="1200" b="1" dirty="0"/>
        </a:p>
      </dgm:t>
    </dgm:pt>
    <dgm:pt modelId="{5CB3E6E1-3EAD-4933-86CB-8A09BBFA7381}" type="parTrans" cxnId="{AF7D0AE7-F4F7-4BBA-8E33-0230F2C8DFAA}">
      <dgm:prSet/>
      <dgm:spPr/>
      <dgm:t>
        <a:bodyPr/>
        <a:lstStyle/>
        <a:p>
          <a:endParaRPr lang="en-US"/>
        </a:p>
      </dgm:t>
    </dgm:pt>
    <dgm:pt modelId="{F015B4E5-C0AD-4327-99CD-931565C206A8}" type="sibTrans" cxnId="{AF7D0AE7-F4F7-4BBA-8E33-0230F2C8DFAA}">
      <dgm:prSet/>
      <dgm:spPr/>
      <dgm:t>
        <a:bodyPr/>
        <a:lstStyle/>
        <a:p>
          <a:endParaRPr lang="en-US"/>
        </a:p>
      </dgm:t>
    </dgm:pt>
    <dgm:pt modelId="{560FADA4-B553-44F3-818C-23C8101F33AC}">
      <dgm:prSet phldrT="[Text]" custT="1"/>
      <dgm:spPr/>
      <dgm:t>
        <a:bodyPr/>
        <a:lstStyle/>
        <a:p>
          <a:r>
            <a:rPr lang="en-US" sz="1200" b="1" dirty="0"/>
            <a:t>weight</a:t>
          </a:r>
        </a:p>
      </dgm:t>
    </dgm:pt>
    <dgm:pt modelId="{94A2FD18-2DB6-4DCE-BC0A-4F730A955357}" type="parTrans" cxnId="{B59210BB-7A4C-4F13-87B2-AAB33277FB67}">
      <dgm:prSet/>
      <dgm:spPr/>
      <dgm:t>
        <a:bodyPr/>
        <a:lstStyle/>
        <a:p>
          <a:endParaRPr lang="en-US"/>
        </a:p>
      </dgm:t>
    </dgm:pt>
    <dgm:pt modelId="{54B8F045-A209-4329-8A64-39E9C7282014}" type="sibTrans" cxnId="{B59210BB-7A4C-4F13-87B2-AAB33277FB67}">
      <dgm:prSet/>
      <dgm:spPr/>
      <dgm:t>
        <a:bodyPr/>
        <a:lstStyle/>
        <a:p>
          <a:endParaRPr lang="en-US"/>
        </a:p>
      </dgm:t>
    </dgm:pt>
    <dgm:pt modelId="{0009A6D4-2D01-4F4D-84CA-9ABA5181AC59}" type="pres">
      <dgm:prSet presAssocID="{BFECB6F8-E32E-4867-800A-E56FD8B64F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D7D92A6-8947-45BC-B195-C110AEAC1AE5}" type="pres">
      <dgm:prSet presAssocID="{34EBA385-6435-4F5D-896F-615682EAE68D}" presName="singleCycle" presStyleCnt="0"/>
      <dgm:spPr/>
    </dgm:pt>
    <dgm:pt modelId="{8BF0612D-7798-4A9B-9763-A81F097AD96B}" type="pres">
      <dgm:prSet presAssocID="{34EBA385-6435-4F5D-896F-615682EAE68D}" presName="singleCenter" presStyleLbl="node1" presStyleIdx="0" presStyleCnt="8">
        <dgm:presLayoutVars>
          <dgm:chMax val="7"/>
          <dgm:chPref val="7"/>
        </dgm:presLayoutVars>
      </dgm:prSet>
      <dgm:spPr/>
    </dgm:pt>
    <dgm:pt modelId="{497D0512-FF96-436D-81ED-90028CFA764D}" type="pres">
      <dgm:prSet presAssocID="{7AF548FF-26F0-4455-8631-12062EC4DF69}" presName="Name56" presStyleLbl="parChTrans1D2" presStyleIdx="0" presStyleCnt="7"/>
      <dgm:spPr/>
    </dgm:pt>
    <dgm:pt modelId="{6ECFB545-1384-4AC5-AE09-B083601DC7E4}" type="pres">
      <dgm:prSet presAssocID="{93034074-24C3-49E1-BAFF-F9732B6307B4}" presName="text0" presStyleLbl="node1" presStyleIdx="1" presStyleCnt="8">
        <dgm:presLayoutVars>
          <dgm:bulletEnabled val="1"/>
        </dgm:presLayoutVars>
      </dgm:prSet>
      <dgm:spPr/>
    </dgm:pt>
    <dgm:pt modelId="{DA7B644B-F349-4D4E-B790-29E1C5AC90CE}" type="pres">
      <dgm:prSet presAssocID="{8103E14D-6EF3-4043-82F8-0132B1125946}" presName="Name56" presStyleLbl="parChTrans1D2" presStyleIdx="1" presStyleCnt="7"/>
      <dgm:spPr/>
    </dgm:pt>
    <dgm:pt modelId="{7989F519-259A-4F9B-9609-A04B168374F7}" type="pres">
      <dgm:prSet presAssocID="{D27E03BC-8DD2-438E-AB63-499423D56FF2}" presName="text0" presStyleLbl="node1" presStyleIdx="2" presStyleCnt="8">
        <dgm:presLayoutVars>
          <dgm:bulletEnabled val="1"/>
        </dgm:presLayoutVars>
      </dgm:prSet>
      <dgm:spPr/>
    </dgm:pt>
    <dgm:pt modelId="{C9806D95-90B9-4CF7-973D-997E8004B453}" type="pres">
      <dgm:prSet presAssocID="{CB9E38F8-2CFF-499D-99CF-31B1B92163CC}" presName="Name56" presStyleLbl="parChTrans1D2" presStyleIdx="2" presStyleCnt="7"/>
      <dgm:spPr/>
    </dgm:pt>
    <dgm:pt modelId="{7742C6BB-8EC4-4739-8A62-4157EF469AB5}" type="pres">
      <dgm:prSet presAssocID="{4B68788D-501F-454C-8D57-DBAAB60B3B86}" presName="text0" presStyleLbl="node1" presStyleIdx="3" presStyleCnt="8">
        <dgm:presLayoutVars>
          <dgm:bulletEnabled val="1"/>
        </dgm:presLayoutVars>
      </dgm:prSet>
      <dgm:spPr/>
    </dgm:pt>
    <dgm:pt modelId="{E0BD4B93-CB2E-4F78-B25D-B32158E4D7AB}" type="pres">
      <dgm:prSet presAssocID="{2F6A7412-DEE6-4891-8D0F-AABF4501EA96}" presName="Name56" presStyleLbl="parChTrans1D2" presStyleIdx="3" presStyleCnt="7"/>
      <dgm:spPr/>
    </dgm:pt>
    <dgm:pt modelId="{53798909-5487-4278-B86C-E0B682905401}" type="pres">
      <dgm:prSet presAssocID="{6A9AF550-C97B-40A8-8EB8-21F91B159017}" presName="text0" presStyleLbl="node1" presStyleIdx="4" presStyleCnt="8">
        <dgm:presLayoutVars>
          <dgm:bulletEnabled val="1"/>
        </dgm:presLayoutVars>
      </dgm:prSet>
      <dgm:spPr/>
    </dgm:pt>
    <dgm:pt modelId="{14A73A6A-DB74-4BD3-81A5-828E2D001FD7}" type="pres">
      <dgm:prSet presAssocID="{1D17BCF3-2B5B-4ACB-90DB-33AB4A1EC173}" presName="Name56" presStyleLbl="parChTrans1D2" presStyleIdx="4" presStyleCnt="7"/>
      <dgm:spPr/>
    </dgm:pt>
    <dgm:pt modelId="{A05B266E-5905-4213-B60A-1A4C32940897}" type="pres">
      <dgm:prSet presAssocID="{DF7B4EBC-0628-4D97-98BA-3155A873BFB9}" presName="text0" presStyleLbl="node1" presStyleIdx="5" presStyleCnt="8">
        <dgm:presLayoutVars>
          <dgm:bulletEnabled val="1"/>
        </dgm:presLayoutVars>
      </dgm:prSet>
      <dgm:spPr/>
    </dgm:pt>
    <dgm:pt modelId="{1F506228-E54E-447D-872A-43545711A412}" type="pres">
      <dgm:prSet presAssocID="{5CB3E6E1-3EAD-4933-86CB-8A09BBFA7381}" presName="Name56" presStyleLbl="parChTrans1D2" presStyleIdx="5" presStyleCnt="7"/>
      <dgm:spPr/>
    </dgm:pt>
    <dgm:pt modelId="{8048AD8B-F799-486B-ACF6-3FE9EFE153F4}" type="pres">
      <dgm:prSet presAssocID="{C4161058-89A8-47A7-840C-1826E3AAE62F}" presName="text0" presStyleLbl="node1" presStyleIdx="6" presStyleCnt="8">
        <dgm:presLayoutVars>
          <dgm:bulletEnabled val="1"/>
        </dgm:presLayoutVars>
      </dgm:prSet>
      <dgm:spPr/>
    </dgm:pt>
    <dgm:pt modelId="{05DBE8C2-649F-4996-ABF3-190515B3B5D8}" type="pres">
      <dgm:prSet presAssocID="{94A2FD18-2DB6-4DCE-BC0A-4F730A955357}" presName="Name56" presStyleLbl="parChTrans1D2" presStyleIdx="6" presStyleCnt="7"/>
      <dgm:spPr/>
    </dgm:pt>
    <dgm:pt modelId="{E6E6218F-4DE7-4950-B389-5CE07FD8DD84}" type="pres">
      <dgm:prSet presAssocID="{560FADA4-B553-44F3-818C-23C8101F33AC}" presName="text0" presStyleLbl="node1" presStyleIdx="7" presStyleCnt="8">
        <dgm:presLayoutVars>
          <dgm:bulletEnabled val="1"/>
        </dgm:presLayoutVars>
      </dgm:prSet>
      <dgm:spPr/>
    </dgm:pt>
  </dgm:ptLst>
  <dgm:cxnLst>
    <dgm:cxn modelId="{E40AC106-CF5B-49DD-AB7D-6F8EF10B7AD2}" type="presOf" srcId="{5CB3E6E1-3EAD-4933-86CB-8A09BBFA7381}" destId="{1F506228-E54E-447D-872A-43545711A412}" srcOrd="0" destOrd="0" presId="urn:microsoft.com/office/officeart/2008/layout/RadialCluster"/>
    <dgm:cxn modelId="{1E07160B-056A-464D-9C0F-5B2251CC2A3D}" type="presOf" srcId="{7AF548FF-26F0-4455-8631-12062EC4DF69}" destId="{497D0512-FF96-436D-81ED-90028CFA764D}" srcOrd="0" destOrd="0" presId="urn:microsoft.com/office/officeart/2008/layout/RadialCluster"/>
    <dgm:cxn modelId="{3A769912-C2A5-4B5C-8044-531399062A16}" srcId="{34EBA385-6435-4F5D-896F-615682EAE68D}" destId="{4B68788D-501F-454C-8D57-DBAAB60B3B86}" srcOrd="2" destOrd="0" parTransId="{CB9E38F8-2CFF-499D-99CF-31B1B92163CC}" sibTransId="{4362388A-75A5-4C70-865D-6CF69003EF83}"/>
    <dgm:cxn modelId="{77D4B71C-542B-4801-9A41-F2D9AB40F64C}" type="presOf" srcId="{6A9AF550-C97B-40A8-8EB8-21F91B159017}" destId="{53798909-5487-4278-B86C-E0B682905401}" srcOrd="0" destOrd="0" presId="urn:microsoft.com/office/officeart/2008/layout/RadialCluster"/>
    <dgm:cxn modelId="{F1C57329-4FE2-4EA2-80AE-36F2DA7A4D70}" type="presOf" srcId="{DF7B4EBC-0628-4D97-98BA-3155A873BFB9}" destId="{A05B266E-5905-4213-B60A-1A4C32940897}" srcOrd="0" destOrd="0" presId="urn:microsoft.com/office/officeart/2008/layout/RadialCluster"/>
    <dgm:cxn modelId="{77AAD551-18F8-4101-AEE9-9A11D7AF6596}" type="presOf" srcId="{2F6A7412-DEE6-4891-8D0F-AABF4501EA96}" destId="{E0BD4B93-CB2E-4F78-B25D-B32158E4D7AB}" srcOrd="0" destOrd="0" presId="urn:microsoft.com/office/officeart/2008/layout/RadialCluster"/>
    <dgm:cxn modelId="{DA313E72-FA6B-42BC-BAAE-58E1B756982C}" type="presOf" srcId="{94A2FD18-2DB6-4DCE-BC0A-4F730A955357}" destId="{05DBE8C2-649F-4996-ABF3-190515B3B5D8}" srcOrd="0" destOrd="0" presId="urn:microsoft.com/office/officeart/2008/layout/RadialCluster"/>
    <dgm:cxn modelId="{F5EE4179-C91C-4271-84BB-9E73C630F9DE}" type="presOf" srcId="{560FADA4-B553-44F3-818C-23C8101F33AC}" destId="{E6E6218F-4DE7-4950-B389-5CE07FD8DD84}" srcOrd="0" destOrd="0" presId="urn:microsoft.com/office/officeart/2008/layout/RadialCluster"/>
    <dgm:cxn modelId="{8654A87F-6D81-4C6D-A774-E91EE266411C}" type="presOf" srcId="{BFECB6F8-E32E-4867-800A-E56FD8B64FEF}" destId="{0009A6D4-2D01-4F4D-84CA-9ABA5181AC59}" srcOrd="0" destOrd="0" presId="urn:microsoft.com/office/officeart/2008/layout/RadialCluster"/>
    <dgm:cxn modelId="{0E3F9288-67A4-47FF-8308-6B0358507DB2}" srcId="{BFECB6F8-E32E-4867-800A-E56FD8B64FEF}" destId="{34EBA385-6435-4F5D-896F-615682EAE68D}" srcOrd="0" destOrd="0" parTransId="{8A70908E-21CF-46CF-9F39-D4D2BD2D177C}" sibTransId="{EE5E32B9-3B2D-4567-84F1-543F7585C7CA}"/>
    <dgm:cxn modelId="{FF27528B-7F8D-4F32-9E04-1EAD30FDE207}" srcId="{34EBA385-6435-4F5D-896F-615682EAE68D}" destId="{93034074-24C3-49E1-BAFF-F9732B6307B4}" srcOrd="0" destOrd="0" parTransId="{7AF548FF-26F0-4455-8631-12062EC4DF69}" sibTransId="{0558925A-A818-4D65-A8F0-53D5A59705DE}"/>
    <dgm:cxn modelId="{77213993-DA2C-4A4A-B0D1-FB67AC072966}" type="presOf" srcId="{8103E14D-6EF3-4043-82F8-0132B1125946}" destId="{DA7B644B-F349-4D4E-B790-29E1C5AC90CE}" srcOrd="0" destOrd="0" presId="urn:microsoft.com/office/officeart/2008/layout/RadialCluster"/>
    <dgm:cxn modelId="{F628D598-F37A-4405-A8D4-CC58A6792FED}" srcId="{34EBA385-6435-4F5D-896F-615682EAE68D}" destId="{DF7B4EBC-0628-4D97-98BA-3155A873BFB9}" srcOrd="4" destOrd="0" parTransId="{1D17BCF3-2B5B-4ACB-90DB-33AB4A1EC173}" sibTransId="{25EF69AB-29BE-4636-A1C2-A5A9D0A41385}"/>
    <dgm:cxn modelId="{6A59DA99-D99F-4BC1-A63F-906B8DC0B731}" type="presOf" srcId="{4B68788D-501F-454C-8D57-DBAAB60B3B86}" destId="{7742C6BB-8EC4-4739-8A62-4157EF469AB5}" srcOrd="0" destOrd="0" presId="urn:microsoft.com/office/officeart/2008/layout/RadialCluster"/>
    <dgm:cxn modelId="{2A82CDA0-9020-4792-BB03-37D4D26CFC2C}" type="presOf" srcId="{93034074-24C3-49E1-BAFF-F9732B6307B4}" destId="{6ECFB545-1384-4AC5-AE09-B083601DC7E4}" srcOrd="0" destOrd="0" presId="urn:microsoft.com/office/officeart/2008/layout/RadialCluster"/>
    <dgm:cxn modelId="{3C2759B2-E644-4437-BFAB-4844ECF86DD3}" type="presOf" srcId="{1D17BCF3-2B5B-4ACB-90DB-33AB4A1EC173}" destId="{14A73A6A-DB74-4BD3-81A5-828E2D001FD7}" srcOrd="0" destOrd="0" presId="urn:microsoft.com/office/officeart/2008/layout/RadialCluster"/>
    <dgm:cxn modelId="{8B7360B3-3DB7-472F-AF91-D75817BBB265}" type="presOf" srcId="{34EBA385-6435-4F5D-896F-615682EAE68D}" destId="{8BF0612D-7798-4A9B-9763-A81F097AD96B}" srcOrd="0" destOrd="0" presId="urn:microsoft.com/office/officeart/2008/layout/RadialCluster"/>
    <dgm:cxn modelId="{5EFD4FB6-93D4-46BD-B462-575F31447267}" type="presOf" srcId="{D27E03BC-8DD2-438E-AB63-499423D56FF2}" destId="{7989F519-259A-4F9B-9609-A04B168374F7}" srcOrd="0" destOrd="0" presId="urn:microsoft.com/office/officeart/2008/layout/RadialCluster"/>
    <dgm:cxn modelId="{B59210BB-7A4C-4F13-87B2-AAB33277FB67}" srcId="{34EBA385-6435-4F5D-896F-615682EAE68D}" destId="{560FADA4-B553-44F3-818C-23C8101F33AC}" srcOrd="6" destOrd="0" parTransId="{94A2FD18-2DB6-4DCE-BC0A-4F730A955357}" sibTransId="{54B8F045-A209-4329-8A64-39E9C7282014}"/>
    <dgm:cxn modelId="{AAE935C6-FB65-4CEC-89D0-DC6FBF5B74F7}" type="presOf" srcId="{CB9E38F8-2CFF-499D-99CF-31B1B92163CC}" destId="{C9806D95-90B9-4CF7-973D-997E8004B453}" srcOrd="0" destOrd="0" presId="urn:microsoft.com/office/officeart/2008/layout/RadialCluster"/>
    <dgm:cxn modelId="{87B895DA-2EEC-4A0D-B5AF-5A8FB1CDFBA2}" srcId="{34EBA385-6435-4F5D-896F-615682EAE68D}" destId="{D27E03BC-8DD2-438E-AB63-499423D56FF2}" srcOrd="1" destOrd="0" parTransId="{8103E14D-6EF3-4043-82F8-0132B1125946}" sibTransId="{2A39513D-42B2-4E97-86D8-D0346D606B29}"/>
    <dgm:cxn modelId="{32A3FCE1-1EC0-425E-877F-FE310ABE2306}" srcId="{34EBA385-6435-4F5D-896F-615682EAE68D}" destId="{6A9AF550-C97B-40A8-8EB8-21F91B159017}" srcOrd="3" destOrd="0" parTransId="{2F6A7412-DEE6-4891-8D0F-AABF4501EA96}" sibTransId="{0C9D4C47-2CAC-4240-A7E5-DB1EF3993F3D}"/>
    <dgm:cxn modelId="{AF7D0AE7-F4F7-4BBA-8E33-0230F2C8DFAA}" srcId="{34EBA385-6435-4F5D-896F-615682EAE68D}" destId="{C4161058-89A8-47A7-840C-1826E3AAE62F}" srcOrd="5" destOrd="0" parTransId="{5CB3E6E1-3EAD-4933-86CB-8A09BBFA7381}" sibTransId="{F015B4E5-C0AD-4327-99CD-931565C206A8}"/>
    <dgm:cxn modelId="{6BD8F9E7-C7D5-4EFB-AD54-9A669EAA1FBC}" type="presOf" srcId="{C4161058-89A8-47A7-840C-1826E3AAE62F}" destId="{8048AD8B-F799-486B-ACF6-3FE9EFE153F4}" srcOrd="0" destOrd="0" presId="urn:microsoft.com/office/officeart/2008/layout/RadialCluster"/>
    <dgm:cxn modelId="{8121058C-902F-43C7-AD85-F9A758D02400}" type="presParOf" srcId="{0009A6D4-2D01-4F4D-84CA-9ABA5181AC59}" destId="{7D7D92A6-8947-45BC-B195-C110AEAC1AE5}" srcOrd="0" destOrd="0" presId="urn:microsoft.com/office/officeart/2008/layout/RadialCluster"/>
    <dgm:cxn modelId="{F738A6DA-DC20-4D85-ABA0-0C69152FDE3F}" type="presParOf" srcId="{7D7D92A6-8947-45BC-B195-C110AEAC1AE5}" destId="{8BF0612D-7798-4A9B-9763-A81F097AD96B}" srcOrd="0" destOrd="0" presId="urn:microsoft.com/office/officeart/2008/layout/RadialCluster"/>
    <dgm:cxn modelId="{14CB427C-A778-4F94-A326-D49FBABC055B}" type="presParOf" srcId="{7D7D92A6-8947-45BC-B195-C110AEAC1AE5}" destId="{497D0512-FF96-436D-81ED-90028CFA764D}" srcOrd="1" destOrd="0" presId="urn:microsoft.com/office/officeart/2008/layout/RadialCluster"/>
    <dgm:cxn modelId="{4361279C-28A7-4CEE-A405-7D9680E44A17}" type="presParOf" srcId="{7D7D92A6-8947-45BC-B195-C110AEAC1AE5}" destId="{6ECFB545-1384-4AC5-AE09-B083601DC7E4}" srcOrd="2" destOrd="0" presId="urn:microsoft.com/office/officeart/2008/layout/RadialCluster"/>
    <dgm:cxn modelId="{5EF01271-C163-41E9-B754-BBAEACD9372E}" type="presParOf" srcId="{7D7D92A6-8947-45BC-B195-C110AEAC1AE5}" destId="{DA7B644B-F349-4D4E-B790-29E1C5AC90CE}" srcOrd="3" destOrd="0" presId="urn:microsoft.com/office/officeart/2008/layout/RadialCluster"/>
    <dgm:cxn modelId="{C788DAAE-E4FD-4FC8-912F-2C3B0FFEBE0A}" type="presParOf" srcId="{7D7D92A6-8947-45BC-B195-C110AEAC1AE5}" destId="{7989F519-259A-4F9B-9609-A04B168374F7}" srcOrd="4" destOrd="0" presId="urn:microsoft.com/office/officeart/2008/layout/RadialCluster"/>
    <dgm:cxn modelId="{80D4721D-9955-4F0A-A82E-C1C8718999F1}" type="presParOf" srcId="{7D7D92A6-8947-45BC-B195-C110AEAC1AE5}" destId="{C9806D95-90B9-4CF7-973D-997E8004B453}" srcOrd="5" destOrd="0" presId="urn:microsoft.com/office/officeart/2008/layout/RadialCluster"/>
    <dgm:cxn modelId="{E61CB410-5023-4E3E-A301-4CA3303630AA}" type="presParOf" srcId="{7D7D92A6-8947-45BC-B195-C110AEAC1AE5}" destId="{7742C6BB-8EC4-4739-8A62-4157EF469AB5}" srcOrd="6" destOrd="0" presId="urn:microsoft.com/office/officeart/2008/layout/RadialCluster"/>
    <dgm:cxn modelId="{05D11CAC-2D28-45C8-B087-306DA057EE3E}" type="presParOf" srcId="{7D7D92A6-8947-45BC-B195-C110AEAC1AE5}" destId="{E0BD4B93-CB2E-4F78-B25D-B32158E4D7AB}" srcOrd="7" destOrd="0" presId="urn:microsoft.com/office/officeart/2008/layout/RadialCluster"/>
    <dgm:cxn modelId="{8D1B0CB6-991F-4264-8808-5CDB519D086F}" type="presParOf" srcId="{7D7D92A6-8947-45BC-B195-C110AEAC1AE5}" destId="{53798909-5487-4278-B86C-E0B682905401}" srcOrd="8" destOrd="0" presId="urn:microsoft.com/office/officeart/2008/layout/RadialCluster"/>
    <dgm:cxn modelId="{628F49CE-1A9D-481E-B868-19D24F4CBD5E}" type="presParOf" srcId="{7D7D92A6-8947-45BC-B195-C110AEAC1AE5}" destId="{14A73A6A-DB74-4BD3-81A5-828E2D001FD7}" srcOrd="9" destOrd="0" presId="urn:microsoft.com/office/officeart/2008/layout/RadialCluster"/>
    <dgm:cxn modelId="{396B27ED-3E9D-416F-B8AA-A14EDFEDFC2C}" type="presParOf" srcId="{7D7D92A6-8947-45BC-B195-C110AEAC1AE5}" destId="{A05B266E-5905-4213-B60A-1A4C32940897}" srcOrd="10" destOrd="0" presId="urn:microsoft.com/office/officeart/2008/layout/RadialCluster"/>
    <dgm:cxn modelId="{536DFF24-F5EF-439E-8D4F-A3E7E4821CF1}" type="presParOf" srcId="{7D7D92A6-8947-45BC-B195-C110AEAC1AE5}" destId="{1F506228-E54E-447D-872A-43545711A412}" srcOrd="11" destOrd="0" presId="urn:microsoft.com/office/officeart/2008/layout/RadialCluster"/>
    <dgm:cxn modelId="{AB1D5684-E024-4730-A32E-F2250F99587A}" type="presParOf" srcId="{7D7D92A6-8947-45BC-B195-C110AEAC1AE5}" destId="{8048AD8B-F799-486B-ACF6-3FE9EFE153F4}" srcOrd="12" destOrd="0" presId="urn:microsoft.com/office/officeart/2008/layout/RadialCluster"/>
    <dgm:cxn modelId="{B3D1C31B-59BF-4A98-B0F7-CD9ABE8C796A}" type="presParOf" srcId="{7D7D92A6-8947-45BC-B195-C110AEAC1AE5}" destId="{05DBE8C2-649F-4996-ABF3-190515B3B5D8}" srcOrd="13" destOrd="0" presId="urn:microsoft.com/office/officeart/2008/layout/RadialCluster"/>
    <dgm:cxn modelId="{FA1B901C-B5CC-43AE-80B5-77AA049351CB}" type="presParOf" srcId="{7D7D92A6-8947-45BC-B195-C110AEAC1AE5}" destId="{E6E6218F-4DE7-4950-B389-5CE07FD8DD84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0612D-7798-4A9B-9763-A81F097AD96B}">
      <dsp:nvSpPr>
        <dsp:cNvPr id="0" name=""/>
        <dsp:cNvSpPr/>
      </dsp:nvSpPr>
      <dsp:spPr>
        <a:xfrm>
          <a:off x="2240116" y="1809035"/>
          <a:ext cx="1465657" cy="1465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</a:t>
          </a:r>
        </a:p>
      </dsp:txBody>
      <dsp:txXfrm>
        <a:off x="2311663" y="1880582"/>
        <a:ext cx="1322563" cy="1322563"/>
      </dsp:txXfrm>
    </dsp:sp>
    <dsp:sp modelId="{497D0512-FF96-436D-81ED-90028CFA764D}">
      <dsp:nvSpPr>
        <dsp:cNvPr id="0" name=""/>
        <dsp:cNvSpPr/>
      </dsp:nvSpPr>
      <dsp:spPr>
        <a:xfrm rot="16200000">
          <a:off x="2584136" y="1420226"/>
          <a:ext cx="7776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6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B545-1384-4AC5-AE09-B083601DC7E4}">
      <dsp:nvSpPr>
        <dsp:cNvPr id="0" name=""/>
        <dsp:cNvSpPr/>
      </dsp:nvSpPr>
      <dsp:spPr>
        <a:xfrm>
          <a:off x="2481950" y="49426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cpu_name</a:t>
          </a:r>
          <a:endParaRPr lang="en-US" sz="1200" b="1" kern="1200" dirty="0"/>
        </a:p>
      </dsp:txBody>
      <dsp:txXfrm>
        <a:off x="2529887" y="97363"/>
        <a:ext cx="886116" cy="886116"/>
      </dsp:txXfrm>
    </dsp:sp>
    <dsp:sp modelId="{DA7B644B-F349-4D4E-B790-29E1C5AC90CE}">
      <dsp:nvSpPr>
        <dsp:cNvPr id="0" name=""/>
        <dsp:cNvSpPr/>
      </dsp:nvSpPr>
      <dsp:spPr>
        <a:xfrm rot="19285714">
          <a:off x="3658200" y="1821497"/>
          <a:ext cx="436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9F519-259A-4F9B-9609-A04B168374F7}">
      <dsp:nvSpPr>
        <dsp:cNvPr id="0" name=""/>
        <dsp:cNvSpPr/>
      </dsp:nvSpPr>
      <dsp:spPr>
        <a:xfrm>
          <a:off x="4046741" y="802990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cpu_name</a:t>
          </a:r>
          <a:endParaRPr lang="en-US" sz="1200" b="1" kern="1200" dirty="0"/>
        </a:p>
      </dsp:txBody>
      <dsp:txXfrm>
        <a:off x="4094678" y="850927"/>
        <a:ext cx="886116" cy="886116"/>
      </dsp:txXfrm>
    </dsp:sp>
    <dsp:sp modelId="{C9806D95-90B9-4CF7-973D-997E8004B453}">
      <dsp:nvSpPr>
        <dsp:cNvPr id="0" name=""/>
        <dsp:cNvSpPr/>
      </dsp:nvSpPr>
      <dsp:spPr>
        <a:xfrm rot="771429">
          <a:off x="3696420" y="2792144"/>
          <a:ext cx="7461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61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2C6BB-8EC4-4739-8A62-4157EF469AB5}">
      <dsp:nvSpPr>
        <dsp:cNvPr id="0" name=""/>
        <dsp:cNvSpPr/>
      </dsp:nvSpPr>
      <dsp:spPr>
        <a:xfrm>
          <a:off x="4433212" y="2496232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disk</a:t>
          </a:r>
        </a:p>
      </dsp:txBody>
      <dsp:txXfrm>
        <a:off x="4481149" y="2544169"/>
        <a:ext cx="886116" cy="886116"/>
      </dsp:txXfrm>
    </dsp:sp>
    <dsp:sp modelId="{E0BD4B93-CB2E-4F78-B25D-B32158E4D7AB}">
      <dsp:nvSpPr>
        <dsp:cNvPr id="0" name=""/>
        <dsp:cNvSpPr/>
      </dsp:nvSpPr>
      <dsp:spPr>
        <a:xfrm rot="3857143">
          <a:off x="3143822" y="3564400"/>
          <a:ext cx="6431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31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98909-5487-4278-B86C-E0B682905401}">
      <dsp:nvSpPr>
        <dsp:cNvPr id="0" name=""/>
        <dsp:cNvSpPr/>
      </dsp:nvSpPr>
      <dsp:spPr>
        <a:xfrm>
          <a:off x="3350343" y="3854106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Ram</a:t>
          </a:r>
        </a:p>
      </dsp:txBody>
      <dsp:txXfrm>
        <a:off x="3398280" y="3902043"/>
        <a:ext cx="886116" cy="886116"/>
      </dsp:txXfrm>
    </dsp:sp>
    <dsp:sp modelId="{14A73A6A-DB74-4BD3-81A5-828E2D001FD7}">
      <dsp:nvSpPr>
        <dsp:cNvPr id="0" name=""/>
        <dsp:cNvSpPr/>
      </dsp:nvSpPr>
      <dsp:spPr>
        <a:xfrm rot="6942857">
          <a:off x="2158967" y="3564400"/>
          <a:ext cx="6431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31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B266E-5905-4213-B60A-1A4C32940897}">
      <dsp:nvSpPr>
        <dsp:cNvPr id="0" name=""/>
        <dsp:cNvSpPr/>
      </dsp:nvSpPr>
      <dsp:spPr>
        <a:xfrm>
          <a:off x="1613556" y="3854106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Graphic</a:t>
          </a:r>
          <a:endParaRPr lang="en-US" sz="1200" b="1" kern="1200" dirty="0"/>
        </a:p>
      </dsp:txBody>
      <dsp:txXfrm>
        <a:off x="1661493" y="3902043"/>
        <a:ext cx="886116" cy="886116"/>
      </dsp:txXfrm>
    </dsp:sp>
    <dsp:sp modelId="{1F506228-E54E-447D-872A-43545711A412}">
      <dsp:nvSpPr>
        <dsp:cNvPr id="0" name=""/>
        <dsp:cNvSpPr/>
      </dsp:nvSpPr>
      <dsp:spPr>
        <a:xfrm rot="10028571">
          <a:off x="1503324" y="2792144"/>
          <a:ext cx="7461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61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8AD8B-F799-486B-ACF6-3FE9EFE153F4}">
      <dsp:nvSpPr>
        <dsp:cNvPr id="0" name=""/>
        <dsp:cNvSpPr/>
      </dsp:nvSpPr>
      <dsp:spPr>
        <a:xfrm>
          <a:off x="530687" y="2496232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/>
            <a:t>ssd</a:t>
          </a:r>
          <a:endParaRPr lang="en-US" sz="1200" b="1" kern="1200" dirty="0"/>
        </a:p>
      </dsp:txBody>
      <dsp:txXfrm>
        <a:off x="578624" y="2544169"/>
        <a:ext cx="886116" cy="886116"/>
      </dsp:txXfrm>
    </dsp:sp>
    <dsp:sp modelId="{05DBE8C2-649F-4996-ABF3-190515B3B5D8}">
      <dsp:nvSpPr>
        <dsp:cNvPr id="0" name=""/>
        <dsp:cNvSpPr/>
      </dsp:nvSpPr>
      <dsp:spPr>
        <a:xfrm rot="13114286">
          <a:off x="1851576" y="1821497"/>
          <a:ext cx="436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6218F-4DE7-4950-B389-5CE07FD8DD84}">
      <dsp:nvSpPr>
        <dsp:cNvPr id="0" name=""/>
        <dsp:cNvSpPr/>
      </dsp:nvSpPr>
      <dsp:spPr>
        <a:xfrm>
          <a:off x="917159" y="802990"/>
          <a:ext cx="981990" cy="981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weight</a:t>
          </a:r>
        </a:p>
      </dsp:txBody>
      <dsp:txXfrm>
        <a:off x="965096" y="850927"/>
        <a:ext cx="886116" cy="886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80" y="702685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PHÂN LOẠI LAPTOP DỰA THEO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CẤU HÌNH CHO TR</a:t>
            </a:r>
            <a:r>
              <a:rPr lang="vi-VN" sz="4800" dirty="0">
                <a:solidFill>
                  <a:schemeClr val="bg1"/>
                </a:solidFill>
              </a:rPr>
              <a:t>Ư</a:t>
            </a:r>
            <a:r>
              <a:rPr lang="en-US" sz="4800" dirty="0">
                <a:solidFill>
                  <a:schemeClr val="bg1"/>
                </a:solidFill>
              </a:rPr>
              <a:t>ỚC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204839"/>
            <a:ext cx="9582736" cy="2115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1612001 –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Hoàng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Dân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1612165 –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Đào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Vinh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Hải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E2B-EA73-456B-904C-9A9D2E80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018B-BC1B-45E8-A352-12546642A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8108" cy="3977640"/>
          </a:xfrm>
        </p:spPr>
        <p:txBody>
          <a:bodyPr>
            <a:normAutofit/>
          </a:bodyPr>
          <a:lstStyle/>
          <a:p>
            <a:r>
              <a:rPr lang="en-US" sz="1400" dirty="0"/>
              <a:t>-Sau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vẽ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nhóm</a:t>
            </a:r>
            <a:r>
              <a:rPr lang="en-US" sz="1400" dirty="0"/>
              <a:t> </a:t>
            </a:r>
            <a:r>
              <a:rPr lang="en-US" sz="1400" dirty="0" err="1"/>
              <a:t>quyết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feature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:</a:t>
            </a:r>
          </a:p>
          <a:p>
            <a:r>
              <a:rPr lang="en-US" sz="1400" dirty="0"/>
              <a:t>	- Battery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khá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phức</a:t>
            </a:r>
            <a:r>
              <a:rPr lang="en-US" sz="1400" dirty="0"/>
              <a:t> </a:t>
            </a:r>
            <a:r>
              <a:rPr lang="en-US" sz="1400" dirty="0" err="1"/>
              <a:t>tạp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laptop</a:t>
            </a:r>
          </a:p>
          <a:p>
            <a:r>
              <a:rPr lang="en-US" sz="1400" dirty="0"/>
              <a:t>	- </a:t>
            </a:r>
            <a:r>
              <a:rPr lang="en-US" sz="1400" dirty="0" err="1"/>
              <a:t>Cột</a:t>
            </a:r>
            <a:r>
              <a:rPr lang="en-US" sz="1400" dirty="0"/>
              <a:t> keyboard light </a:t>
            </a:r>
            <a:r>
              <a:rPr lang="en-US" sz="1400" dirty="0" err="1"/>
              <a:t>bỏ</a:t>
            </a:r>
            <a:r>
              <a:rPr lang="en-US" sz="1400" dirty="0"/>
              <a:t> ra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thiếu</a:t>
            </a:r>
            <a:endParaRPr lang="en-US" sz="1400" dirty="0"/>
          </a:p>
          <a:p>
            <a:r>
              <a:rPr lang="en-US" sz="1400" dirty="0"/>
              <a:t>	- Ở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, ta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thiếu</a:t>
            </a:r>
            <a:r>
              <a:rPr lang="en-US" sz="1400" dirty="0"/>
              <a:t>,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cao</a:t>
            </a:r>
            <a:r>
              <a:rPr lang="en-US" sz="1400" dirty="0"/>
              <a:t>, </a:t>
            </a:r>
            <a:r>
              <a:rPr lang="en-US" sz="1400" dirty="0" err="1"/>
              <a:t>nên</a:t>
            </a:r>
            <a:r>
              <a:rPr lang="en-US" sz="1400" dirty="0"/>
              <a:t> ta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quyết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518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855-E531-4004-BD1C-9FC18D18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AE5923-A0F7-4FD5-B4E6-8C482F1037F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7199063"/>
              </p:ext>
            </p:extLst>
          </p:nvPr>
        </p:nvGraphicFramePr>
        <p:xfrm>
          <a:off x="3123054" y="1524420"/>
          <a:ext cx="5945891" cy="488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73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0634-14A1-4942-8B5E-DB75FA4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B5AFC-D7C7-45DB-9597-E77742743F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8990" y="1351085"/>
            <a:ext cx="10777492" cy="4968663"/>
          </a:xfrm>
        </p:spPr>
      </p:pic>
    </p:spTree>
    <p:extLst>
      <p:ext uri="{BB962C8B-B14F-4D97-AF65-F5344CB8AC3E}">
        <p14:creationId xmlns:p14="http://schemas.microsoft.com/office/powerpoint/2010/main" val="341643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88C5-BF54-4154-9F91-3CE9BDA2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A22D4-8D08-4AAC-A7A7-6D70ECB751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51075" y="2385660"/>
            <a:ext cx="7689850" cy="36476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9F353-F27B-4FCF-8EC6-ACCF7D62CA1A}"/>
              </a:ext>
            </a:extLst>
          </p:cNvPr>
          <p:cNvSpPr txBox="1"/>
          <p:nvPr/>
        </p:nvSpPr>
        <p:spPr>
          <a:xfrm>
            <a:off x="521207" y="1552232"/>
            <a:ext cx="92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group </a:t>
            </a:r>
            <a:r>
              <a:rPr lang="en-US" dirty="0" err="1"/>
              <a:t>lại</a:t>
            </a:r>
            <a:r>
              <a:rPr lang="en-US" dirty="0"/>
              <a:t> laptop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1525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D489-7DBB-452E-8922-5EB440C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5E82-6CB5-4480-BFB6-ABB568F83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974842" cy="3977640"/>
          </a:xfrm>
        </p:spPr>
        <p:txBody>
          <a:bodyPr>
            <a:normAutofit/>
          </a:bodyPr>
          <a:lstStyle/>
          <a:p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laptop </a:t>
            </a:r>
            <a:r>
              <a:rPr lang="en-US" sz="1800" dirty="0" err="1"/>
              <a:t>với</a:t>
            </a:r>
            <a:r>
              <a:rPr lang="en-US" sz="1800" dirty="0"/>
              <a:t> multi-label.</a:t>
            </a:r>
          </a:p>
          <a:p>
            <a:r>
              <a:rPr lang="en-US" sz="1800" dirty="0"/>
              <a:t>Input: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feature </a:t>
            </a:r>
            <a:r>
              <a:rPr lang="en-US" sz="1800" dirty="0" err="1"/>
              <a:t>là</a:t>
            </a:r>
            <a:r>
              <a:rPr lang="en-US" sz="1800" dirty="0"/>
              <a:t> X </a:t>
            </a:r>
            <a:r>
              <a:rPr lang="en-US" sz="1800" dirty="0" err="1"/>
              <a:t>và</a:t>
            </a:r>
            <a:r>
              <a:rPr lang="en-US" sz="1800" dirty="0"/>
              <a:t> Y </a:t>
            </a:r>
            <a:r>
              <a:rPr lang="en-US" sz="1800" dirty="0" err="1"/>
              <a:t>là</a:t>
            </a:r>
            <a:r>
              <a:rPr lang="en-US" sz="1800" dirty="0"/>
              <a:t> label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feature</a:t>
            </a:r>
          </a:p>
          <a:p>
            <a:r>
              <a:rPr lang="en-US" sz="1800" dirty="0"/>
              <a:t>Output: </a:t>
            </a:r>
            <a:r>
              <a:rPr lang="en-US" sz="1800" dirty="0" err="1"/>
              <a:t>Hàm</a:t>
            </a:r>
            <a:r>
              <a:rPr lang="en-US" sz="1800" dirty="0"/>
              <a:t> f </a:t>
            </a:r>
            <a:r>
              <a:rPr lang="en-US" sz="1800" dirty="0" err="1"/>
              <a:t>tìm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744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327F-A1B6-4A83-ADE2-C5D3D52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1BF6188-9E24-4185-BCC5-363D8F3E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6" y="1564318"/>
            <a:ext cx="7971687" cy="40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8BA2B-312D-42B9-A527-BE22133B5DBF}"/>
              </a:ext>
            </a:extLst>
          </p:cNvPr>
          <p:cNvSpPr txBox="1"/>
          <p:nvPr/>
        </p:nvSpPr>
        <p:spPr>
          <a:xfrm>
            <a:off x="4234649" y="5868140"/>
            <a:ext cx="39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615B-DE98-4223-BF4A-CEA84F5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thử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82170-C756-4B6D-920C-B7716C19D7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96473" y="1680261"/>
            <a:ext cx="7399054" cy="3850527"/>
          </a:xfrm>
        </p:spPr>
      </p:pic>
    </p:spTree>
    <p:extLst>
      <p:ext uri="{BB962C8B-B14F-4D97-AF65-F5344CB8AC3E}">
        <p14:creationId xmlns:p14="http://schemas.microsoft.com/office/powerpoint/2010/main" val="335171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6179-7832-46D6-9E92-FDA3BFD9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905E-3434-49E6-9DAD-059C118367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983720" cy="3977640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laptop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nh</a:t>
            </a:r>
            <a:r>
              <a:rPr lang="vi-VN" sz="1600" dirty="0"/>
              <a:t>ư</a:t>
            </a:r>
            <a:r>
              <a:rPr lang="en-US" sz="1600" dirty="0"/>
              <a:t> laptop gaming, laptop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họa</a:t>
            </a:r>
            <a:r>
              <a:rPr lang="en-US" sz="1600" dirty="0"/>
              <a:t>, laptop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phòng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Image result for laptop gaming">
            <a:extLst>
              <a:ext uri="{FF2B5EF4-FFF2-40B4-BE49-F238E27FC236}">
                <a16:creationId xmlns:a16="http://schemas.microsoft.com/office/drawing/2014/main" id="{9911F6A5-FF4F-4E5F-A536-04AF0342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41" y="2548128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ptop do hoa">
            <a:extLst>
              <a:ext uri="{FF2B5EF4-FFF2-40B4-BE49-F238E27FC236}">
                <a16:creationId xmlns:a16="http://schemas.microsoft.com/office/drawing/2014/main" id="{9C0F72F9-7E19-4520-A8A3-17ECDFD9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619374"/>
            <a:ext cx="2819400" cy="16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aptop van phong">
            <a:extLst>
              <a:ext uri="{FF2B5EF4-FFF2-40B4-BE49-F238E27FC236}">
                <a16:creationId xmlns:a16="http://schemas.microsoft.com/office/drawing/2014/main" id="{B6E7595A-D4CB-4BCD-90EC-141D6A59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08" y="2548127"/>
            <a:ext cx="28575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2B8E-1713-4CE1-AE7A-DED8B579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D9BB-F046-47B2-9DBF-E2FBD9ED6093}"/>
              </a:ext>
            </a:extLst>
          </p:cNvPr>
          <p:cNvSpPr txBox="1"/>
          <p:nvPr/>
        </p:nvSpPr>
        <p:spPr>
          <a:xfrm>
            <a:off x="1402672" y="2027624"/>
            <a:ext cx="3178205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Collect Data from website:</a:t>
            </a:r>
          </a:p>
          <a:p>
            <a:r>
              <a:rPr lang="en-US" dirty="0" err="1"/>
              <a:t>Thegioididong</a:t>
            </a:r>
            <a:endParaRPr lang="en-US" dirty="0"/>
          </a:p>
          <a:p>
            <a:r>
              <a:rPr lang="en-US" dirty="0" err="1"/>
              <a:t>NguyenKim</a:t>
            </a:r>
            <a:endParaRPr lang="en-US" dirty="0"/>
          </a:p>
          <a:p>
            <a:r>
              <a:rPr lang="en-US" dirty="0" err="1"/>
              <a:t>PhongVu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ABE48-3331-4A77-A771-9F420E1D2B9D}"/>
              </a:ext>
            </a:extLst>
          </p:cNvPr>
          <p:cNvSpPr txBox="1"/>
          <p:nvPr/>
        </p:nvSpPr>
        <p:spPr>
          <a:xfrm>
            <a:off x="5906612" y="2304622"/>
            <a:ext cx="317820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Import data collected to file 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E7468-A1F0-4FBA-99CA-92B6F072DD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580877" y="2627788"/>
            <a:ext cx="13257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D0ED61-CA65-4019-B389-896F2784AAC7}"/>
              </a:ext>
            </a:extLst>
          </p:cNvPr>
          <p:cNvSpPr txBox="1"/>
          <p:nvPr/>
        </p:nvSpPr>
        <p:spPr>
          <a:xfrm>
            <a:off x="1402672" y="3719744"/>
            <a:ext cx="9330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Crawl bot, parse html.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: 60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Thegioididong</a:t>
            </a:r>
            <a:r>
              <a:rPr lang="en-US" dirty="0"/>
              <a:t>: 252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Nguyễn</a:t>
            </a:r>
            <a:r>
              <a:rPr lang="en-US" dirty="0"/>
              <a:t> Kim: 278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8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7FC8-75B6-4C5C-B0E2-56D96D4C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FD1B-A1B2-4CA8-9AAF-60E5B6A927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87724" y="5543942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laptop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7E5FB-8B43-4E46-83AA-A0F90B5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2" y="1314058"/>
            <a:ext cx="7421159" cy="41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F80-66B4-47D0-B75C-99D2C7DD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CB0F1-8FB0-41F5-8EF3-EBDC24AF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81" y="1457787"/>
            <a:ext cx="5635238" cy="37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69B7-1C48-4E05-B58C-48317F978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87724" y="5214847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RAM </a:t>
            </a:r>
            <a:r>
              <a:rPr lang="en-US" dirty="0" err="1"/>
              <a:t>của</a:t>
            </a:r>
            <a:r>
              <a:rPr lang="en-US" dirty="0"/>
              <a:t> laptop</a:t>
            </a:r>
          </a:p>
        </p:txBody>
      </p:sp>
    </p:spTree>
    <p:extLst>
      <p:ext uri="{BB962C8B-B14F-4D97-AF65-F5344CB8AC3E}">
        <p14:creationId xmlns:p14="http://schemas.microsoft.com/office/powerpoint/2010/main" val="128361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F80-66B4-47D0-B75C-99D2C7DD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69B7-1C48-4E05-B58C-48317F978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2929" y="5191869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battery </a:t>
            </a:r>
            <a:r>
              <a:rPr lang="en-US" dirty="0" err="1"/>
              <a:t>của</a:t>
            </a:r>
            <a:r>
              <a:rPr lang="en-US" dirty="0"/>
              <a:t> laptop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2E5DD0-C78A-4199-A20A-5B1F7F67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0" y="1734402"/>
            <a:ext cx="5269590" cy="34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D4AD374-B263-4475-BE60-57767E19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4402"/>
            <a:ext cx="5269590" cy="34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4512F-8C84-4964-9606-C795F2DFA635}"/>
              </a:ext>
            </a:extLst>
          </p:cNvPr>
          <p:cNvSpPr txBox="1">
            <a:spLocks/>
          </p:cNvSpPr>
          <p:nvPr/>
        </p:nvSpPr>
        <p:spPr>
          <a:xfrm>
            <a:off x="6522519" y="5232514"/>
            <a:ext cx="4416552" cy="37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dirty="0"/>
              <a:t>Biểu đồ về </a:t>
            </a:r>
            <a:r>
              <a:rPr lang="en-US" dirty="0" err="1"/>
              <a:t>keyboardlight</a:t>
            </a:r>
            <a:r>
              <a:rPr lang="vi-VN" dirty="0"/>
              <a:t> của laptop</a:t>
            </a:r>
          </a:p>
        </p:txBody>
      </p:sp>
    </p:spTree>
    <p:extLst>
      <p:ext uri="{BB962C8B-B14F-4D97-AF65-F5344CB8AC3E}">
        <p14:creationId xmlns:p14="http://schemas.microsoft.com/office/powerpoint/2010/main" val="17569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F80-66B4-47D0-B75C-99D2C7DD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69B7-1C48-4E05-B58C-48317F978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2929" y="5191869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laptop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4512F-8C84-4964-9606-C795F2DFA635}"/>
              </a:ext>
            </a:extLst>
          </p:cNvPr>
          <p:cNvSpPr txBox="1">
            <a:spLocks/>
          </p:cNvSpPr>
          <p:nvPr/>
        </p:nvSpPr>
        <p:spPr>
          <a:xfrm>
            <a:off x="6522519" y="5232514"/>
            <a:ext cx="4416552" cy="37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dirty="0"/>
              <a:t>Biểu đồ về </a:t>
            </a:r>
            <a:r>
              <a:rPr lang="en-US" dirty="0"/>
              <a:t>weight </a:t>
            </a:r>
            <a:r>
              <a:rPr lang="vi-VN" dirty="0"/>
              <a:t>của laptop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BC5A4D-C617-4BDD-85A7-127BFAFA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67" y="1798379"/>
            <a:ext cx="3571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8FA644-290E-4D6E-9A9A-DC84741E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74" y="1691770"/>
            <a:ext cx="5485059" cy="3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F80-66B4-47D0-B75C-99D2C7DD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69B7-1C48-4E05-B58C-48317F978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01382" y="4980863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resolution </a:t>
            </a:r>
            <a:r>
              <a:rPr lang="en-US" dirty="0" err="1"/>
              <a:t>của</a:t>
            </a:r>
            <a:r>
              <a:rPr lang="en-US" dirty="0"/>
              <a:t> laptop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4512F-8C84-4964-9606-C795F2DFA635}"/>
              </a:ext>
            </a:extLst>
          </p:cNvPr>
          <p:cNvSpPr txBox="1">
            <a:spLocks/>
          </p:cNvSpPr>
          <p:nvPr/>
        </p:nvSpPr>
        <p:spPr>
          <a:xfrm>
            <a:off x="6522519" y="4993307"/>
            <a:ext cx="4416552" cy="37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dirty="0"/>
              <a:t>Biểu đồ về </a:t>
            </a:r>
            <a:r>
              <a:rPr lang="en-US" dirty="0"/>
              <a:t>RAM </a:t>
            </a:r>
            <a:r>
              <a:rPr lang="vi-VN" dirty="0"/>
              <a:t>của laptop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5102A6-B541-41A5-86BA-3E46384B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0" y="1691770"/>
            <a:ext cx="4965896" cy="31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93F9A79-F5CF-464A-A2F2-BBA22862D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5808"/>
            <a:ext cx="4843071" cy="320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2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F80-66B4-47D0-B75C-99D2C7DD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69B7-1C48-4E05-B58C-48317F978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728" y="3058269"/>
            <a:ext cx="4416552" cy="370731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graphic </a:t>
            </a:r>
            <a:r>
              <a:rPr lang="en-US" dirty="0" err="1"/>
              <a:t>của</a:t>
            </a:r>
            <a:r>
              <a:rPr lang="en-US" dirty="0"/>
              <a:t> laptop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7130D6-74B6-42D4-B1DE-B45EF42E0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37" y="1262344"/>
            <a:ext cx="5852881" cy="530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709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372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PHÂN LOẠI LAPTOP DỰA THEO  CẤU HÌNH CHO TRƯỚC</vt:lpstr>
      <vt:lpstr>Motivation</vt:lpstr>
      <vt:lpstr>Collect Data</vt:lpstr>
      <vt:lpstr>Collect data</vt:lpstr>
      <vt:lpstr>Collect data</vt:lpstr>
      <vt:lpstr>Collect data</vt:lpstr>
      <vt:lpstr>Collect data</vt:lpstr>
      <vt:lpstr>Collect data</vt:lpstr>
      <vt:lpstr>Collect data</vt:lpstr>
      <vt:lpstr>Feature</vt:lpstr>
      <vt:lpstr>Feature</vt:lpstr>
      <vt:lpstr>Tiền xử lí dữ liệu</vt:lpstr>
      <vt:lpstr>Tiền xử lí dữ liệu</vt:lpstr>
      <vt:lpstr>Bài toán</vt:lpstr>
      <vt:lpstr>Các thuật toán phân lớp</vt:lpstr>
      <vt:lpstr>Test thử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2020-01-10T09:04:51Z</dcterms:created>
  <dcterms:modified xsi:type="dcterms:W3CDTF">2020-01-10T16:50:24Z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