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244042C-3B60-4045-858E-037C7E82A9ED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223706-AD4C-4055-BE72-2978D7CB5C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43" y="152400"/>
            <a:ext cx="7772400" cy="1012825"/>
          </a:xfrm>
        </p:spPr>
        <p:txBody>
          <a:bodyPr/>
          <a:lstStyle/>
          <a:p>
            <a:r>
              <a:rPr lang="en-US" dirty="0" smtClean="0"/>
              <a:t>Email Spam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7010400" cy="1752600"/>
          </a:xfrm>
        </p:spPr>
        <p:txBody>
          <a:bodyPr/>
          <a:lstStyle/>
          <a:p>
            <a:r>
              <a:rPr lang="en-US" dirty="0" smtClean="0"/>
              <a:t>By Nathan </a:t>
            </a:r>
            <a:r>
              <a:rPr lang="en-US" dirty="0" err="1" smtClean="0"/>
              <a:t>Wikle</a:t>
            </a:r>
            <a:r>
              <a:rPr lang="en-US" dirty="0" smtClean="0"/>
              <a:t>, Valerie Free, Chris To</a:t>
            </a:r>
            <a:endParaRPr lang="en-US" dirty="0"/>
          </a:p>
        </p:txBody>
      </p:sp>
      <p:pic>
        <p:nvPicPr>
          <p:cNvPr id="1026" name="Picture 2" descr="https://www.unlocktheinbox.com/images/resource_spam_fil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482487" cy="385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filter for emails using Naïve Bayes classifiers</a:t>
            </a:r>
          </a:p>
          <a:p>
            <a:r>
              <a:rPr lang="en-US" dirty="0" smtClean="0"/>
              <a:t>Goal: to create a program that can classify an input email as spam or “ham”</a:t>
            </a:r>
            <a:endParaRPr lang="en-US" dirty="0"/>
          </a:p>
        </p:txBody>
      </p:sp>
      <p:pic>
        <p:nvPicPr>
          <p:cNvPr id="3075" name="Picture 3" descr="C:\Users\Valerie\AppData\Local\Microsoft\Windows\Temporary Internet Files\Content.IE5\QQ49ZG7U\a_can_of_spam_by_zellfaze-d2z2tz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8999"/>
            <a:ext cx="2844783" cy="28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alerie\AppData\Local\Microsoft\Windows\Temporary Internet Files\Content.IE5\5AHCETS2\whole-ham-8552-small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3861720"/>
            <a:ext cx="2518754" cy="191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3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Spam Filtering?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filtering is an important process implemented by all modern email providers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enough to develop an effective spam filter for the scope of this project</a:t>
            </a:r>
          </a:p>
          <a:p>
            <a:endParaRPr lang="en-US" dirty="0"/>
          </a:p>
        </p:txBody>
      </p:sp>
      <p:pic>
        <p:nvPicPr>
          <p:cNvPr id="2050" name="Picture 2" descr="http://www.keepandshare.com/graphics/imperativephotos/landingpages/advice/anti_spam/spam_folder_email_closeup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43840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Naïve Bayes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Classifiers are models that assign labels to instances of the problem; in our case, labeling emails as spam or “ham”</a:t>
            </a:r>
          </a:p>
          <a:p>
            <a:r>
              <a:rPr lang="en-US" dirty="0" smtClean="0"/>
              <a:t>Naïve Bayes is a technique for constructing such classifiers</a:t>
            </a:r>
          </a:p>
          <a:p>
            <a:r>
              <a:rPr lang="en-US" dirty="0" smtClean="0"/>
              <a:t>Called “naïve” because it makes strong assumptions about independence of values of features</a:t>
            </a:r>
          </a:p>
          <a:p>
            <a:r>
              <a:rPr lang="en-US" dirty="0" smtClean="0"/>
              <a:t>Is quite effective with some real-world classification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large training set of emails</a:t>
            </a:r>
          </a:p>
          <a:p>
            <a:r>
              <a:rPr lang="en-US" dirty="0" smtClean="0"/>
              <a:t>Count how many times each word appears in spam and how many times it appears in “ham”</a:t>
            </a:r>
          </a:p>
          <a:p>
            <a:r>
              <a:rPr lang="en-US" dirty="0" smtClean="0"/>
              <a:t>Calculate probability that individual word is associated with spam</a:t>
            </a:r>
          </a:p>
          <a:p>
            <a:r>
              <a:rPr lang="en-US" dirty="0" smtClean="0"/>
              <a:t>Use Multinomial Naïve Bayes Boolean calculation to determine whether an input email is spam, based on probabilities of individual words found in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training on the entire 33000 emails in Enron, here's the performance at looking at a subset of Ling.</a:t>
            </a:r>
          </a:p>
          <a:p>
            <a:r>
              <a:rPr lang="en-US" dirty="0"/>
              <a:t>Spam: 0.8958333333333334</a:t>
            </a:r>
          </a:p>
          <a:p>
            <a:r>
              <a:rPr lang="en-US" dirty="0"/>
              <a:t>Ham:  0.8672199170124482</a:t>
            </a:r>
          </a:p>
          <a:p>
            <a:r>
              <a:rPr lang="en-US" dirty="0"/>
              <a:t>It adapts fairly quickly, however, after only looking at about 300 of the Ling corpus.  The results on the same Ling subset afterwards are:</a:t>
            </a:r>
          </a:p>
          <a:p>
            <a:r>
              <a:rPr lang="en-US" dirty="0"/>
              <a:t>Spam: 0.9166666666666666</a:t>
            </a:r>
          </a:p>
          <a:p>
            <a:r>
              <a:rPr lang="en-US" dirty="0"/>
              <a:t>Ham:  0.9543568464730291</a:t>
            </a:r>
          </a:p>
          <a:p>
            <a:r>
              <a:rPr lang="en-US" dirty="0"/>
              <a:t>And after training on both entire Enron and Ling corpuses (2900), we get almost perfect results after only a few additional emails.</a:t>
            </a:r>
          </a:p>
          <a:p>
            <a:r>
              <a:rPr lang="en-US" dirty="0"/>
              <a:t>Spam: 0.9791666666666666</a:t>
            </a:r>
          </a:p>
          <a:p>
            <a:r>
              <a:rPr lang="en-US" dirty="0"/>
              <a:t>Ham:  0.995850622406639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208</TotalTime>
  <Words>218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Email Spam Filtering</vt:lpstr>
      <vt:lpstr>Our Topic</vt:lpstr>
      <vt:lpstr>Why Spam Filtering?</vt:lpstr>
      <vt:lpstr>Background: Naïve Bayes Classifiers</vt:lpstr>
      <vt:lpstr>Basic Algorithm</vt:lpstr>
      <vt:lpstr>Results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</dc:title>
  <dc:creator>Valerie</dc:creator>
  <cp:lastModifiedBy>Valerie</cp:lastModifiedBy>
  <cp:revision>6</cp:revision>
  <dcterms:created xsi:type="dcterms:W3CDTF">2015-11-30T02:32:49Z</dcterms:created>
  <dcterms:modified xsi:type="dcterms:W3CDTF">2015-11-30T06:01:23Z</dcterms:modified>
</cp:coreProperties>
</file>