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98320" y="152280"/>
            <a:ext cx="777132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Email Spam Filtering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143000" y="1523880"/>
            <a:ext cx="700920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By Nathan Wikle, Valerie Free, Chris To</a:t>
            </a:r>
            <a:endParaRPr/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2743200" y="2362320"/>
            <a:ext cx="3481560" cy="385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Our Topic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520" cy="47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Spam filter for emails using Naïve Bayes classifiers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Goal: to create a program that can classify an input email as spam or “ham”</a:t>
            </a:r>
            <a:endParaRPr/>
          </a:p>
        </p:txBody>
      </p:sp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1447920" y="3429000"/>
            <a:ext cx="2843640" cy="2843640"/>
          </a:xfrm>
          <a:prstGeom prst="rect">
            <a:avLst/>
          </a:prstGeom>
          <a:ln>
            <a:noFill/>
          </a:ln>
        </p:spPr>
      </p:pic>
      <p:pic>
        <p:nvPicPr>
          <p:cNvPr id="78" name="Picture 4" descr=""/>
          <p:cNvPicPr/>
          <p:nvPr/>
        </p:nvPicPr>
        <p:blipFill>
          <a:blip r:embed="rId2"/>
          <a:stretch/>
        </p:blipFill>
        <p:spPr>
          <a:xfrm>
            <a:off x="4888440" y="3861720"/>
            <a:ext cx="2517840" cy="190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Why Spam Filtering?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520" cy="47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Spam filtering is an important process implemented by all modern email providers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Easy enough to develop an effective spam filter for the scope of this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3124080" y="2743200"/>
            <a:ext cx="2437200" cy="16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Background: Naïve Bayes Classifiers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7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Classifiers are models that assign labels to instances of the problem; in our case, labeling emails as spam or “ham”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Naïve Bayes is a technique for constructing such classifiers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Called “naïve” because it makes strong assumptions about independence of values of features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Is quite effective with some real-world classification problems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Basic Algorithm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7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Use large training set of emails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Count how many times each word appears in spam and how many times it appears in “ham”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Calculate probability that individual word is associated with spam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Use Multinomial Naïve Bayes Boolean calculation to determine whether an input email is spam, based on probabilities of individual words found in email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Multinomial Naive Bayes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520" cy="47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Represent each message as a vector, 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x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= &lt;x_1, …, x_m&gt;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Consider two classes: spam and ham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Classify message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x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as spam if</a:t>
            </a:r>
            <a:endParaRPr/>
          </a:p>
          <a:p>
            <a:pPr marL="548640" indent="-41040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p(c_s) prod{p(x_i|c_s)^x_i} 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&gt; p(c_h) prod{p(x_i|c_h)^x_i},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where p(x_i|c) = (1 + N_{x_i,c})/(m+N_c).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Demonstration and Results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520" cy="47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217</TotalTime>
  <Application>LibreOffice/5.0.3.2$MacOSX_X86_64 LibreOffice_project/e5f16313668ac592c1bfb310f4390624e3dbfb75</Application>
  <Paragraphs>32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2015-11-30T02:32:49Z</dcterms:created>
  <dc:creator>Valerie</dc:creator>
  <dc:language>en-US</dc:language>
  <dcterms:modified xsi:type="dcterms:W3CDTF">2015-11-30T10:59:06Z</dcterms:modified>
  <cp:revision>13</cp:revision>
  <dc:title>Spam Filtering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