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1578-F95A-4BC1-B7B4-18BE8FFFA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91906-498A-4EAF-9176-9F2BDB82C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48E8-B6FF-4B5B-AF8C-ACE68D99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4498-F49A-4AC4-B880-3768BB46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664D-4FC4-4CC5-882F-43FC0BE2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70ED-437A-4CB9-8D45-9DF5BA41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01CB5-BF52-493F-A670-CC62A4A5D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5B20-ECF3-4EF0-9DB6-7030D634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45C4-E412-44A1-8FBE-9F706EAC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B27A1-3C85-4633-AF9F-77B7C1BA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D8925-66D3-48A0-9BAB-23FA81581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9DC49-9F27-4E67-976E-A04CDD739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7C9A6-10A8-4ED5-9BAB-21239724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1C03-7356-42BC-AAF8-7D8F7E7A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D292-FFFC-4ED0-8C71-E9A95A7A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7641-5B98-40FB-941F-7F9D6469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6D3A-C254-467D-B8C5-34DA4E8E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BE4E-FB15-4CF7-B1C6-EA12073D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D6F-9B8A-4BE8-B667-7CD58032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07DD3-B727-4FF9-9BF4-695E7A10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0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918D-45F3-47C5-A846-AC43EAD5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9FFAD-8318-436C-B9F5-2FDB9D8C5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C519-8FFB-47D3-9D04-0374DED5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9B81-71A4-4C41-B3B0-00FF5143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75F9-4129-4679-A314-07B70096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301B-5F98-42CF-9963-F246379E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AF6-E4F4-41DD-A8F8-BC550EE6A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829A8-B2BB-4608-A1CC-28594C972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C342-B605-4B50-A130-D9AE751D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7A907-5918-4ACE-A9B6-8E31E8DF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F0441-7ACA-4D6C-8275-510BBD6A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B2C6-5B9E-499B-8FE8-E5090DAB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4B72-0213-4D39-9673-B5A0DD039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87E3B-2641-41F7-9EA8-A0FF72CC9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6BD38-5F22-4887-8B30-D8310160F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12BC7-999F-4497-B2E3-91DA4D8BA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AC139-03F9-481B-BC51-D76499B0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A63C9-7DAD-44F4-AAD4-BDD531FB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95680-42FC-4001-8947-D0A0707D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793D-922D-4A27-94AE-07D874E4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544AA-3DA6-465B-9522-FA9769D5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D0662-61D4-496E-B3CF-4BD9C0F0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54054-AFCB-487A-BB0B-BA8FCAEA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346D-BFAC-4940-9557-69AF4CAD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15D75-D654-4CF4-AFDA-E0CD8AD1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C5BAC-1F94-4DD1-B5B0-661C8ABC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B385-49B7-482D-A444-E95F94D4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1A40-F3E5-49E1-95F0-B9FD3470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3FEDE-E587-47F0-9421-72B0360EC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6F3BC-0D83-4639-AC46-78D03D18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ADEEA-72AE-48F6-B387-1671F82B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F371-B9C4-4B26-B289-46859A80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2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E235-D40A-4D22-8026-76ACB5E2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E4936-9036-41D5-9E51-88D273B71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AD94A-29DD-4891-A976-B8DEA9850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F9115-BA8B-41F7-9792-216DFB30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59BD0-F5B9-4218-8928-AA0728F6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50342-BEB0-4AD8-B720-F7EAA488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9C401-DF50-4597-B31F-F876DF1A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55CC-1F5E-4428-A98A-E42E3E97C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7866-DE9E-45C8-9BAF-F20F4A8DD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F78B-9F42-43DF-A7F6-B099259FAEAF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1391-7C1B-4813-B095-A91662C1D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7A92-D872-43EC-A9EA-FBDF017BD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92CB-4764-4F3F-A326-CE6ADB73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6550-FB32-4573-9A81-F78B6B2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D9C4-A2D8-4130-BFA3-C20785DC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Languages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 /C#</a:t>
            </a:r>
          </a:p>
          <a:p>
            <a:pPr lvl="1"/>
            <a:r>
              <a:rPr lang="en-US" dirty="0"/>
              <a:t>Rust</a:t>
            </a:r>
          </a:p>
          <a:p>
            <a:pPr lvl="1"/>
            <a:r>
              <a:rPr lang="en-US" dirty="0"/>
              <a:t>Assembly Script</a:t>
            </a:r>
          </a:p>
          <a:p>
            <a:pPr lvl="1"/>
            <a:r>
              <a:rPr lang="en-US" dirty="0"/>
              <a:t>Go</a:t>
            </a:r>
          </a:p>
          <a:p>
            <a:pPr lvl="1"/>
            <a:r>
              <a:rPr lang="en-US" dirty="0"/>
              <a:t>WAT</a:t>
            </a:r>
          </a:p>
          <a:p>
            <a:r>
              <a:rPr lang="en-US" dirty="0"/>
              <a:t>WASI</a:t>
            </a:r>
          </a:p>
          <a:p>
            <a:pPr lvl="1"/>
            <a:r>
              <a:rPr lang="en-US" dirty="0"/>
              <a:t>What is it?</a:t>
            </a:r>
          </a:p>
          <a:p>
            <a:pPr lvl="2"/>
            <a:r>
              <a:rPr lang="en-US" dirty="0"/>
              <a:t>Docker Alternative</a:t>
            </a:r>
          </a:p>
          <a:p>
            <a:pPr lvl="2"/>
            <a:r>
              <a:rPr lang="en-US" dirty="0"/>
              <a:t>Permissions</a:t>
            </a:r>
          </a:p>
          <a:p>
            <a:pPr lvl="1"/>
            <a:r>
              <a:rPr lang="en-US" dirty="0"/>
              <a:t>WASM Time – C# Example</a:t>
            </a:r>
          </a:p>
          <a:p>
            <a:pPr lvl="1"/>
            <a:r>
              <a:rPr lang="en-US" dirty="0"/>
              <a:t>WASCC – Assembly Script Actors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2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Brian.Olson</dc:creator>
  <cp:lastModifiedBy>Brian.Olson</cp:lastModifiedBy>
  <cp:revision>2</cp:revision>
  <dcterms:created xsi:type="dcterms:W3CDTF">2020-12-26T14:50:20Z</dcterms:created>
  <dcterms:modified xsi:type="dcterms:W3CDTF">2020-12-26T14:54:51Z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00cb5-3755-44fe-8e65-67539d7849f9_Enabled">
    <vt:lpwstr>true</vt:lpwstr>
  </property>
  <property fmtid="{D5CDD505-2E9C-101B-9397-08002B2CF9AE}" pid="3" name="MSIP_Label_32100cb5-3755-44fe-8e65-67539d7849f9_SetDate">
    <vt:lpwstr>2020-12-26T14:50:20Z</vt:lpwstr>
  </property>
  <property fmtid="{D5CDD505-2E9C-101B-9397-08002B2CF9AE}" pid="4" name="MSIP_Label_32100cb5-3755-44fe-8e65-67539d7849f9_Method">
    <vt:lpwstr>Standard</vt:lpwstr>
  </property>
  <property fmtid="{D5CDD505-2E9C-101B-9397-08002B2CF9AE}" pid="5" name="MSIP_Label_32100cb5-3755-44fe-8e65-67539d7849f9_Name">
    <vt:lpwstr>Internal Use Only</vt:lpwstr>
  </property>
  <property fmtid="{D5CDD505-2E9C-101B-9397-08002B2CF9AE}" pid="6" name="MSIP_Label_32100cb5-3755-44fe-8e65-67539d7849f9_SiteId">
    <vt:lpwstr>07420c3d-c141-4c67-b6f3-f448e5adb67b</vt:lpwstr>
  </property>
  <property fmtid="{D5CDD505-2E9C-101B-9397-08002B2CF9AE}" pid="7" name="MSIP_Label_32100cb5-3755-44fe-8e65-67539d7849f9_ActionId">
    <vt:lpwstr>3e2c4d12-924c-41f6-a09d-8b98d9be03ba</vt:lpwstr>
  </property>
  <property fmtid="{D5CDD505-2E9C-101B-9397-08002B2CF9AE}" pid="8" name="MSIP_Label_32100cb5-3755-44fe-8e65-67539d7849f9_ContentBits">
    <vt:lpwstr>0</vt:lpwstr>
  </property>
</Properties>
</file>