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2" autoAdjust="0"/>
    <p:restoredTop sz="94660"/>
  </p:normalViewPr>
  <p:slideViewPr>
    <p:cSldViewPr>
      <p:cViewPr varScale="1">
        <p:scale>
          <a:sx n="109" d="100"/>
          <a:sy n="109" d="100"/>
        </p:scale>
        <p:origin x="-18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40" y="3434364"/>
            <a:ext cx="8215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(</a:t>
            </a:r>
            <a:r>
              <a:rPr lang="en-US" altLang="ko-KR" sz="5400" b="1" dirty="0" smtClean="0">
                <a:solidFill>
                  <a:srgbClr val="FF0000"/>
                </a:solidFill>
              </a:rPr>
              <a:t>E</a:t>
            </a:r>
            <a:r>
              <a:rPr lang="en-US" altLang="ko-KR" sz="5400" b="1" dirty="0" smtClean="0"/>
              <a:t>xpected </a:t>
            </a:r>
            <a:r>
              <a:rPr lang="en-US" altLang="ko-KR" sz="5400" b="1" dirty="0" smtClean="0">
                <a:solidFill>
                  <a:srgbClr val="FF0000"/>
                </a:solidFill>
              </a:rPr>
              <a:t>M</a:t>
            </a:r>
            <a:r>
              <a:rPr lang="en-US" altLang="ko-KR" sz="5400" b="1" dirty="0" smtClean="0"/>
              <a:t>ean </a:t>
            </a:r>
            <a:r>
              <a:rPr lang="en-US" altLang="ko-KR" sz="5400" b="1" dirty="0" smtClean="0">
                <a:solidFill>
                  <a:srgbClr val="FF0000"/>
                </a:solidFill>
              </a:rPr>
              <a:t>S</a:t>
            </a:r>
            <a:r>
              <a:rPr lang="en-US" altLang="ko-KR" sz="5400" b="1" dirty="0" smtClean="0"/>
              <a:t>quare)</a:t>
            </a:r>
            <a:endParaRPr lang="ko-KR" altLang="en-US" sz="5400" b="1" dirty="0"/>
          </a:p>
        </p:txBody>
      </p:sp>
      <p:sp>
        <p:nvSpPr>
          <p:cNvPr id="3" name="직사각형 2"/>
          <p:cNvSpPr/>
          <p:nvPr/>
        </p:nvSpPr>
        <p:spPr>
          <a:xfrm>
            <a:off x="2214546" y="853560"/>
            <a:ext cx="4857784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600" b="1" dirty="0" smtClean="0"/>
              <a:t>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217934"/>
            <a:ext cx="4920426" cy="2995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260648"/>
            <a:ext cx="34671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356992"/>
            <a:ext cx="4968552" cy="2962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251520" y="260648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619672" y="3645024"/>
            <a:ext cx="23042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436096" y="548680"/>
            <a:ext cx="1800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6</Words>
  <Application>Microsoft Office PowerPoint</Application>
  <PresentationFormat>화면 슬라이드 쇼(4:3)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Dharma</cp:lastModifiedBy>
  <cp:revision>12</cp:revision>
  <dcterms:created xsi:type="dcterms:W3CDTF">2006-10-05T04:04:58Z</dcterms:created>
  <dcterms:modified xsi:type="dcterms:W3CDTF">2013-05-09T11:38:04Z</dcterms:modified>
</cp:coreProperties>
</file>