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7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7" autoAdjust="0"/>
    <p:restoredTop sz="94660"/>
  </p:normalViewPr>
  <p:slideViewPr>
    <p:cSldViewPr>
      <p:cViewPr>
        <p:scale>
          <a:sx n="75" d="100"/>
          <a:sy n="75" d="100"/>
        </p:scale>
        <p:origin x="-2322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" y="64489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 smtClean="0"/>
              <a:t>2</a:t>
            </a:r>
            <a:r>
              <a:rPr lang="en-US" altLang="ko-KR" sz="5400" b="1" baseline="30000" dirty="0" smtClean="0"/>
              <a:t>f</a:t>
            </a:r>
            <a:r>
              <a:rPr lang="en-US" altLang="ko-KR" sz="5400" b="1" dirty="0" smtClean="0"/>
              <a:t> Factorial Experiment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5786" y="3071810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① 2</a:t>
            </a:r>
            <a:r>
              <a:rPr lang="en-US" altLang="ko-KR" sz="4000" b="1" baseline="30000" dirty="0" smtClean="0"/>
              <a:t>2 </a:t>
            </a:r>
            <a:r>
              <a:rPr lang="en-US" altLang="ko-KR" sz="4000" b="1" dirty="0" smtClean="0"/>
              <a:t>– Current Flow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85818" y="3786190"/>
            <a:ext cx="7858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② 2</a:t>
            </a:r>
            <a:r>
              <a:rPr lang="en-US" altLang="ko-KR" sz="4000" b="1" baseline="30000" dirty="0" smtClean="0"/>
              <a:t>2 </a:t>
            </a:r>
            <a:r>
              <a:rPr lang="en-US" altLang="ko-KR" sz="4000" b="1" dirty="0" smtClean="0"/>
              <a:t>- Shear Force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5818" y="4494076"/>
            <a:ext cx="7215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③ 2</a:t>
            </a:r>
            <a:r>
              <a:rPr lang="en-US" altLang="ko-KR" sz="4000" b="1" baseline="30000" dirty="0" smtClean="0"/>
              <a:t>3 </a:t>
            </a:r>
            <a:r>
              <a:rPr lang="en-US" altLang="ko-KR" sz="4000" b="1" dirty="0" smtClean="0"/>
              <a:t>– Problem #9.3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5786" y="5208456"/>
            <a:ext cx="7215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④ Graphs</a:t>
            </a:r>
            <a:endParaRPr lang="en-US" altLang="ko-KR" sz="4000" b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2" y="-24"/>
            <a:ext cx="7215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③ 2</a:t>
            </a:r>
            <a:r>
              <a:rPr lang="en-US" altLang="ko-KR" sz="4000" b="1" baseline="30000" dirty="0" smtClean="0"/>
              <a:t>3 </a:t>
            </a:r>
            <a:r>
              <a:rPr lang="en-US" altLang="ko-KR" sz="4000" b="1" dirty="0" smtClean="0"/>
              <a:t>– Problem #9.3 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415908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오른쪽 화살표 8"/>
          <p:cNvSpPr/>
          <p:nvPr/>
        </p:nvSpPr>
        <p:spPr>
          <a:xfrm>
            <a:off x="4286248" y="4572008"/>
            <a:ext cx="428628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4282" y="1071546"/>
            <a:ext cx="4143404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786190"/>
            <a:ext cx="3571900" cy="216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2357422" y="5143512"/>
            <a:ext cx="785818" cy="214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8596" y="3786190"/>
            <a:ext cx="3571900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14480" y="4929198"/>
            <a:ext cx="500066" cy="214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3786190"/>
            <a:ext cx="364333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4927778" y="3786190"/>
            <a:ext cx="3643338" cy="2000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00628" y="4357694"/>
            <a:ext cx="3500462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00628" y="5000636"/>
            <a:ext cx="2071702" cy="214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4872" y="1214422"/>
          <a:ext cx="4143408" cy="190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26"/>
                <a:gridCol w="517926"/>
                <a:gridCol w="517926"/>
                <a:gridCol w="517926"/>
                <a:gridCol w="517926"/>
                <a:gridCol w="517926"/>
                <a:gridCol w="517926"/>
                <a:gridCol w="517926"/>
              </a:tblGrid>
              <a:tr h="38004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A2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80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B1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B2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B1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B2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80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80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1595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1835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1838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1573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2184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1717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80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1578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1689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1823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1614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1592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1538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1815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1806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714876" y="1214422"/>
            <a:ext cx="4143404" cy="19288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4464" y="700085"/>
            <a:ext cx="6072230" cy="12858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85794"/>
            <a:ext cx="2643206" cy="1135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143116"/>
            <a:ext cx="5500726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643306" y="6143644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반응변수 값을 요인의 수준조합에 맞게 입력함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4348" y="2143116"/>
            <a:ext cx="5500726" cy="34290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0"/>
          </p:cNvCxnSpPr>
          <p:nvPr/>
        </p:nvCxnSpPr>
        <p:spPr>
          <a:xfrm rot="16200000" flipV="1">
            <a:off x="5793905" y="5778971"/>
            <a:ext cx="500090" cy="229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572132" y="2571744"/>
            <a:ext cx="642942" cy="30003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4143404" cy="220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214686"/>
            <a:ext cx="3643338" cy="219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85720" y="214290"/>
            <a:ext cx="4143404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19" y="3214686"/>
            <a:ext cx="3643338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286248" y="4000504"/>
            <a:ext cx="428628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2000240"/>
            <a:ext cx="3929090" cy="216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5000627" y="2000240"/>
            <a:ext cx="3929090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86644" y="2357430"/>
            <a:ext cx="1571636" cy="1214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9322" y="4357695"/>
            <a:ext cx="214313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5929321" y="4338656"/>
            <a:ext cx="2143140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00760" y="4714884"/>
            <a:ext cx="2000264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00760" y="5143512"/>
            <a:ext cx="2000264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000107"/>
            <a:ext cx="4143404" cy="46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1785918" y="928670"/>
            <a:ext cx="4357718" cy="49292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57356" y="3429000"/>
            <a:ext cx="4214842" cy="23574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78" y="1060895"/>
            <a:ext cx="4433898" cy="236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1565" y="1275209"/>
            <a:ext cx="302240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85720" y="1060895"/>
            <a:ext cx="4429156" cy="2357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929066"/>
            <a:ext cx="289323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3929066"/>
            <a:ext cx="2857520" cy="19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3929066"/>
            <a:ext cx="2857520" cy="190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5621565" y="1275209"/>
            <a:ext cx="3000396" cy="19288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929190" y="1918151"/>
            <a:ext cx="428628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32" y="-24"/>
            <a:ext cx="7215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④ Graphs</a:t>
            </a:r>
            <a:endParaRPr lang="en-US" altLang="ko-KR" sz="40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4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① 2</a:t>
            </a:r>
            <a:r>
              <a:rPr lang="en-US" altLang="ko-KR" sz="4000" b="1" baseline="30000" dirty="0" smtClean="0"/>
              <a:t>2  </a:t>
            </a:r>
            <a:r>
              <a:rPr lang="en-US" altLang="ko-KR" sz="3200" b="1" dirty="0" smtClean="0"/>
              <a:t>with no replications </a:t>
            </a:r>
            <a:endParaRPr lang="en-US" altLang="ko-KR" sz="4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415908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786190"/>
            <a:ext cx="359653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7778" y="3786190"/>
            <a:ext cx="364475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2357422" y="5214950"/>
            <a:ext cx="785818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3786190"/>
            <a:ext cx="3571900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27778" y="3786190"/>
            <a:ext cx="3643338" cy="2000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286248" y="4572008"/>
            <a:ext cx="428628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4480" y="5000636"/>
            <a:ext cx="500066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00628" y="4214818"/>
            <a:ext cx="3500462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00628" y="5000636"/>
            <a:ext cx="2071702" cy="214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4282" y="1071546"/>
            <a:ext cx="4143404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464" y="771523"/>
            <a:ext cx="491058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464" y="2143116"/>
            <a:ext cx="6096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84464" y="700085"/>
            <a:ext cx="6072230" cy="12858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4464" y="2143116"/>
            <a:ext cx="6072230" cy="2357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306" y="2571744"/>
            <a:ext cx="714380" cy="928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16200000" flipV="1">
            <a:off x="4506397" y="4321975"/>
            <a:ext cx="1571636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13356" y="5357826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반응변수 값을 요인의 수준조합에 맞게 입력함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4143404" cy="220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214686"/>
            <a:ext cx="3643338" cy="219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2000240"/>
            <a:ext cx="3929090" cy="214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9321" y="4338656"/>
            <a:ext cx="2159980" cy="223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85720" y="214290"/>
            <a:ext cx="4143404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5719" y="3214686"/>
            <a:ext cx="3643338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00627" y="2000240"/>
            <a:ext cx="3929090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29321" y="4338656"/>
            <a:ext cx="2143140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286248" y="4000504"/>
            <a:ext cx="428628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86644" y="2357430"/>
            <a:ext cx="1571636" cy="1214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00760" y="4714884"/>
            <a:ext cx="2000264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00760" y="5143512"/>
            <a:ext cx="2000264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000108"/>
            <a:ext cx="4500594" cy="431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857356" y="928670"/>
            <a:ext cx="4572032" cy="4429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28794" y="3500438"/>
            <a:ext cx="4429156" cy="1785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858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② 2</a:t>
            </a:r>
            <a:r>
              <a:rPr lang="en-US" altLang="ko-KR" sz="4000" b="1" baseline="30000" dirty="0" smtClean="0"/>
              <a:t>2 </a:t>
            </a:r>
            <a:r>
              <a:rPr lang="en-US" altLang="ko-KR" sz="4000" b="1" dirty="0" smtClean="0"/>
              <a:t>– Shear Force Experiment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415908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786190"/>
            <a:ext cx="359653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357422" y="5214950"/>
            <a:ext cx="785818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3786190"/>
            <a:ext cx="3571900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286248" y="4572008"/>
            <a:ext cx="428628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14480" y="5000636"/>
            <a:ext cx="500066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4282" y="1071546"/>
            <a:ext cx="4143404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3786190"/>
            <a:ext cx="364333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/>
          <p:cNvSpPr/>
          <p:nvPr/>
        </p:nvSpPr>
        <p:spPr>
          <a:xfrm>
            <a:off x="4927778" y="3786190"/>
            <a:ext cx="3643338" cy="2000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00628" y="4214818"/>
            <a:ext cx="3500462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00628" y="5000636"/>
            <a:ext cx="2071702" cy="214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4464" y="700085"/>
            <a:ext cx="6072230" cy="12858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43306" y="6143644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반응변수 값을 요인의 수준조합에 맞게 입력함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857232"/>
            <a:ext cx="3714776" cy="96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49" y="2143116"/>
            <a:ext cx="54959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714348" y="2143116"/>
            <a:ext cx="5500726" cy="3643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V="1">
            <a:off x="4964909" y="5250669"/>
            <a:ext cx="1214446" cy="428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43438" y="2571744"/>
            <a:ext cx="500066" cy="32147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4143404" cy="220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214686"/>
            <a:ext cx="3643338" cy="219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2000240"/>
            <a:ext cx="3929090" cy="214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9321" y="4338656"/>
            <a:ext cx="2159980" cy="223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85720" y="214290"/>
            <a:ext cx="4143404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19" y="3214686"/>
            <a:ext cx="3643338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0627" y="2000240"/>
            <a:ext cx="3929090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29321" y="4338656"/>
            <a:ext cx="2143140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286248" y="4000504"/>
            <a:ext cx="428628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86644" y="2357430"/>
            <a:ext cx="1571636" cy="1214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00760" y="4714884"/>
            <a:ext cx="2000264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00760" y="5143512"/>
            <a:ext cx="2000264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071546"/>
            <a:ext cx="5214974" cy="42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714480" y="1000108"/>
            <a:ext cx="5286412" cy="4429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85918" y="3429000"/>
            <a:ext cx="5143536" cy="19288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91</Words>
  <Application>Microsoft Office PowerPoint</Application>
  <PresentationFormat>화면 슬라이드 쇼(4:3)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Dharma</cp:lastModifiedBy>
  <cp:revision>15</cp:revision>
  <dcterms:created xsi:type="dcterms:W3CDTF">2006-10-05T04:04:58Z</dcterms:created>
  <dcterms:modified xsi:type="dcterms:W3CDTF">2013-05-29T11:54:24Z</dcterms:modified>
</cp:coreProperties>
</file>