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6" autoAdjust="0"/>
    <p:restoredTop sz="94660"/>
  </p:normalViewPr>
  <p:slideViewPr>
    <p:cSldViewPr>
      <p:cViewPr>
        <p:scale>
          <a:sx n="75" d="100"/>
          <a:sy n="75" d="100"/>
        </p:scale>
        <p:origin x="-2304" y="-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" y="644894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400" b="1" dirty="0" smtClean="0"/>
              <a:t>3</a:t>
            </a:r>
            <a:r>
              <a:rPr lang="en-US" altLang="ko-KR" sz="5400" b="1" baseline="30000" dirty="0" smtClean="0"/>
              <a:t>f</a:t>
            </a:r>
            <a:r>
              <a:rPr lang="en-US" altLang="ko-KR" sz="5400" b="1" dirty="0" smtClean="0"/>
              <a:t> Factorial Experiment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5786" y="3071810"/>
            <a:ext cx="65722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smtClean="0"/>
              <a:t>① 3</a:t>
            </a:r>
            <a:r>
              <a:rPr lang="en-US" altLang="ko-KR" sz="4000" b="1" baseline="30000" dirty="0" smtClean="0"/>
              <a:t>2 </a:t>
            </a:r>
            <a:r>
              <a:rPr lang="en-US" altLang="ko-KR" sz="4000" b="1" dirty="0" smtClean="0"/>
              <a:t>– Example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85818" y="3786190"/>
            <a:ext cx="78581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smtClean="0"/>
              <a:t>② 3</a:t>
            </a:r>
            <a:r>
              <a:rPr lang="en-US" altLang="ko-KR" sz="4000" b="1" baseline="30000" dirty="0" smtClean="0"/>
              <a:t>2 </a:t>
            </a:r>
            <a:r>
              <a:rPr lang="en-US" altLang="ko-KR" sz="4000" b="1" dirty="0" smtClean="0"/>
              <a:t>– Gas Emission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5786" y="4500570"/>
            <a:ext cx="72152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smtClean="0"/>
              <a:t>③ </a:t>
            </a:r>
            <a:r>
              <a:rPr lang="en-US" altLang="ko-KR" sz="4000" b="1" dirty="0" smtClean="0"/>
              <a:t>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72" y="785794"/>
            <a:ext cx="4433898" cy="236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214314" y="785794"/>
            <a:ext cx="4429156" cy="23574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4929190" y="1764904"/>
            <a:ext cx="428628" cy="50006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72152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smtClean="0"/>
              <a:t>③ </a:t>
            </a:r>
            <a:r>
              <a:rPr lang="en-US" altLang="ko-KR" sz="4000" b="1" dirty="0" smtClean="0"/>
              <a:t>Graphs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64" y="1275489"/>
            <a:ext cx="3428992" cy="1510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/>
          <p:cNvSpPr/>
          <p:nvPr/>
        </p:nvSpPr>
        <p:spPr>
          <a:xfrm>
            <a:off x="5572132" y="1275489"/>
            <a:ext cx="3429024" cy="15001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0975" y="3348634"/>
            <a:ext cx="3362331" cy="2009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86380" y="4071942"/>
            <a:ext cx="3500462" cy="2333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오른쪽 화살표 17"/>
          <p:cNvSpPr/>
          <p:nvPr/>
        </p:nvSpPr>
        <p:spPr>
          <a:xfrm rot="8769641">
            <a:off x="4191135" y="3330156"/>
            <a:ext cx="1079977" cy="50006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20" y="5504215"/>
            <a:ext cx="3357586" cy="1210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직사각형 19"/>
          <p:cNvSpPr/>
          <p:nvPr/>
        </p:nvSpPr>
        <p:spPr>
          <a:xfrm>
            <a:off x="214282" y="3286124"/>
            <a:ext cx="3429024" cy="20717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14282" y="5500702"/>
            <a:ext cx="3429024" cy="12144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85720" y="5715016"/>
            <a:ext cx="1785950" cy="285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4286248" y="5000636"/>
            <a:ext cx="428628" cy="50006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286380" y="4071943"/>
            <a:ext cx="3500462" cy="23574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5722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smtClean="0"/>
              <a:t>① 3</a:t>
            </a:r>
            <a:r>
              <a:rPr lang="en-US" altLang="ko-KR" sz="4000" b="1" baseline="30000" dirty="0" smtClean="0"/>
              <a:t>2 </a:t>
            </a:r>
            <a:r>
              <a:rPr lang="en-US" altLang="ko-KR" sz="4000" b="1" dirty="0" smtClean="0"/>
              <a:t>– Example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071546"/>
            <a:ext cx="4159086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오른쪽 화살표 8"/>
          <p:cNvSpPr/>
          <p:nvPr/>
        </p:nvSpPr>
        <p:spPr>
          <a:xfrm>
            <a:off x="3643306" y="4643446"/>
            <a:ext cx="428628" cy="50006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14282" y="1071546"/>
            <a:ext cx="4143404" cy="2214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1071546"/>
            <a:ext cx="3572261" cy="2154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6143636" y="2285992"/>
            <a:ext cx="428628" cy="142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58113" y="1071546"/>
            <a:ext cx="3571900" cy="21431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29551" y="2071678"/>
            <a:ext cx="1357322" cy="142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786578" y="2428868"/>
            <a:ext cx="714380" cy="2047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3857628"/>
            <a:ext cx="3142007" cy="2019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직사각형 20"/>
          <p:cNvSpPr/>
          <p:nvPr/>
        </p:nvSpPr>
        <p:spPr>
          <a:xfrm>
            <a:off x="214282" y="3876669"/>
            <a:ext cx="3143272" cy="20002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143108" y="4305297"/>
            <a:ext cx="1071570" cy="285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85720" y="5091115"/>
            <a:ext cx="1428760" cy="142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6248" y="4267215"/>
            <a:ext cx="4348173" cy="149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직사각형 27"/>
          <p:cNvSpPr/>
          <p:nvPr/>
        </p:nvSpPr>
        <p:spPr>
          <a:xfrm>
            <a:off x="4286248" y="4267216"/>
            <a:ext cx="4357718" cy="15001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572132" y="4695843"/>
            <a:ext cx="571504" cy="285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786578" y="4695843"/>
            <a:ext cx="1714512" cy="285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572396" y="2428868"/>
            <a:ext cx="714380" cy="2047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 rot="8769641">
            <a:off x="3658574" y="3473033"/>
            <a:ext cx="1079977" cy="50006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1538" y="4286256"/>
            <a:ext cx="1071570" cy="285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4464" y="700085"/>
            <a:ext cx="6072230" cy="12858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785794"/>
            <a:ext cx="2571768" cy="108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570" y="2143116"/>
            <a:ext cx="602457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/>
          <p:cNvSpPr/>
          <p:nvPr/>
        </p:nvSpPr>
        <p:spPr>
          <a:xfrm>
            <a:off x="684464" y="2143116"/>
            <a:ext cx="6072230" cy="23574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857884" y="2571744"/>
            <a:ext cx="714380" cy="18573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rot="5400000" flipH="1" flipV="1">
            <a:off x="5643570" y="4786322"/>
            <a:ext cx="785818" cy="3571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13356" y="5357826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반응변수 값을 요인의 수준조합에 맞게 입력함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4290"/>
            <a:ext cx="4143404" cy="2203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214686"/>
            <a:ext cx="3643338" cy="2190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28" y="2000240"/>
            <a:ext cx="3929090" cy="2145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285720" y="214290"/>
            <a:ext cx="4143404" cy="2214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5719" y="3214686"/>
            <a:ext cx="3643338" cy="2214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00627" y="2000240"/>
            <a:ext cx="3929090" cy="21431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4286248" y="4000504"/>
            <a:ext cx="428628" cy="50006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286644" y="2357430"/>
            <a:ext cx="1571636" cy="12144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29323" y="4357694"/>
            <a:ext cx="214314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직사각형 15"/>
          <p:cNvSpPr/>
          <p:nvPr/>
        </p:nvSpPr>
        <p:spPr>
          <a:xfrm>
            <a:off x="5929321" y="4338656"/>
            <a:ext cx="2143140" cy="2214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000760" y="4786322"/>
            <a:ext cx="642942" cy="142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1171" y="1071546"/>
            <a:ext cx="4503969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2139734" y="1000108"/>
            <a:ext cx="4572032" cy="37862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11172" y="2643182"/>
            <a:ext cx="4429156" cy="12144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0034" y="5357826"/>
            <a:ext cx="823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요인의 수준이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이상일 때는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[</a:t>
            </a:r>
            <a:r>
              <a:rPr lang="ko-KR" altLang="en-US" b="1" dirty="0" smtClean="0"/>
              <a:t>요인적합</a:t>
            </a:r>
            <a:r>
              <a:rPr lang="en-US" altLang="ko-KR" b="1" dirty="0" smtClean="0"/>
              <a:t>]</a:t>
            </a:r>
            <a:r>
              <a:rPr lang="ko-KR" altLang="en-US" dirty="0" smtClean="0"/>
              <a:t>이 아닌 </a:t>
            </a:r>
            <a:r>
              <a:rPr lang="en-US" altLang="ko-KR" b="1" dirty="0" smtClean="0"/>
              <a:t>[</a:t>
            </a:r>
            <a:r>
              <a:rPr lang="ko-KR" altLang="en-US" b="1" dirty="0" smtClean="0"/>
              <a:t>일반 선형 모형</a:t>
            </a:r>
            <a:r>
              <a:rPr lang="en-US" altLang="ko-KR" b="1" dirty="0" smtClean="0"/>
              <a:t>]</a:t>
            </a:r>
            <a:r>
              <a:rPr lang="ko-KR" altLang="en-US" dirty="0" smtClean="0"/>
              <a:t>으로 계산됨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78581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smtClean="0"/>
              <a:t>② 3</a:t>
            </a:r>
            <a:r>
              <a:rPr lang="en-US" altLang="ko-KR" sz="4000" b="1" baseline="30000" dirty="0" smtClean="0"/>
              <a:t>2 </a:t>
            </a:r>
            <a:r>
              <a:rPr lang="en-US" altLang="ko-KR" sz="4000" b="1" dirty="0" smtClean="0"/>
              <a:t>– Gas Emission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071546"/>
            <a:ext cx="4159086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오른쪽 화살표 4"/>
          <p:cNvSpPr/>
          <p:nvPr/>
        </p:nvSpPr>
        <p:spPr>
          <a:xfrm>
            <a:off x="3643306" y="4643446"/>
            <a:ext cx="428628" cy="50006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4282" y="1071546"/>
            <a:ext cx="4143404" cy="2214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1071546"/>
            <a:ext cx="3572261" cy="2154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6143636" y="2285992"/>
            <a:ext cx="428628" cy="142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58113" y="1071546"/>
            <a:ext cx="3571900" cy="21431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929551" y="2071678"/>
            <a:ext cx="1357322" cy="142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786578" y="2428868"/>
            <a:ext cx="714380" cy="2047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572396" y="2428868"/>
            <a:ext cx="714380" cy="2047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8769641">
            <a:off x="3658574" y="3473033"/>
            <a:ext cx="1079977" cy="50006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3" y="3929066"/>
            <a:ext cx="3143272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직사각형 32"/>
          <p:cNvSpPr/>
          <p:nvPr/>
        </p:nvSpPr>
        <p:spPr>
          <a:xfrm>
            <a:off x="214282" y="3929066"/>
            <a:ext cx="3143272" cy="20002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71538" y="4357694"/>
            <a:ext cx="1071570" cy="285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85720" y="5143512"/>
            <a:ext cx="1428760" cy="142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143108" y="4357694"/>
            <a:ext cx="1071570" cy="285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6249" y="4286256"/>
            <a:ext cx="4357718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직사각형 37"/>
          <p:cNvSpPr/>
          <p:nvPr/>
        </p:nvSpPr>
        <p:spPr>
          <a:xfrm>
            <a:off x="4286248" y="4267216"/>
            <a:ext cx="4357718" cy="15001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572132" y="4695843"/>
            <a:ext cx="571504" cy="285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786578" y="4695843"/>
            <a:ext cx="1714512" cy="285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4464" y="700085"/>
            <a:ext cx="6072230" cy="12858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785794"/>
            <a:ext cx="2714644" cy="1085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518" y="2143116"/>
            <a:ext cx="4257672" cy="3214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3786182" y="6072206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반응변수 값을 요인의 수준조합에 맞게 입력함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84464" y="2143116"/>
            <a:ext cx="4244726" cy="32147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14810" y="2500306"/>
            <a:ext cx="500066" cy="26432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rot="16200000" flipV="1">
            <a:off x="4643438" y="4643447"/>
            <a:ext cx="1500198" cy="121444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4290"/>
            <a:ext cx="4143404" cy="2203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214686"/>
            <a:ext cx="3643338" cy="2190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285720" y="214290"/>
            <a:ext cx="4143404" cy="2214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5719" y="3214686"/>
            <a:ext cx="3643338" cy="2214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4286248" y="4000504"/>
            <a:ext cx="428628" cy="50006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29" y="2000241"/>
            <a:ext cx="392909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/>
          <p:cNvSpPr/>
          <p:nvPr/>
        </p:nvSpPr>
        <p:spPr>
          <a:xfrm>
            <a:off x="5000627" y="2000240"/>
            <a:ext cx="3929090" cy="21431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286644" y="2357430"/>
            <a:ext cx="1571636" cy="12144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29323" y="4357694"/>
            <a:ext cx="214314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직사각형 16"/>
          <p:cNvSpPr/>
          <p:nvPr/>
        </p:nvSpPr>
        <p:spPr>
          <a:xfrm>
            <a:off x="5929321" y="4338656"/>
            <a:ext cx="2143140" cy="2214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000760" y="4786322"/>
            <a:ext cx="642942" cy="142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39734" y="1000108"/>
            <a:ext cx="4572032" cy="37862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0034" y="5357826"/>
            <a:ext cx="823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요인의 수준이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이상일 때는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[</a:t>
            </a:r>
            <a:r>
              <a:rPr lang="ko-KR" altLang="en-US" b="1" dirty="0" smtClean="0"/>
              <a:t>요인적합</a:t>
            </a:r>
            <a:r>
              <a:rPr lang="en-US" altLang="ko-KR" b="1" dirty="0" smtClean="0"/>
              <a:t>]</a:t>
            </a:r>
            <a:r>
              <a:rPr lang="ko-KR" altLang="en-US" dirty="0" smtClean="0"/>
              <a:t>이 아닌 </a:t>
            </a:r>
            <a:r>
              <a:rPr lang="en-US" altLang="ko-KR" b="1" dirty="0" smtClean="0"/>
              <a:t>[</a:t>
            </a:r>
            <a:r>
              <a:rPr lang="ko-KR" altLang="en-US" b="1" dirty="0" smtClean="0"/>
              <a:t>일반 선형 모형</a:t>
            </a:r>
            <a:r>
              <a:rPr lang="en-US" altLang="ko-KR" b="1" dirty="0" smtClean="0"/>
              <a:t>]</a:t>
            </a:r>
            <a:r>
              <a:rPr lang="ko-KR" altLang="en-US" dirty="0" smtClean="0"/>
              <a:t>으로 계산됨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1142984"/>
            <a:ext cx="4429156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2211172" y="2786058"/>
            <a:ext cx="4429156" cy="1285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77</Words>
  <Application>Microsoft Office PowerPoint</Application>
  <PresentationFormat>화면 슬라이드 쇼(4:3)</PresentationFormat>
  <Paragraphs>11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Dharma</cp:lastModifiedBy>
  <cp:revision>11</cp:revision>
  <dcterms:created xsi:type="dcterms:W3CDTF">2006-10-05T04:04:58Z</dcterms:created>
  <dcterms:modified xsi:type="dcterms:W3CDTF">2013-06-06T08:09:03Z</dcterms:modified>
</cp:coreProperties>
</file>