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766777"/>
            <a:ext cx="85915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071934" y="1195405"/>
            <a:ext cx="2214578" cy="3991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60579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071942"/>
            <a:ext cx="46672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4143380"/>
            <a:ext cx="31718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42853"/>
            <a:ext cx="5643602" cy="395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191307"/>
            <a:ext cx="4714907" cy="24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4214818"/>
            <a:ext cx="37623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1809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928670"/>
            <a:ext cx="56388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071942"/>
            <a:ext cx="4267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6505" y="2052655"/>
            <a:ext cx="27717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785794"/>
            <a:ext cx="53816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9" y="3500438"/>
            <a:ext cx="46005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714488"/>
            <a:ext cx="32194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290"/>
            <a:ext cx="3524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643314"/>
            <a:ext cx="2790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14290"/>
            <a:ext cx="35147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3571876"/>
            <a:ext cx="1695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1928"/>
            <a:ext cx="4286280" cy="243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21061"/>
            <a:ext cx="4786346" cy="340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42914"/>
            <a:ext cx="4819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4541" y="800104"/>
            <a:ext cx="30194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500034" y="642918"/>
          <a:ext cx="4324350" cy="1512888"/>
        </p:xfrm>
        <a:graphic>
          <a:graphicData uri="http://schemas.openxmlformats.org/presentationml/2006/ole">
            <p:oleObj spid="_x0000_s17410" name="수식" r:id="rId3" imgW="2031840" imgH="711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2357430"/>
            <a:ext cx="84032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호수의 성분을 연구하는 한 학자가 호수성분의 하나인 </a:t>
            </a:r>
            <a:r>
              <a:rPr lang="ko-KR" altLang="en-US" dirty="0" err="1" smtClean="0"/>
              <a:t>인산염의</a:t>
            </a:r>
            <a:r>
              <a:rPr lang="ko-KR" altLang="en-US" dirty="0" smtClean="0"/>
              <a:t> 무게 분포에</a:t>
            </a:r>
            <a:endParaRPr lang="en-US" altLang="ko-KR" dirty="0" smtClean="0"/>
          </a:p>
          <a:p>
            <a:r>
              <a:rPr lang="ko-KR" altLang="en-US" dirty="0" smtClean="0"/>
              <a:t>관심이 있다고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학자가 단위부피당 평균무게를 추정하고자 하는데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이제까지의 자료에 의하면 단위부피당 </a:t>
            </a:r>
            <a:r>
              <a:rPr lang="ko-KR" altLang="en-US" dirty="0" err="1" smtClean="0"/>
              <a:t>인산염의</a:t>
            </a:r>
            <a:r>
              <a:rPr lang="ko-KR" altLang="en-US" dirty="0" smtClean="0"/>
              <a:t> 무게의 표준편차는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평균무게에 대한 오차가 </a:t>
            </a:r>
            <a:r>
              <a:rPr lang="en-US" altLang="ko-KR" dirty="0" smtClean="0"/>
              <a:t>0.75</a:t>
            </a:r>
            <a:r>
              <a:rPr lang="ko-KR" altLang="en-US" dirty="0" smtClean="0"/>
              <a:t>이하가 될 확률이 최소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가 되기위해서는</a:t>
            </a:r>
            <a:endParaRPr lang="en-US" altLang="ko-KR" dirty="0" smtClean="0"/>
          </a:p>
          <a:p>
            <a:r>
              <a:rPr lang="ko-KR" altLang="en-US" dirty="0" err="1" smtClean="0"/>
              <a:t>어느정도</a:t>
            </a:r>
            <a:r>
              <a:rPr lang="ko-KR" altLang="en-US" dirty="0" smtClean="0"/>
              <a:t> 크기의 표본을 조사하여야 하는가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00034" y="4500570"/>
          <a:ext cx="2514600" cy="1000125"/>
        </p:xfrm>
        <a:graphic>
          <a:graphicData uri="http://schemas.openxmlformats.org/presentationml/2006/ole">
            <p:oleObj spid="_x0000_s17411" name="수식" r:id="rId4" imgW="1180800" imgH="469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00042"/>
            <a:ext cx="5214974" cy="264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429000"/>
            <a:ext cx="51734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3286124"/>
            <a:ext cx="1590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6" y="1762112"/>
          <a:ext cx="7929620" cy="252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05"/>
                <a:gridCol w="1982405"/>
                <a:gridCol w="1982405"/>
                <a:gridCol w="1982405"/>
              </a:tblGrid>
              <a:tr h="6310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18.0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2.105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0.9824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0.0176</a:t>
                      </a:r>
                      <a:endParaRPr lang="ko-KR" altLang="en-US" sz="3200" dirty="0"/>
                    </a:p>
                  </a:txBody>
                  <a:tcPr/>
                </a:tc>
              </a:tr>
              <a:tr h="63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…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…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…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…</a:t>
                      </a:r>
                      <a:endParaRPr lang="ko-KR" altLang="en-US" sz="3200" dirty="0" smtClean="0"/>
                    </a:p>
                  </a:txBody>
                  <a:tcPr/>
                </a:tc>
              </a:tr>
              <a:tr h="63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19.5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-1.645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0.95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0.05</a:t>
                      </a:r>
                      <a:endParaRPr lang="ko-KR" alt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1357288" y="1833552"/>
          <a:ext cx="571504" cy="500066"/>
        </p:xfrm>
        <a:graphic>
          <a:graphicData uri="http://schemas.openxmlformats.org/presentationml/2006/ole">
            <p:oleObj spid="_x0000_s19458" name="수식" r:id="rId3" imgW="152280" imgH="164880" progId="Equation.3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179720" y="357166"/>
          <a:ext cx="7107056" cy="1214446"/>
        </p:xfrm>
        <a:graphic>
          <a:graphicData uri="http://schemas.openxmlformats.org/presentationml/2006/ole">
            <p:oleObj spid="_x0000_s19459" name="수식" r:id="rId4" imgW="1981080" imgH="41904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428990" y="1878005"/>
          <a:ext cx="476250" cy="384175"/>
        </p:xfrm>
        <a:graphic>
          <a:graphicData uri="http://schemas.openxmlformats.org/presentationml/2006/ole">
            <p:oleObj spid="_x0000_s19460" name="수식" r:id="rId5" imgW="126720" imgH="12672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762499" y="1813292"/>
          <a:ext cx="1809763" cy="591764"/>
        </p:xfrm>
        <a:graphic>
          <a:graphicData uri="http://schemas.openxmlformats.org/presentationml/2006/ole">
            <p:oleObj spid="_x0000_s19461" name="수식" r:id="rId6" imgW="533160" imgH="21564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7013574" y="1812925"/>
          <a:ext cx="1163638" cy="592138"/>
        </p:xfrm>
        <a:graphic>
          <a:graphicData uri="http://schemas.openxmlformats.org/presentationml/2006/ole">
            <p:oleObj spid="_x0000_s19462" name="수식" r:id="rId7" imgW="342720" imgH="215640" progId="Equation.3">
              <p:embed/>
            </p:oleObj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19012" y="4653989"/>
            <a:ext cx="6882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/>
              <a:t>(18.842 - 18.0)/0.4 = 2.105  ~ z</a:t>
            </a:r>
            <a:r>
              <a:rPr lang="ko-KR" altLang="en-US" sz="3200" dirty="0" smtClean="0"/>
              <a:t>분포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1094966" y="5487431"/>
            <a:ext cx="6906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/>
              <a:t>(19.500 - 18.0)/0.4 = -1.645 ~ z</a:t>
            </a:r>
            <a:r>
              <a:rPr lang="ko-KR" altLang="en-US" sz="3200" dirty="0" smtClean="0"/>
              <a:t>분포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66096"/>
            <a:ext cx="8358246" cy="613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4000496" y="3071810"/>
            <a:ext cx="1857388" cy="3276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28"/>
            <a:ext cx="7000924" cy="613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071546"/>
            <a:ext cx="4095594" cy="152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142984"/>
            <a:ext cx="420412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609979"/>
            <a:ext cx="4115423" cy="151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538541"/>
            <a:ext cx="4188583" cy="160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14282" y="1000108"/>
            <a:ext cx="8715436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4282" y="3500438"/>
            <a:ext cx="8715436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71480"/>
            <a:ext cx="36957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884" y="3738578"/>
            <a:ext cx="3409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929198"/>
            <a:ext cx="1876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571480"/>
            <a:ext cx="46291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85728"/>
            <a:ext cx="432873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857628"/>
            <a:ext cx="38290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785794"/>
            <a:ext cx="34575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4600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071546"/>
            <a:ext cx="34385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214818"/>
            <a:ext cx="37909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5" y="285728"/>
            <a:ext cx="5057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576254"/>
            <a:ext cx="3467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000517"/>
            <a:ext cx="39147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39052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642918"/>
            <a:ext cx="34099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714752"/>
            <a:ext cx="37433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4" y="428604"/>
            <a:ext cx="4552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709607"/>
            <a:ext cx="4029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3643314"/>
            <a:ext cx="32480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4552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642918"/>
            <a:ext cx="3429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857628"/>
            <a:ext cx="30194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86</Words>
  <Application>Microsoft Office PowerPoint</Application>
  <PresentationFormat>화면 슬라이드 쇼(4:3)</PresentationFormat>
  <Paragraphs>20</Paragraphs>
  <Slides>21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수식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32</cp:revision>
  <dcterms:created xsi:type="dcterms:W3CDTF">2006-10-05T04:04:58Z</dcterms:created>
  <dcterms:modified xsi:type="dcterms:W3CDTF">2013-03-28T16:33:45Z</dcterms:modified>
</cp:coreProperties>
</file>