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0" r:id="rId18"/>
    <p:sldId id="277" r:id="rId19"/>
    <p:sldId id="278" r:id="rId20"/>
    <p:sldId id="283" r:id="rId21"/>
    <p:sldId id="276" r:id="rId22"/>
    <p:sldId id="281" r:id="rId23"/>
    <p:sldId id="279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 varScale="1">
        <p:scale>
          <a:sx n="109" d="100"/>
          <a:sy n="109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2044" y="1357298"/>
            <a:ext cx="454483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</a:t>
            </a:r>
          </a:p>
          <a:p>
            <a:pPr algn="ctr"/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Block </a:t>
            </a:r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-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642918"/>
            <a:ext cx="4071966" cy="7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670192"/>
            <a:ext cx="3929090" cy="283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643438" y="571480"/>
            <a:ext cx="4214842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43900" y="1714488"/>
            <a:ext cx="500066" cy="500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4282" y="571480"/>
            <a:ext cx="4214842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643050"/>
            <a:ext cx="3786214" cy="282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3571868" y="1714488"/>
            <a:ext cx="500066" cy="500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42918"/>
            <a:ext cx="4071966" cy="7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91284" y="14285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결측값이</a:t>
            </a:r>
            <a:r>
              <a:rPr lang="ko-KR" altLang="en-US" dirty="0" smtClean="0"/>
              <a:t> 있는 자료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32" y="14285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결측값이</a:t>
            </a:r>
            <a:r>
              <a:rPr lang="ko-KR" altLang="en-US" dirty="0" smtClean="0"/>
              <a:t> 없는 자료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500042"/>
            <a:ext cx="6719907" cy="422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타원 2"/>
          <p:cNvSpPr/>
          <p:nvPr/>
        </p:nvSpPr>
        <p:spPr>
          <a:xfrm>
            <a:off x="4286248" y="500042"/>
            <a:ext cx="285752" cy="357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433384"/>
            <a:ext cx="30765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3269404"/>
            <a:ext cx="30765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28604"/>
            <a:ext cx="1944567" cy="249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1643042" y="357166"/>
            <a:ext cx="5786478" cy="26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43042" y="3214686"/>
            <a:ext cx="5786478" cy="26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785918" y="3269404"/>
            <a:ext cx="2005107" cy="2517050"/>
            <a:chOff x="1785918" y="3269404"/>
            <a:chExt cx="2005107" cy="25170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85918" y="3269404"/>
              <a:ext cx="2005107" cy="251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14678" y="3286124"/>
              <a:ext cx="571504" cy="2457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571480"/>
            <a:ext cx="1928826" cy="198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4" y="649347"/>
            <a:ext cx="5072066" cy="177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1739465"/>
            <a:ext cx="428628" cy="24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타원 5"/>
          <p:cNvSpPr/>
          <p:nvPr/>
        </p:nvSpPr>
        <p:spPr>
          <a:xfrm>
            <a:off x="3929058" y="1649479"/>
            <a:ext cx="500066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57950" y="500042"/>
            <a:ext cx="2071702" cy="2143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86578" y="1071546"/>
            <a:ext cx="1500198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86578" y="2143116"/>
            <a:ext cx="1500198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9" idx="1"/>
            <a:endCxn id="6" idx="6"/>
          </p:cNvCxnSpPr>
          <p:nvPr/>
        </p:nvCxnSpPr>
        <p:spPr>
          <a:xfrm rot="10800000" flipV="1">
            <a:off x="4429124" y="1178702"/>
            <a:ext cx="2357454" cy="7208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1"/>
          </p:cNvCxnSpPr>
          <p:nvPr/>
        </p:nvCxnSpPr>
        <p:spPr>
          <a:xfrm rot="10800000">
            <a:off x="4429124" y="1928803"/>
            <a:ext cx="2357454" cy="3214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1" y="3143248"/>
            <a:ext cx="3518087" cy="257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4786314" y="3000372"/>
            <a:ext cx="3643338" cy="27860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3143248"/>
            <a:ext cx="3500462" cy="263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642910" y="3000372"/>
            <a:ext cx="3643338" cy="27860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2044" y="1357298"/>
            <a:ext cx="45448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3</a:t>
            </a:r>
          </a:p>
          <a:p>
            <a:pPr algn="ctr"/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Block Design -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90" y="142852"/>
            <a:ext cx="28765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789953"/>
            <a:ext cx="5929354" cy="278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00100" y="3871745"/>
            <a:ext cx="7402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자동차 마다 </a:t>
            </a:r>
            <a:r>
              <a:rPr lang="en-US" altLang="ko-KR" dirty="0" smtClean="0"/>
              <a:t>treatment effect(</a:t>
            </a:r>
            <a:r>
              <a:rPr lang="ko-KR" altLang="en-US" dirty="0" smtClean="0"/>
              <a:t>타이어 브랜드 효과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다름을 확인했다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그런데 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차이가 타이어의 위치에도 영향을 받을 것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위치효과를 나타내는 새로운 </a:t>
            </a:r>
            <a:r>
              <a:rPr lang="en-US" altLang="ko-KR" dirty="0" smtClean="0"/>
              <a:t>treatment(or factor)</a:t>
            </a:r>
            <a:r>
              <a:rPr lang="ko-KR" altLang="en-US" dirty="0" smtClean="0"/>
              <a:t>를 추가한다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714356"/>
            <a:ext cx="632972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071942"/>
            <a:ext cx="579688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3571876"/>
            <a:ext cx="493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690" y="142852"/>
            <a:ext cx="28765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857232"/>
            <a:ext cx="6429420" cy="23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6200000" flipH="1">
            <a:off x="3428992" y="2071678"/>
            <a:ext cx="857256" cy="857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4643438" y="2714620"/>
            <a:ext cx="785818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857884" y="2428868"/>
            <a:ext cx="785818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14290"/>
            <a:ext cx="5500726" cy="198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아래쪽 화살표 2"/>
          <p:cNvSpPr/>
          <p:nvPr/>
        </p:nvSpPr>
        <p:spPr>
          <a:xfrm>
            <a:off x="2071670" y="71697"/>
            <a:ext cx="135820" cy="2285733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3143240" y="71414"/>
            <a:ext cx="135820" cy="2285733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4214810" y="71697"/>
            <a:ext cx="135820" cy="2285733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286380" y="71697"/>
            <a:ext cx="135820" cy="2285733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71146" y="2357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8468" y="2357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7818" y="2357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928934"/>
            <a:ext cx="351573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500694" y="2928934"/>
            <a:ext cx="3500462" cy="335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8358214" y="2786058"/>
            <a:ext cx="142876" cy="3786214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5500694" y="2786058"/>
            <a:ext cx="142876" cy="3786214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7000892" y="2786058"/>
            <a:ext cx="142876" cy="3786214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786710" y="2357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7916456" y="2786058"/>
            <a:ext cx="142876" cy="3786214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1643050"/>
            <a:ext cx="378191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14282" y="571480"/>
            <a:ext cx="4214842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14744" y="1714488"/>
            <a:ext cx="500066" cy="571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814756"/>
            <a:ext cx="2571768" cy="39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500042"/>
            <a:ext cx="3743332" cy="249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3214686"/>
            <a:ext cx="3771888" cy="251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5400000" flipH="1" flipV="1">
            <a:off x="1643042" y="3000372"/>
            <a:ext cx="2857520" cy="15716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06" y="5286388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위치에 따른 차이점은 없다고 말할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49" y="252401"/>
            <a:ext cx="68865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905693"/>
            <a:ext cx="6572296" cy="204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4166250"/>
            <a:ext cx="6271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Treatment effect(</a:t>
            </a:r>
            <a:r>
              <a:rPr lang="ko-KR" altLang="en-US" dirty="0" smtClean="0"/>
              <a:t>타이어 </a:t>
            </a:r>
            <a:r>
              <a:rPr lang="ko-KR" altLang="en-US" dirty="0" err="1" smtClean="0"/>
              <a:t>브랜드별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관심이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타이어 브랜드 마다 마모되는 정도는 다를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그런데 이 때 자동차 마다 </a:t>
            </a:r>
            <a:r>
              <a:rPr lang="en-US" altLang="ko-KR" dirty="0" smtClean="0"/>
              <a:t>treatment effect</a:t>
            </a:r>
            <a:r>
              <a:rPr lang="ko-KR" altLang="en-US" dirty="0" smtClean="0"/>
              <a:t>가 다를 것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이런 자동차 종류를 </a:t>
            </a:r>
            <a:r>
              <a:rPr lang="en-US" altLang="ko-KR" dirty="0" smtClean="0"/>
              <a:t>Block effect</a:t>
            </a:r>
            <a:r>
              <a:rPr lang="ko-KR" altLang="en-US" dirty="0" smtClean="0"/>
              <a:t>로 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357166"/>
            <a:ext cx="4143404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438" y="357166"/>
            <a:ext cx="4214842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8604"/>
            <a:ext cx="4071966" cy="7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600442"/>
            <a:ext cx="2571768" cy="39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362073"/>
            <a:ext cx="4214842" cy="270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1357298"/>
            <a:ext cx="414340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14686"/>
            <a:ext cx="40719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57167"/>
            <a:ext cx="40719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0550" y="357166"/>
            <a:ext cx="40719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3483" y="3214686"/>
            <a:ext cx="4093359" cy="272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0499" y="1357298"/>
            <a:ext cx="576792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  <a:p>
            <a:pPr algn="ctr"/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Block Design-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6" y="714356"/>
            <a:ext cx="3714744" cy="29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58" y="1544451"/>
            <a:ext cx="3891628" cy="267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428604"/>
            <a:ext cx="4071966" cy="7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4" y="1455878"/>
            <a:ext cx="3929090" cy="283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85720" y="357166"/>
            <a:ext cx="4143404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43438" y="357166"/>
            <a:ext cx="4214842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00364" y="1571612"/>
            <a:ext cx="500066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43900" y="1500174"/>
            <a:ext cx="500066" cy="500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8604"/>
            <a:ext cx="4071966" cy="7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455878"/>
            <a:ext cx="3929090" cy="283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85720" y="357166"/>
            <a:ext cx="4214842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86182" y="1500174"/>
            <a:ext cx="500066" cy="500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1" y="1428736"/>
            <a:ext cx="378191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643438" y="357166"/>
            <a:ext cx="4214842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43900" y="1500174"/>
            <a:ext cx="500066" cy="571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600442"/>
            <a:ext cx="2571768" cy="39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6" y="785794"/>
            <a:ext cx="5072066" cy="177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2357422" y="571480"/>
            <a:ext cx="142876" cy="221457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3214678" y="571480"/>
            <a:ext cx="142876" cy="221457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4071934" y="571480"/>
            <a:ext cx="142876" cy="221457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4857752" y="571480"/>
            <a:ext cx="142876" cy="221457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785794"/>
            <a:ext cx="328614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5643570" y="816883"/>
            <a:ext cx="3286148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85394" y="357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8143900" y="714356"/>
            <a:ext cx="142876" cy="4500594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014154" y="357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6715140" y="714356"/>
            <a:ext cx="142876" cy="4500594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5500694" y="714356"/>
            <a:ext cx="142876" cy="4500594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57818" y="357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6" y="714356"/>
            <a:ext cx="3714744" cy="29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58" y="1544451"/>
            <a:ext cx="3891628" cy="267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428604"/>
            <a:ext cx="4071966" cy="7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4" y="1455878"/>
            <a:ext cx="3929090" cy="283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285720" y="357166"/>
            <a:ext cx="4143404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3438" y="357166"/>
            <a:ext cx="4214842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00364" y="1571612"/>
            <a:ext cx="500066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43900" y="1500174"/>
            <a:ext cx="500066" cy="500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298"/>
            <a:ext cx="414340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357298"/>
            <a:ext cx="421484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6" y="714356"/>
            <a:ext cx="3714744" cy="29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428604"/>
            <a:ext cx="4071966" cy="7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85720" y="357166"/>
            <a:ext cx="4143404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3438" y="357166"/>
            <a:ext cx="4214842" cy="4000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66"/>
            <a:ext cx="4100522" cy="273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57166"/>
            <a:ext cx="40719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3214686"/>
            <a:ext cx="40719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3214686"/>
            <a:ext cx="40719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472780"/>
            <a:ext cx="4071966" cy="167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54" y="2365655"/>
            <a:ext cx="3886208" cy="259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365655"/>
            <a:ext cx="385765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928670"/>
            <a:ext cx="1428760" cy="30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428604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모형 적합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오차의 가정 검토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2044" y="1357298"/>
            <a:ext cx="45448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</a:t>
            </a:r>
          </a:p>
          <a:p>
            <a:pPr algn="ctr"/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Block Design -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6" y="785794"/>
            <a:ext cx="5072066" cy="177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아래쪽 화살표 2"/>
          <p:cNvSpPr/>
          <p:nvPr/>
        </p:nvSpPr>
        <p:spPr>
          <a:xfrm>
            <a:off x="2357422" y="571480"/>
            <a:ext cx="142876" cy="221457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3214678" y="571480"/>
            <a:ext cx="142876" cy="221457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4071934" y="571480"/>
            <a:ext cx="142876" cy="221457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4857752" y="571480"/>
            <a:ext cx="142876" cy="221457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85394" y="357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14154" y="357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357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785794"/>
            <a:ext cx="335758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5643570" y="816883"/>
            <a:ext cx="3286148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8143900" y="714356"/>
            <a:ext cx="142876" cy="4500594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6715140" y="714356"/>
            <a:ext cx="142876" cy="4500594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5500694" y="714356"/>
            <a:ext cx="142876" cy="4500594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1875912"/>
            <a:ext cx="428628" cy="24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3500430" y="1785926"/>
            <a:ext cx="500066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01090" y="3357562"/>
            <a:ext cx="500066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131</Words>
  <Application>Microsoft Office PowerPoint</Application>
  <PresentationFormat>화면 슬라이드 쇼(4:3)</PresentationFormat>
  <Paragraphs>35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32</cp:revision>
  <dcterms:created xsi:type="dcterms:W3CDTF">2006-10-05T04:04:58Z</dcterms:created>
  <dcterms:modified xsi:type="dcterms:W3CDTF">2013-04-17T13:56:00Z</dcterms:modified>
</cp:coreProperties>
</file>