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19"/>
  </p:notesMasterIdLst>
  <p:sldIdLst>
    <p:sldId id="256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6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시작" id="{E75E278A-FF0E-49A4-B170-79828D63BBAD}">
          <p14:sldIdLst>
            <p14:sldId id="256"/>
          </p14:sldIdLst>
        </p14:section>
        <p14:section name="디자인, 감동, 공동 작업" id="{B9B51309-D148-4332-87C2-07BE32FBCA3B}">
          <p14:sldIdLst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</p14:sldIdLst>
        </p14:section>
        <p14:section name="자세히 알아보기" id="{2CC34DB2-6590-42C0-AD4B-A04C6060184E}">
          <p14:sldIdLst>
            <p14:sldId id="26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만든 이" initials="오전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B4A6"/>
    <a:srgbClr val="734F29"/>
    <a:srgbClr val="D24726"/>
    <a:srgbClr val="DD462F"/>
    <a:srgbClr val="AEB785"/>
    <a:srgbClr val="EFD5A2"/>
    <a:srgbClr val="3B3026"/>
    <a:srgbClr val="ECE1CA"/>
    <a:srgbClr val="79553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45" autoAdjust="0"/>
    <p:restoredTop sz="94280" autoAdjust="0"/>
  </p:normalViewPr>
  <p:slideViewPr>
    <p:cSldViewPr snapToGrid="0">
      <p:cViewPr varScale="1">
        <p:scale>
          <a:sx n="79" d="100"/>
          <a:sy n="79" d="100"/>
        </p:scale>
        <p:origin x="336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1">
              <a:defRPr lang="ko-KR" sz="1200"/>
            </a:lvl1pPr>
          </a:lstStyle>
          <a:p>
            <a:endParaRPr lang="ko-KR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1">
              <a:defRPr lang="ko-KR" sz="1200"/>
            </a:lvl1pPr>
          </a:lstStyle>
          <a:p>
            <a:fld id="{EC13577B-6902-467D-A26C-08A0DD5E4E03}" type="datetimeFigureOut">
              <a:t>2014-06-21</a:t>
            </a:fld>
            <a:endParaRPr lang="ko-KR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latinLnBrk="1"/>
            <a:r>
              <a:rPr lang="ko-KR"/>
              <a:t>마스터 텍스트 스타일을 편집합니다</a:t>
            </a:r>
          </a:p>
          <a:p>
            <a:pPr lvl="1" latinLnBrk="1"/>
            <a:r>
              <a:rPr lang="ko-KR"/>
              <a:t>둘째 수준</a:t>
            </a:r>
          </a:p>
          <a:p>
            <a:pPr lvl="2" latinLnBrk="1"/>
            <a:r>
              <a:rPr lang="ko-KR"/>
              <a:t>셋째 수준</a:t>
            </a:r>
          </a:p>
          <a:p>
            <a:pPr lvl="3" latinLnBrk="1"/>
            <a:r>
              <a:rPr lang="ko-KR"/>
              <a:t>넷째 수준</a:t>
            </a:r>
          </a:p>
          <a:p>
            <a:pPr lvl="4" latinLnBrk="1"/>
            <a:r>
              <a:rPr lang="ko-KR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1">
              <a:defRPr lang="ko-KR" sz="1200"/>
            </a:lvl1pPr>
          </a:lstStyle>
          <a:p>
            <a:endParaRPr 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1">
              <a:defRPr lang="ko-KR" sz="1200"/>
            </a:lvl1pPr>
          </a:lstStyle>
          <a:p>
            <a:fld id="{DF61EA0F-A667-4B49-8422-0062BC55E249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ko-KR" smtClean="0"/>
              <a:t>1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dirty="0" smtClean="0"/>
              <a:t> </a:t>
            </a:r>
            <a:r>
              <a:rPr lang="ko-KR" baseline="0" dirty="0" smtClean="0"/>
              <a:t>슬라이드 쇼 모드에서 PowerPoint 시작 센터로 이동하려면 화살표를 클릭하세요.</a:t>
            </a:r>
            <a:endParaRPr 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t>16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8511961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 6"/>
          <p:cNvSpPr/>
          <p:nvPr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sz="180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38200" y="2061006"/>
            <a:ext cx="10515600" cy="2387600"/>
          </a:xfrm>
        </p:spPr>
        <p:txBody>
          <a:bodyPr anchor="b">
            <a:normAutofit/>
          </a:bodyPr>
          <a:lstStyle>
            <a:lvl1pPr algn="l" latinLnBrk="1">
              <a:defRPr lang="ko-KR" sz="5400"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38202" y="5110609"/>
            <a:ext cx="6705599" cy="1137793"/>
          </a:xfrm>
        </p:spPr>
        <p:txBody>
          <a:bodyPr>
            <a:normAutofit/>
          </a:bodyPr>
          <a:lstStyle>
            <a:lvl1pPr marL="0" indent="0" algn="l" latinLnBrk="1">
              <a:lnSpc>
                <a:spcPct val="150000"/>
              </a:lnSpc>
              <a:spcBef>
                <a:spcPts val="600"/>
              </a:spcBef>
              <a:buNone/>
              <a:defRPr lang="ko-KR" sz="2800">
                <a:solidFill>
                  <a:srgbClr val="D24726"/>
                </a:solidFill>
                <a:latin typeface="+mj-lt"/>
              </a:defRPr>
            </a:lvl1pPr>
            <a:lvl2pPr marL="457200" indent="0" algn="ctr" latinLnBrk="1">
              <a:buNone/>
              <a:defRPr lang="ko-KR" sz="2000"/>
            </a:lvl2pPr>
            <a:lvl3pPr marL="914400" indent="0" algn="ctr" latinLnBrk="1">
              <a:buNone/>
              <a:defRPr lang="ko-KR" sz="1800"/>
            </a:lvl3pPr>
            <a:lvl4pPr marL="1371600" indent="0" algn="ctr" latinLnBrk="1">
              <a:buNone/>
              <a:defRPr lang="ko-KR" sz="1600"/>
            </a:lvl4pPr>
            <a:lvl5pPr marL="1828800" indent="0" algn="ctr" latinLnBrk="1">
              <a:buNone/>
              <a:defRPr lang="ko-KR" sz="1600"/>
            </a:lvl5pPr>
            <a:lvl6pPr marL="2286000" indent="0" algn="ctr" latinLnBrk="1">
              <a:buNone/>
              <a:defRPr lang="ko-KR" sz="1600"/>
            </a:lvl6pPr>
            <a:lvl7pPr marL="2743200" indent="0" algn="ctr" latinLnBrk="1">
              <a:buNone/>
              <a:defRPr lang="ko-KR" sz="1600"/>
            </a:lvl7pPr>
            <a:lvl8pPr marL="3200400" indent="0" algn="ctr" latinLnBrk="1">
              <a:buNone/>
              <a:defRPr lang="ko-KR" sz="1600"/>
            </a:lvl8pPr>
            <a:lvl9pPr marL="3657600" indent="0" algn="ctr" latinLnBrk="1">
              <a:buNone/>
              <a:defRPr lang="ko-KR"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2014-06-21</a:t>
            </a:fld>
            <a:endParaRPr 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ko-KR"/>
          </a:p>
        </p:txBody>
      </p:sp>
      <p:sp>
        <p:nvSpPr>
          <p:cNvPr id="8" name="사각형 7"/>
          <p:cNvSpPr/>
          <p:nvPr userDrawn="1"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sz="180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sz="180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 latinLnBrk="1">
              <a:defRPr lang="ko-KR" sz="3600"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latinLnBrk="1"/>
            <a:r>
              <a:rPr lang="ko-KR" altLang="en-US" smtClean="0"/>
              <a:t>마스터 텍스트 스타일을 편집합니다</a:t>
            </a:r>
          </a:p>
          <a:p>
            <a:pPr lvl="1" latinLnBrk="1"/>
            <a:r>
              <a:rPr lang="ko-KR" altLang="en-US" smtClean="0"/>
              <a:t>둘째 수준</a:t>
            </a:r>
          </a:p>
          <a:p>
            <a:pPr lvl="2" latinLnBrk="1"/>
            <a:r>
              <a:rPr lang="ko-KR" altLang="en-US" smtClean="0"/>
              <a:t>셋째 수준</a:t>
            </a:r>
          </a:p>
          <a:p>
            <a:pPr lvl="3" latinLnBrk="1"/>
            <a:r>
              <a:rPr lang="ko-KR" altLang="en-US" smtClean="0"/>
              <a:t>넷째 수준</a:t>
            </a:r>
          </a:p>
          <a:p>
            <a:pPr lvl="4" latinLnBrk="1"/>
            <a:r>
              <a:rPr lang="ko-KR" altLang="en-US" smtClean="0"/>
              <a:t>다섯째 수준</a:t>
            </a:r>
            <a:endParaRPr lang="ko-KR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2014-06-21</a:t>
            </a:fld>
            <a:endParaRPr 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ko-KR"/>
          </a:p>
        </p:txBody>
      </p:sp>
      <p:sp>
        <p:nvSpPr>
          <p:cNvPr id="8" name="사각형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sz="1800"/>
          </a:p>
        </p:txBody>
      </p:sp>
    </p:spTree>
    <p:extLst>
      <p:ext uri="{BB962C8B-B14F-4D97-AF65-F5344CB8AC3E}">
        <p14:creationId xmlns:p14="http://schemas.microsoft.com/office/powerpoint/2010/main" val="5969213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 6"/>
          <p:cNvSpPr/>
          <p:nvPr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sz="1800"/>
          </a:p>
        </p:txBody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10215419" y="365125"/>
            <a:ext cx="1819564" cy="5811838"/>
          </a:xfrm>
        </p:spPr>
        <p:txBody>
          <a:bodyPr vert="eaVert" anchor="b">
            <a:normAutofit/>
          </a:bodyPr>
          <a:lstStyle>
            <a:lvl1pPr latinLnBrk="1">
              <a:defRPr lang="ko-KR" sz="3600"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 latinLnBrk="1"/>
            <a:r>
              <a:rPr lang="ko-KR" altLang="en-US" smtClean="0"/>
              <a:t>마스터 텍스트 스타일을 편집합니다</a:t>
            </a:r>
          </a:p>
          <a:p>
            <a:pPr lvl="1" latinLnBrk="1"/>
            <a:r>
              <a:rPr lang="ko-KR" altLang="en-US" smtClean="0"/>
              <a:t>둘째 수준</a:t>
            </a:r>
          </a:p>
          <a:p>
            <a:pPr lvl="2" latinLnBrk="1"/>
            <a:r>
              <a:rPr lang="ko-KR" altLang="en-US" smtClean="0"/>
              <a:t>셋째 수준</a:t>
            </a:r>
          </a:p>
          <a:p>
            <a:pPr lvl="3" latinLnBrk="1"/>
            <a:r>
              <a:rPr lang="ko-KR" altLang="en-US" smtClean="0"/>
              <a:t>넷째 수준</a:t>
            </a:r>
          </a:p>
          <a:p>
            <a:pPr lvl="4" latinLnBrk="1"/>
            <a:r>
              <a:rPr lang="ko-KR" altLang="en-US" smtClean="0"/>
              <a:t>다섯째 수준</a:t>
            </a:r>
            <a:endParaRPr lang="ko-KR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2014-06-21</a:t>
            </a:fld>
            <a:endParaRPr 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ko-KR" dirty="0"/>
          </a:p>
        </p:txBody>
      </p:sp>
      <p:sp>
        <p:nvSpPr>
          <p:cNvPr id="8" name="사각형 7"/>
          <p:cNvSpPr/>
          <p:nvPr userDrawn="1"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sz="1800"/>
          </a:p>
        </p:txBody>
      </p:sp>
    </p:spTree>
    <p:extLst>
      <p:ext uri="{BB962C8B-B14F-4D97-AF65-F5344CB8AC3E}">
        <p14:creationId xmlns:p14="http://schemas.microsoft.com/office/powerpoint/2010/main" val="13022666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sz="180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 anchor="b">
            <a:normAutofit/>
          </a:bodyPr>
          <a:lstStyle>
            <a:lvl1pPr latinLnBrk="1">
              <a:defRPr lang="ko-KR" sz="3600"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1" y="1825625"/>
            <a:ext cx="4167753" cy="4351338"/>
          </a:xfrm>
        </p:spPr>
        <p:txBody>
          <a:bodyPr>
            <a:normAutofit/>
          </a:bodyPr>
          <a:lstStyle>
            <a:lvl1pPr marL="0" indent="0" latinLnBrk="1">
              <a:lnSpc>
                <a:spcPct val="150000"/>
              </a:lnSpc>
              <a:spcAft>
                <a:spcPts val="1200"/>
              </a:spcAft>
              <a:buNone/>
              <a:defRPr lang="ko-KR" sz="1600">
                <a:solidFill>
                  <a:schemeClr val="bg1">
                    <a:lumMod val="50000"/>
                  </a:schemeClr>
                </a:solidFill>
              </a:defRPr>
            </a:lvl1pPr>
            <a:lvl2pPr latinLnBrk="1">
              <a:lnSpc>
                <a:spcPct val="150000"/>
              </a:lnSpc>
              <a:spcAft>
                <a:spcPts val="1200"/>
              </a:spcAft>
              <a:defRPr lang="ko-KR" sz="1400">
                <a:solidFill>
                  <a:schemeClr val="bg1">
                    <a:lumMod val="50000"/>
                  </a:schemeClr>
                </a:solidFill>
              </a:defRPr>
            </a:lvl2pPr>
            <a:lvl3pPr latinLnBrk="1">
              <a:lnSpc>
                <a:spcPct val="150000"/>
              </a:lnSpc>
              <a:spcAft>
                <a:spcPts val="1200"/>
              </a:spcAft>
              <a:defRPr lang="ko-KR" sz="1200">
                <a:solidFill>
                  <a:schemeClr val="bg1">
                    <a:lumMod val="50000"/>
                  </a:schemeClr>
                </a:solidFill>
              </a:defRPr>
            </a:lvl3pPr>
            <a:lvl4pPr latinLnBrk="1">
              <a:lnSpc>
                <a:spcPct val="150000"/>
              </a:lnSpc>
              <a:spcAft>
                <a:spcPts val="1200"/>
              </a:spcAft>
              <a:defRPr lang="ko-KR" sz="1100">
                <a:solidFill>
                  <a:schemeClr val="bg1">
                    <a:lumMod val="50000"/>
                  </a:schemeClr>
                </a:solidFill>
              </a:defRPr>
            </a:lvl4pPr>
            <a:lvl5pPr latinLnBrk="1">
              <a:lnSpc>
                <a:spcPct val="150000"/>
              </a:lnSpc>
              <a:spcAft>
                <a:spcPts val="1200"/>
              </a:spcAft>
              <a:defRPr lang="ko-KR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 latinLnBrk="1"/>
            <a:r>
              <a:rPr lang="ko-KR" altLang="en-US" smtClean="0"/>
              <a:t>마스터 텍스트 스타일을 편집합니다</a:t>
            </a:r>
          </a:p>
          <a:p>
            <a:pPr lvl="1" latinLnBrk="1"/>
            <a:r>
              <a:rPr lang="ko-KR" altLang="en-US" smtClean="0"/>
              <a:t>둘째 수준</a:t>
            </a:r>
          </a:p>
          <a:p>
            <a:pPr lvl="2" latinLnBrk="1"/>
            <a:r>
              <a:rPr lang="ko-KR" altLang="en-US" smtClean="0"/>
              <a:t>셋째 수준</a:t>
            </a:r>
          </a:p>
          <a:p>
            <a:pPr lvl="3" latinLnBrk="1"/>
            <a:r>
              <a:rPr lang="ko-KR" altLang="en-US" smtClean="0"/>
              <a:t>넷째 수준</a:t>
            </a:r>
          </a:p>
          <a:p>
            <a:pPr lvl="4" latinLnBrk="1"/>
            <a:r>
              <a:rPr lang="ko-KR" altLang="en-US" smtClean="0"/>
              <a:t>다섯째 수준</a:t>
            </a:r>
            <a:endParaRPr lang="ko-KR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2014-06-21</a:t>
            </a:fld>
            <a:endParaRPr 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ko-KR"/>
          </a:p>
        </p:txBody>
      </p:sp>
      <p:sp>
        <p:nvSpPr>
          <p:cNvPr id="8" name="사각형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sz="180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 6"/>
          <p:cNvSpPr/>
          <p:nvPr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sz="1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1" y="2402238"/>
            <a:ext cx="4508715" cy="2187227"/>
          </a:xfrm>
        </p:spPr>
        <p:txBody>
          <a:bodyPr anchor="ctr">
            <a:noAutofit/>
          </a:bodyPr>
          <a:lstStyle>
            <a:lvl1pPr algn="l" latinLnBrk="1">
              <a:defRPr lang="ko-KR" sz="4800">
                <a:solidFill>
                  <a:srgbClr val="D2472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323308" y="2402237"/>
            <a:ext cx="5269424" cy="2187226"/>
          </a:xfrm>
        </p:spPr>
        <p:txBody>
          <a:bodyPr anchor="ctr">
            <a:normAutofit/>
          </a:bodyPr>
          <a:lstStyle>
            <a:lvl1pPr marL="0" indent="0" latinLnBrk="1">
              <a:lnSpc>
                <a:spcPct val="150000"/>
              </a:lnSpc>
              <a:buNone/>
              <a:defRPr lang="ko-KR" sz="2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latinLnBrk="1">
              <a:buNone/>
              <a:defRPr lang="ko-KR" sz="2000"/>
            </a:lvl2pPr>
            <a:lvl3pPr marL="914400" indent="0" latinLnBrk="1">
              <a:buNone/>
              <a:defRPr lang="ko-KR" sz="1800"/>
            </a:lvl3pPr>
            <a:lvl4pPr marL="1371600" indent="0" latinLnBrk="1">
              <a:buNone/>
              <a:defRPr lang="ko-KR" sz="1600"/>
            </a:lvl4pPr>
            <a:lvl5pPr marL="1828800" indent="0" latinLnBrk="1">
              <a:buNone/>
              <a:defRPr lang="ko-KR" sz="1600"/>
            </a:lvl5pPr>
            <a:lvl6pPr marL="2286000" indent="0" latinLnBrk="1">
              <a:buNone/>
              <a:defRPr lang="ko-KR" sz="1600"/>
            </a:lvl6pPr>
            <a:lvl7pPr marL="2743200" indent="0" latinLnBrk="1">
              <a:buNone/>
              <a:defRPr lang="ko-KR" sz="1600"/>
            </a:lvl7pPr>
            <a:lvl8pPr marL="3200400" indent="0" latinLnBrk="1">
              <a:buNone/>
              <a:defRPr lang="ko-KR" sz="1600"/>
            </a:lvl8pPr>
            <a:lvl9pPr marL="3657600" indent="0" latinLnBrk="1">
              <a:buNone/>
              <a:defRPr lang="ko-KR" sz="1600"/>
            </a:lvl9pPr>
          </a:lstStyle>
          <a:p>
            <a:pPr lvl="0" latinLnBrk="1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BEEBAAA-29B5-4AF5-BC5F-7E580C29002D}" type="datetimeFigureOut">
              <a:rPr lang="en-US" altLang="ko-KR" smtClean="0"/>
              <a:pPr/>
              <a:t>6/21/2014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860EDB8-5305-433F-BE41-D7A86D811DB3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  <p:sp>
        <p:nvSpPr>
          <p:cNvPr id="8" name="사각형 7"/>
          <p:cNvSpPr/>
          <p:nvPr userDrawn="1"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sz="1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 7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sz="1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 latinLnBrk="1">
              <a:defRPr lang="ko-KR" sz="3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 latinLnBrk="1">
              <a:defRPr lang="ko-KR" sz="16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atinLnBrk="1">
              <a:defRPr lang="ko-KR" sz="14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latinLnBrk="1">
              <a:defRPr lang="ko-KR" sz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latinLnBrk="1">
              <a:defRPr lang="ko-KR" sz="11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latinLnBrk="1">
              <a:defRPr lang="ko-KR" sz="11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marL="0" lvl="0" indent="0" latinLnBrk="1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smtClean="0"/>
              <a:t>마스터 텍스트 스타일을 편집합니다</a:t>
            </a:r>
          </a:p>
          <a:p>
            <a:pPr marL="0" lvl="1" indent="0" latinLnBrk="1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smtClean="0"/>
              <a:t>둘째 수준</a:t>
            </a:r>
          </a:p>
          <a:p>
            <a:pPr marL="0" lvl="2" indent="0" latinLnBrk="1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smtClean="0"/>
              <a:t>셋째 수준</a:t>
            </a:r>
          </a:p>
          <a:p>
            <a:pPr marL="0" lvl="3" indent="0" latinLnBrk="1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smtClean="0"/>
              <a:t>넷째 수준</a:t>
            </a:r>
          </a:p>
          <a:p>
            <a:pPr marL="0" lvl="4" indent="0" latinLnBrk="1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smtClean="0"/>
              <a:t>다섯째 수준</a:t>
            </a:r>
            <a:endParaRPr lang="ko-KR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 latinLnBrk="1">
              <a:defRPr lang="ko-KR" sz="16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atinLnBrk="1">
              <a:defRPr lang="ko-KR" sz="14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latinLnBrk="1">
              <a:defRPr lang="ko-KR" sz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latinLnBrk="1">
              <a:defRPr lang="ko-KR" sz="11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latinLnBrk="1">
              <a:defRPr lang="ko-KR" sz="11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marL="0" lvl="0" indent="0" latinLnBrk="1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smtClean="0"/>
              <a:t>마스터 텍스트 스타일을 편집합니다</a:t>
            </a:r>
          </a:p>
          <a:p>
            <a:pPr marL="0" lvl="1" indent="0" latinLnBrk="1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smtClean="0"/>
              <a:t>둘째 수준</a:t>
            </a:r>
          </a:p>
          <a:p>
            <a:pPr marL="0" lvl="2" indent="0" latinLnBrk="1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smtClean="0"/>
              <a:t>셋째 수준</a:t>
            </a:r>
          </a:p>
          <a:p>
            <a:pPr marL="0" lvl="3" indent="0" latinLnBrk="1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smtClean="0"/>
              <a:t>넷째 수준</a:t>
            </a:r>
          </a:p>
          <a:p>
            <a:pPr marL="0" lvl="4" indent="0" latinLnBrk="1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smtClean="0"/>
              <a:t>다섯째 수준</a:t>
            </a:r>
            <a:endParaRPr lang="ko-KR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BEEBAAA-29B5-4AF5-BC5F-7E580C29002D}" type="datetimeFigureOut">
              <a:rPr lang="en-US" altLang="ko-KR" smtClean="0"/>
              <a:pPr/>
              <a:t>6/21/2014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860EDB8-5305-433F-BE41-D7A86D811DB3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  <p:sp>
        <p:nvSpPr>
          <p:cNvPr id="9" name="사각형 8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sz="1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282238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사각형 9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sz="1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0"/>
            <a:ext cx="10737851" cy="1228436"/>
          </a:xfrm>
        </p:spPr>
        <p:txBody>
          <a:bodyPr anchor="b">
            <a:normAutofit/>
          </a:bodyPr>
          <a:lstStyle>
            <a:lvl1pPr latinLnBrk="1">
              <a:defRPr lang="ko-KR" sz="3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1" y="1489075"/>
            <a:ext cx="5156200" cy="641350"/>
          </a:xfrm>
        </p:spPr>
        <p:txBody>
          <a:bodyPr anchor="b"/>
          <a:lstStyle>
            <a:lvl1pPr marL="0" indent="0" latinLnBrk="1">
              <a:buNone/>
              <a:defRPr lang="ko-KR" sz="24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latinLnBrk="1">
              <a:buNone/>
              <a:defRPr lang="ko-KR" sz="2000" b="1"/>
            </a:lvl2pPr>
            <a:lvl3pPr marL="914400" indent="0" latinLnBrk="1">
              <a:buNone/>
              <a:defRPr lang="ko-KR" sz="1800" b="1"/>
            </a:lvl3pPr>
            <a:lvl4pPr marL="1371600" indent="0" latinLnBrk="1">
              <a:buNone/>
              <a:defRPr lang="ko-KR" sz="1600" b="1"/>
            </a:lvl4pPr>
            <a:lvl5pPr marL="1828800" indent="0" latinLnBrk="1">
              <a:buNone/>
              <a:defRPr lang="ko-KR" sz="1600" b="1"/>
            </a:lvl5pPr>
            <a:lvl6pPr marL="2286000" indent="0" latinLnBrk="1">
              <a:buNone/>
              <a:defRPr lang="ko-KR" sz="1600" b="1"/>
            </a:lvl6pPr>
            <a:lvl7pPr marL="2743200" indent="0" latinLnBrk="1">
              <a:buNone/>
              <a:defRPr lang="ko-KR" sz="1600" b="1"/>
            </a:lvl7pPr>
            <a:lvl8pPr marL="3200400" indent="0" latinLnBrk="1">
              <a:buNone/>
              <a:defRPr lang="ko-KR" sz="1600" b="1"/>
            </a:lvl8pPr>
            <a:lvl9pPr marL="3657600" indent="0" latinLnBrk="1">
              <a:buNone/>
              <a:defRPr lang="ko-KR" sz="1600" b="1"/>
            </a:lvl9pPr>
          </a:lstStyle>
          <a:p>
            <a:pPr lvl="0" latinLnBrk="1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1851" y="2193927"/>
            <a:ext cx="5156200" cy="3978275"/>
          </a:xfrm>
        </p:spPr>
        <p:txBody>
          <a:bodyPr vert="horz" lIns="91440" tIns="45720" rIns="91440" bIns="45720" rtlCol="0">
            <a:normAutofit/>
          </a:bodyPr>
          <a:lstStyle>
            <a:lvl1pPr latinLnBrk="1">
              <a:defRPr lang="ko-KR" sz="16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atinLnBrk="1">
              <a:defRPr lang="ko-KR" sz="14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latinLnBrk="1">
              <a:defRPr lang="ko-KR" sz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latinLnBrk="1">
              <a:defRPr lang="ko-KR" sz="11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latinLnBrk="1">
              <a:defRPr lang="ko-KR" sz="11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marL="0" lvl="0" indent="0" latinLnBrk="1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smtClean="0"/>
              <a:t>마스터 텍스트 스타일을 편집합니다</a:t>
            </a:r>
          </a:p>
          <a:p>
            <a:pPr marL="0" lvl="1" indent="0" latinLnBrk="1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smtClean="0"/>
              <a:t>둘째 수준</a:t>
            </a:r>
          </a:p>
          <a:p>
            <a:pPr marL="0" lvl="2" indent="0" latinLnBrk="1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smtClean="0"/>
              <a:t>셋째 수준</a:t>
            </a:r>
          </a:p>
          <a:p>
            <a:pPr marL="0" lvl="3" indent="0" latinLnBrk="1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smtClean="0"/>
              <a:t>넷째 수준</a:t>
            </a:r>
          </a:p>
          <a:p>
            <a:pPr marL="0" lvl="4" indent="0" latinLnBrk="1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smtClean="0"/>
              <a:t>다섯째 수준</a:t>
            </a:r>
            <a:endParaRPr lang="ko-KR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89664" y="1489075"/>
            <a:ext cx="5157787" cy="641350"/>
          </a:xfrm>
        </p:spPr>
        <p:txBody>
          <a:bodyPr anchor="b"/>
          <a:lstStyle>
            <a:lvl1pPr marL="0" indent="0" latinLnBrk="1">
              <a:buNone/>
              <a:defRPr lang="ko-KR" sz="24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latinLnBrk="1">
              <a:buNone/>
              <a:defRPr lang="ko-KR" sz="2000" b="1"/>
            </a:lvl2pPr>
            <a:lvl3pPr marL="914400" indent="0" latinLnBrk="1">
              <a:buNone/>
              <a:defRPr lang="ko-KR" sz="1800" b="1"/>
            </a:lvl3pPr>
            <a:lvl4pPr marL="1371600" indent="0" latinLnBrk="1">
              <a:buNone/>
              <a:defRPr lang="ko-KR" sz="1600" b="1"/>
            </a:lvl4pPr>
            <a:lvl5pPr marL="1828800" indent="0" latinLnBrk="1">
              <a:buNone/>
              <a:defRPr lang="ko-KR" sz="1600" b="1"/>
            </a:lvl5pPr>
            <a:lvl6pPr marL="2286000" indent="0" latinLnBrk="1">
              <a:buNone/>
              <a:defRPr lang="ko-KR" sz="1600" b="1"/>
            </a:lvl6pPr>
            <a:lvl7pPr marL="2743200" indent="0" latinLnBrk="1">
              <a:buNone/>
              <a:defRPr lang="ko-KR" sz="1600" b="1"/>
            </a:lvl7pPr>
            <a:lvl8pPr marL="3200400" indent="0" latinLnBrk="1">
              <a:buNone/>
              <a:defRPr lang="ko-KR" sz="1600" b="1"/>
            </a:lvl8pPr>
            <a:lvl9pPr marL="3657600" indent="0" latinLnBrk="1">
              <a:buNone/>
              <a:defRPr lang="ko-KR" sz="1600" b="1"/>
            </a:lvl9pPr>
          </a:lstStyle>
          <a:p>
            <a:pPr lvl="0" latinLnBrk="1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89664" y="2193927"/>
            <a:ext cx="5157787" cy="3978275"/>
          </a:xfrm>
        </p:spPr>
        <p:txBody>
          <a:bodyPr vert="horz" lIns="91440" tIns="45720" rIns="91440" bIns="45720" rtlCol="0">
            <a:normAutofit/>
          </a:bodyPr>
          <a:lstStyle>
            <a:lvl1pPr latinLnBrk="1">
              <a:defRPr lang="ko-KR" sz="16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atinLnBrk="1">
              <a:defRPr lang="ko-KR" sz="14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latinLnBrk="1">
              <a:defRPr lang="ko-KR" sz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latinLnBrk="1">
              <a:defRPr lang="ko-KR" sz="11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latinLnBrk="1">
              <a:defRPr lang="ko-KR" sz="11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marL="0" lvl="0" indent="0" latinLnBrk="1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smtClean="0"/>
              <a:t>마스터 텍스트 스타일을 편집합니다</a:t>
            </a:r>
          </a:p>
          <a:p>
            <a:pPr marL="0" lvl="1" indent="0" latinLnBrk="1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smtClean="0"/>
              <a:t>둘째 수준</a:t>
            </a:r>
          </a:p>
          <a:p>
            <a:pPr marL="0" lvl="2" indent="0" latinLnBrk="1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smtClean="0"/>
              <a:t>셋째 수준</a:t>
            </a:r>
          </a:p>
          <a:p>
            <a:pPr marL="0" lvl="3" indent="0" latinLnBrk="1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smtClean="0"/>
              <a:t>넷째 수준</a:t>
            </a:r>
          </a:p>
          <a:p>
            <a:pPr marL="0" lvl="4" indent="0" latinLnBrk="1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smtClean="0"/>
              <a:t>다섯째 수준</a:t>
            </a:r>
            <a:endParaRPr lang="ko-KR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BEEBAAA-29B5-4AF5-BC5F-7E580C29002D}" type="datetimeFigureOut">
              <a:rPr lang="en-US" altLang="ko-KR" smtClean="0"/>
              <a:pPr/>
              <a:t>6/21/2014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860EDB8-5305-433F-BE41-D7A86D811DB3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  <p:sp>
        <p:nvSpPr>
          <p:cNvPr id="11" name="사각형 10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sz="1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060298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 5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sz="1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 latinLnBrk="1">
              <a:defRPr lang="ko-KR" sz="3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BEEBAAA-29B5-4AF5-BC5F-7E580C29002D}" type="datetimeFigureOut">
              <a:rPr lang="en-US" altLang="ko-KR" smtClean="0"/>
              <a:pPr/>
              <a:t>6/21/2014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860EDB8-5305-433F-BE41-D7A86D811DB3}" type="slidenum">
              <a:rPr lang="en-US" altLang="ko-KR" smtClean="0"/>
              <a:pPr/>
              <a:t>‹#›</a:t>
            </a:fld>
            <a:endParaRPr lang="en-US" altLang="ko-KR"/>
          </a:p>
        </p:txBody>
      </p:sp>
      <p:sp>
        <p:nvSpPr>
          <p:cNvPr id="7" name="사각형 6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sz="1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08144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BEEBAAA-29B5-4AF5-BC5F-7E580C29002D}" type="datetimeFigureOut">
              <a:rPr lang="en-US" altLang="ko-KR" smtClean="0"/>
              <a:pPr/>
              <a:t>6/21/2014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860EDB8-5305-433F-BE41-D7A86D811DB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374320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내용(캡션 포함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 latinLnBrk="1">
              <a:defRPr lang="ko-KR" sz="3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 vert="horz" lIns="91440" tIns="45720" rIns="91440" bIns="45720" rtlCol="0">
            <a:normAutofit/>
          </a:bodyPr>
          <a:lstStyle>
            <a:lvl1pPr latinLnBrk="1">
              <a:defRPr lang="ko-KR" sz="16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atinLnBrk="1">
              <a:defRPr lang="ko-KR" sz="14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latinLnBrk="1">
              <a:defRPr lang="ko-KR" sz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latinLnBrk="1">
              <a:defRPr lang="ko-KR" sz="11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latinLnBrk="1">
              <a:defRPr lang="ko-KR" sz="11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marL="0" lvl="0" indent="0" latinLnBrk="1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smtClean="0"/>
              <a:t>마스터 텍스트 스타일을 편집합니다</a:t>
            </a:r>
          </a:p>
          <a:p>
            <a:pPr marL="0" lvl="1" indent="0" latinLnBrk="1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smtClean="0"/>
              <a:t>둘째 수준</a:t>
            </a:r>
          </a:p>
          <a:p>
            <a:pPr marL="0" lvl="2" indent="0" latinLnBrk="1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smtClean="0"/>
              <a:t>셋째 수준</a:t>
            </a:r>
          </a:p>
          <a:p>
            <a:pPr marL="0" lvl="3" indent="0" latinLnBrk="1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smtClean="0"/>
              <a:t>넷째 수준</a:t>
            </a:r>
          </a:p>
          <a:p>
            <a:pPr marL="0" lvl="4" indent="0" latinLnBrk="1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smtClean="0"/>
              <a:t>다섯째 수준</a:t>
            </a:r>
            <a:endParaRPr lang="ko-KR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 latinLnBrk="1">
              <a:buNone/>
              <a:defRPr lang="ko-KR"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latinLnBrk="1">
              <a:buNone/>
              <a:defRPr lang="ko-KR" sz="1400"/>
            </a:lvl2pPr>
            <a:lvl3pPr marL="914400" indent="0" latinLnBrk="1">
              <a:buNone/>
              <a:defRPr lang="ko-KR" sz="1200"/>
            </a:lvl3pPr>
            <a:lvl4pPr marL="1371600" indent="0" latinLnBrk="1">
              <a:buNone/>
              <a:defRPr lang="ko-KR" sz="1000"/>
            </a:lvl4pPr>
            <a:lvl5pPr marL="1828800" indent="0" latinLnBrk="1">
              <a:buNone/>
              <a:defRPr lang="ko-KR" sz="1000"/>
            </a:lvl5pPr>
            <a:lvl6pPr marL="2286000" indent="0" latinLnBrk="1">
              <a:buNone/>
              <a:defRPr lang="ko-KR" sz="1000"/>
            </a:lvl6pPr>
            <a:lvl7pPr marL="2743200" indent="0" latinLnBrk="1">
              <a:buNone/>
              <a:defRPr lang="ko-KR" sz="1000"/>
            </a:lvl7pPr>
            <a:lvl8pPr marL="3200400" indent="0" latinLnBrk="1">
              <a:buNone/>
              <a:defRPr lang="ko-KR" sz="1000"/>
            </a:lvl8pPr>
            <a:lvl9pPr marL="3657600" indent="0" latinLnBrk="1">
              <a:buNone/>
              <a:defRPr lang="ko-KR" sz="1000"/>
            </a:lvl9pPr>
          </a:lstStyle>
          <a:p>
            <a:pPr lvl="0" latinLnBrk="1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BEEBAAA-29B5-4AF5-BC5F-7E580C29002D}" type="datetimeFigureOut">
              <a:rPr lang="en-US" altLang="ko-KR" smtClean="0"/>
              <a:pPr/>
              <a:t>6/21/2014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860EDB8-5305-433F-BE41-D7A86D811DB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841938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그림(캡션 포함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 latinLnBrk="1">
              <a:defRPr lang="ko-KR" sz="3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dirty="0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 latinLnBrk="1">
              <a:buNone/>
              <a:defRPr lang="ko-KR" sz="3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latinLnBrk="1">
              <a:buNone/>
              <a:defRPr lang="ko-KR" sz="2800"/>
            </a:lvl2pPr>
            <a:lvl3pPr marL="914400" indent="0" latinLnBrk="1">
              <a:buNone/>
              <a:defRPr lang="ko-KR" sz="2400"/>
            </a:lvl3pPr>
            <a:lvl4pPr marL="1371600" indent="0" latinLnBrk="1">
              <a:buNone/>
              <a:defRPr lang="ko-KR" sz="2000"/>
            </a:lvl4pPr>
            <a:lvl5pPr marL="1828800" indent="0" latinLnBrk="1">
              <a:buNone/>
              <a:defRPr lang="ko-KR" sz="2000"/>
            </a:lvl5pPr>
            <a:lvl6pPr marL="2286000" indent="0" latinLnBrk="1">
              <a:buNone/>
              <a:defRPr lang="ko-KR" sz="2000"/>
            </a:lvl6pPr>
            <a:lvl7pPr marL="2743200" indent="0" latinLnBrk="1">
              <a:buNone/>
              <a:defRPr lang="ko-KR" sz="2000"/>
            </a:lvl7pPr>
            <a:lvl8pPr marL="3200400" indent="0" latinLnBrk="1">
              <a:buNone/>
              <a:defRPr lang="ko-KR" sz="2000"/>
            </a:lvl8pPr>
            <a:lvl9pPr marL="3657600" indent="0" latinLnBrk="1">
              <a:buNone/>
              <a:defRPr lang="ko-KR"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 latinLnBrk="1">
              <a:buNone/>
              <a:defRPr lang="ko-KR"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latinLnBrk="1">
              <a:buNone/>
              <a:defRPr lang="ko-KR" sz="1400"/>
            </a:lvl2pPr>
            <a:lvl3pPr marL="914400" indent="0" latinLnBrk="1">
              <a:buNone/>
              <a:defRPr lang="ko-KR" sz="1200"/>
            </a:lvl3pPr>
            <a:lvl4pPr marL="1371600" indent="0" latinLnBrk="1">
              <a:buNone/>
              <a:defRPr lang="ko-KR" sz="1000"/>
            </a:lvl4pPr>
            <a:lvl5pPr marL="1828800" indent="0" latinLnBrk="1">
              <a:buNone/>
              <a:defRPr lang="ko-KR" sz="1000"/>
            </a:lvl5pPr>
            <a:lvl6pPr marL="2286000" indent="0" latinLnBrk="1">
              <a:buNone/>
              <a:defRPr lang="ko-KR" sz="1000"/>
            </a:lvl6pPr>
            <a:lvl7pPr marL="2743200" indent="0" latinLnBrk="1">
              <a:buNone/>
              <a:defRPr lang="ko-KR" sz="1000"/>
            </a:lvl7pPr>
            <a:lvl8pPr marL="3200400" indent="0" latinLnBrk="1">
              <a:buNone/>
              <a:defRPr lang="ko-KR" sz="1000"/>
            </a:lvl8pPr>
            <a:lvl9pPr marL="3657600" indent="0" latinLnBrk="1">
              <a:buNone/>
              <a:defRPr lang="ko-KR" sz="1000"/>
            </a:lvl9pPr>
          </a:lstStyle>
          <a:p>
            <a:pPr lvl="0" latinLnBrk="1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BEEBAAA-29B5-4AF5-BC5F-7E580C29002D}" type="datetimeFigureOut">
              <a:rPr lang="en-US" altLang="ko-KR" smtClean="0"/>
              <a:pPr/>
              <a:t>6/21/2014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860EDB8-5305-433F-BE41-D7A86D811DB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610953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latinLnBrk="1"/>
            <a:r>
              <a:rPr lang="ko-KR"/>
              <a:t>마스터 텍스트 스타일을 편집합니다</a:t>
            </a:r>
          </a:p>
          <a:p>
            <a:pPr lvl="1" latinLnBrk="1"/>
            <a:r>
              <a:rPr lang="ko-KR"/>
              <a:t>둘째 수준</a:t>
            </a:r>
          </a:p>
          <a:p>
            <a:pPr lvl="2" latinLnBrk="1"/>
            <a:r>
              <a:rPr lang="ko-KR"/>
              <a:t>셋째 수준</a:t>
            </a:r>
          </a:p>
          <a:p>
            <a:pPr lvl="3" latinLnBrk="1"/>
            <a:r>
              <a:rPr lang="ko-KR"/>
              <a:t>넷째 수준</a:t>
            </a:r>
          </a:p>
          <a:p>
            <a:pPr lvl="4" latinLnBrk="1"/>
            <a:r>
              <a:rPr lang="ko-KR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1">
              <a:defRPr lang="ko-KR"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BEEBAAA-29B5-4AF5-BC5F-7E580C29002D}" type="datetimeFigureOut">
              <a:rPr lang="en-US" altLang="ko-KR" smtClean="0"/>
              <a:pPr/>
              <a:t>6/21/2014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latinLnBrk="1">
              <a:defRPr lang="ko-KR"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1">
              <a:defRPr lang="ko-KR"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860EDB8-5305-433F-BE41-D7A86D811DB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spcBef>
          <a:spcPct val="0"/>
        </a:spcBef>
        <a:buNone/>
        <a:defRPr lang="ko-KR" sz="4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ko-KR"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ko-KR"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ko-KR"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ko-KR"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ko-KR"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ctrTitle"/>
          </p:nvPr>
        </p:nvSpPr>
        <p:spPr>
          <a:xfrm>
            <a:off x="838200" y="2061006"/>
            <a:ext cx="10515600" cy="2387600"/>
          </a:xfrm>
        </p:spPr>
        <p:txBody>
          <a:bodyPr/>
          <a:lstStyle/>
          <a:p>
            <a:r>
              <a:rPr lang="en-US" altLang="ko-KR" sz="9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R</a:t>
            </a:r>
            <a:r>
              <a:rPr lang="ko-KR" altLang="en-US" dirty="0" smtClean="0"/>
              <a:t>을 이용한 통계 기초</a:t>
            </a:r>
            <a:r>
              <a:rPr lang="en-US" altLang="ko-KR" dirty="0" smtClean="0"/>
              <a:t>(2</a:t>
            </a:r>
            <a:r>
              <a:rPr lang="ko-KR" altLang="en-US" dirty="0" smtClean="0"/>
              <a:t>일차</a:t>
            </a:r>
            <a:r>
              <a:rPr lang="en-US" altLang="ko-KR" dirty="0" smtClean="0"/>
              <a:t>)</a:t>
            </a:r>
            <a:endParaRPr 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부제목 2"/>
          <p:cNvSpPr>
            <a:spLocks noGrp="1"/>
          </p:cNvSpPr>
          <p:nvPr>
            <p:ph type="subTitle" idx="1"/>
          </p:nvPr>
        </p:nvSpPr>
        <p:spPr>
          <a:xfrm>
            <a:off x="838200" y="5306552"/>
            <a:ext cx="7602920" cy="1137793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인하대학교 대학원 통계학과 국성희</a:t>
            </a:r>
            <a:endParaRPr 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/>
          <a:lstStyle/>
          <a:p>
            <a:r>
              <a:rPr lang="en-US" altLang="ko-KR" dirty="0" smtClean="0"/>
              <a:t>4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dirty="0" err="1"/>
              <a:t>데이터셋</a:t>
            </a:r>
            <a:r>
              <a:rPr lang="ko-KR" altLang="en-US" dirty="0"/>
              <a:t> 읽기 및 합치기</a:t>
            </a:r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1001486" y="2209800"/>
            <a:ext cx="10199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4.1 </a:t>
            </a:r>
            <a:r>
              <a:rPr lang="ko-KR" altLang="en-US" dirty="0" smtClean="0"/>
              <a:t>내장된 </a:t>
            </a:r>
            <a:r>
              <a:rPr lang="ko-KR" altLang="en-US" dirty="0" err="1" smtClean="0"/>
              <a:t>데이터셋</a:t>
            </a:r>
            <a:r>
              <a:rPr lang="ko-KR" altLang="en-US" dirty="0" smtClean="0"/>
              <a:t> 읽기</a:t>
            </a:r>
            <a:endParaRPr lang="en-US" altLang="ko-KR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374604" y="2803638"/>
            <a:ext cx="101999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data() # </a:t>
            </a:r>
            <a:r>
              <a:rPr lang="ko-KR" altLang="en-US" dirty="0" smtClean="0"/>
              <a:t>내장된 </a:t>
            </a:r>
            <a:r>
              <a:rPr lang="ko-KR" altLang="en-US" dirty="0" err="1" smtClean="0"/>
              <a:t>데이터셋</a:t>
            </a:r>
            <a:r>
              <a:rPr lang="ko-KR" altLang="en-US" dirty="0" smtClean="0"/>
              <a:t> 목록이 나타난다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data(Orange)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head(Orange)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72005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/>
          <a:lstStyle/>
          <a:p>
            <a:r>
              <a:rPr lang="en-US" altLang="ko-KR" dirty="0" smtClean="0"/>
              <a:t>4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dirty="0" err="1"/>
              <a:t>데이터셋</a:t>
            </a:r>
            <a:r>
              <a:rPr lang="ko-KR" altLang="en-US" dirty="0"/>
              <a:t> 읽기 및 합치기</a:t>
            </a:r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1001486" y="2209800"/>
            <a:ext cx="10199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4.2 txt </a:t>
            </a:r>
            <a:r>
              <a:rPr lang="ko-KR" altLang="en-US" dirty="0" smtClean="0"/>
              <a:t>파일 데이터 읽기</a:t>
            </a:r>
            <a:endParaRPr lang="en-US" altLang="ko-KR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374604" y="2740576"/>
            <a:ext cx="1019991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다음의 자료를 메모장에 옮긴 후 </a:t>
            </a:r>
            <a:r>
              <a:rPr lang="en-US" altLang="ko-KR" dirty="0" err="1" smtClean="0"/>
              <a:t>read.table</a:t>
            </a:r>
            <a:r>
              <a:rPr lang="ko-KR" altLang="en-US" dirty="0" smtClean="0"/>
              <a:t>을 통해 </a:t>
            </a:r>
            <a:r>
              <a:rPr lang="en-US" altLang="ko-KR" dirty="0" smtClean="0"/>
              <a:t>txt</a:t>
            </a:r>
            <a:r>
              <a:rPr lang="ko-KR" altLang="en-US" dirty="0" smtClean="0"/>
              <a:t>파일을 읽는다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x	y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1	2	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2	4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3	5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4	7</a:t>
            </a:r>
          </a:p>
          <a:p>
            <a:pPr>
              <a:lnSpc>
                <a:spcPct val="150000"/>
              </a:lnSpc>
            </a:pPr>
            <a:r>
              <a:rPr lang="en-US" altLang="ko-KR" dirty="0" err="1" smtClean="0"/>
              <a:t>txtdata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read.table</a:t>
            </a:r>
            <a:r>
              <a:rPr lang="en-US" altLang="ko-KR" dirty="0" smtClean="0"/>
              <a:t>(“file</a:t>
            </a:r>
            <a:r>
              <a:rPr lang="ko-KR" altLang="en-US" dirty="0" smtClean="0"/>
              <a:t>위치</a:t>
            </a:r>
            <a:r>
              <a:rPr lang="en-US" altLang="ko-KR" dirty="0" smtClean="0"/>
              <a:t>”,header=TRUE)	</a:t>
            </a:r>
          </a:p>
          <a:p>
            <a:pPr>
              <a:lnSpc>
                <a:spcPct val="150000"/>
              </a:lnSpc>
            </a:pPr>
            <a:r>
              <a:rPr lang="en-US" altLang="ko-KR" dirty="0" err="1" smtClean="0"/>
              <a:t>csvdata</a:t>
            </a:r>
            <a:r>
              <a:rPr lang="en-US" altLang="ko-KR" dirty="0" smtClean="0"/>
              <a:t>=read.csv(“file</a:t>
            </a:r>
            <a:r>
              <a:rPr lang="ko-KR" altLang="en-US" dirty="0" smtClean="0"/>
              <a:t>위치</a:t>
            </a:r>
            <a:r>
              <a:rPr lang="en-US" altLang="ko-KR" dirty="0" smtClean="0"/>
              <a:t>”,header=</a:t>
            </a:r>
            <a:r>
              <a:rPr lang="en-US" altLang="ko-KR" dirty="0" err="1" smtClean="0"/>
              <a:t>TRUE,sep</a:t>
            </a:r>
            <a:r>
              <a:rPr lang="en-US" altLang="ko-KR" dirty="0" smtClean="0"/>
              <a:t>=“,”) #</a:t>
            </a:r>
            <a:r>
              <a:rPr lang="en-US" altLang="ko-KR" dirty="0" err="1" smtClean="0"/>
              <a:t>csv</a:t>
            </a:r>
            <a:r>
              <a:rPr lang="en-US" altLang="ko-KR" dirty="0" smtClean="0"/>
              <a:t> file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19628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/>
          <a:lstStyle/>
          <a:p>
            <a:r>
              <a:rPr lang="en-US" altLang="ko-KR" dirty="0" smtClean="0"/>
              <a:t>4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dirty="0" err="1"/>
              <a:t>데이터셋</a:t>
            </a:r>
            <a:r>
              <a:rPr lang="ko-KR" altLang="en-US" dirty="0"/>
              <a:t> 읽기 및 합치기</a:t>
            </a:r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1001486" y="2209800"/>
            <a:ext cx="10199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4.3 </a:t>
            </a:r>
            <a:r>
              <a:rPr lang="ko-KR" altLang="en-US" dirty="0" smtClean="0"/>
              <a:t>데이터 합치기</a:t>
            </a:r>
            <a:endParaRPr lang="en-US" altLang="ko-KR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374604" y="2740576"/>
            <a:ext cx="10199914" cy="4195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authors=</a:t>
            </a:r>
            <a:r>
              <a:rPr lang="en-US" altLang="ko-KR" dirty="0" err="1"/>
              <a:t>data.frame</a:t>
            </a:r>
            <a:r>
              <a:rPr lang="en-US" altLang="ko-KR" dirty="0"/>
              <a:t>(surname=c("</a:t>
            </a:r>
            <a:r>
              <a:rPr lang="en-US" altLang="ko-KR" dirty="0" err="1"/>
              <a:t>Tukey</a:t>
            </a:r>
            <a:r>
              <a:rPr lang="en-US" altLang="ko-KR" dirty="0"/>
              <a:t>","</a:t>
            </a:r>
            <a:r>
              <a:rPr lang="en-US" altLang="ko-KR" dirty="0" err="1"/>
              <a:t>Venables</a:t>
            </a:r>
            <a:r>
              <a:rPr lang="en-US" altLang="ko-KR" dirty="0"/>
              <a:t>","</a:t>
            </a:r>
            <a:r>
              <a:rPr lang="en-US" altLang="ko-KR" dirty="0" err="1"/>
              <a:t>Tierney","Ripley","McNeil</a:t>
            </a:r>
            <a:r>
              <a:rPr lang="en-US" altLang="ko-KR" dirty="0"/>
              <a:t>"),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nationality=c("</a:t>
            </a:r>
            <a:r>
              <a:rPr lang="en-US" altLang="ko-KR" dirty="0" err="1"/>
              <a:t>US","Australia","US","UK","Australia</a:t>
            </a:r>
            <a:r>
              <a:rPr lang="en-US" altLang="ko-KR" dirty="0"/>
              <a:t>"))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books=</a:t>
            </a:r>
            <a:r>
              <a:rPr lang="en-US" altLang="ko-KR" dirty="0" err="1"/>
              <a:t>data.frame</a:t>
            </a:r>
            <a:r>
              <a:rPr lang="en-US" altLang="ko-KR" dirty="0"/>
              <a:t>(name=c("</a:t>
            </a:r>
            <a:r>
              <a:rPr lang="en-US" altLang="ko-KR" dirty="0" err="1"/>
              <a:t>Tukey</a:t>
            </a:r>
            <a:r>
              <a:rPr lang="en-US" altLang="ko-KR" dirty="0"/>
              <a:t>","</a:t>
            </a:r>
            <a:r>
              <a:rPr lang="en-US" altLang="ko-KR" dirty="0" err="1"/>
              <a:t>Venables</a:t>
            </a:r>
            <a:r>
              <a:rPr lang="en-US" altLang="ko-KR" dirty="0"/>
              <a:t>","</a:t>
            </a:r>
            <a:r>
              <a:rPr lang="en-US" altLang="ko-KR" dirty="0" err="1"/>
              <a:t>Tierney","Ripley","McNeil</a:t>
            </a:r>
            <a:r>
              <a:rPr lang="en-US" altLang="ko-KR" dirty="0"/>
              <a:t>"),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year=c(1976,1995,1996,1998,2000))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d=merge(</a:t>
            </a:r>
            <a:r>
              <a:rPr lang="en-US" altLang="ko-KR" dirty="0" err="1"/>
              <a:t>authors,books</a:t>
            </a:r>
            <a:r>
              <a:rPr lang="en-US" altLang="ko-KR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d=merge(</a:t>
            </a:r>
            <a:r>
              <a:rPr lang="en-US" altLang="ko-KR" dirty="0" err="1"/>
              <a:t>authors,books,by.x</a:t>
            </a:r>
            <a:r>
              <a:rPr lang="en-US" altLang="ko-KR" dirty="0"/>
              <a:t>="surname",</a:t>
            </a:r>
            <a:r>
              <a:rPr lang="en-US" altLang="ko-KR" dirty="0" err="1"/>
              <a:t>by.y</a:t>
            </a:r>
            <a:r>
              <a:rPr lang="en-US" altLang="ko-KR" dirty="0"/>
              <a:t>="name")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38899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/>
          <a:lstStyle/>
          <a:p>
            <a:r>
              <a:rPr lang="en-US" altLang="ko-KR" dirty="0" smtClean="0"/>
              <a:t>4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dirty="0" err="1"/>
              <a:t>데이터셋</a:t>
            </a:r>
            <a:r>
              <a:rPr lang="ko-KR" altLang="en-US" dirty="0"/>
              <a:t> 읽기 및 합치기</a:t>
            </a:r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1001486" y="2209800"/>
            <a:ext cx="10199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4.3 </a:t>
            </a:r>
            <a:r>
              <a:rPr lang="ko-KR" altLang="en-US" dirty="0" smtClean="0"/>
              <a:t>데이터 합치기</a:t>
            </a:r>
            <a:endParaRPr lang="en-US" altLang="ko-KR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374604" y="2740576"/>
            <a:ext cx="10199914" cy="25337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books2=</a:t>
            </a:r>
            <a:r>
              <a:rPr lang="en-US" altLang="ko-KR" dirty="0" err="1"/>
              <a:t>data.frame</a:t>
            </a:r>
            <a:r>
              <a:rPr lang="en-US" altLang="ko-KR" dirty="0"/>
              <a:t>(name=c("</a:t>
            </a:r>
            <a:r>
              <a:rPr lang="en-US" altLang="ko-KR" dirty="0" err="1"/>
              <a:t>Tukey</a:t>
            </a:r>
            <a:r>
              <a:rPr lang="en-US" altLang="ko-KR" dirty="0"/>
              <a:t>","</a:t>
            </a:r>
            <a:r>
              <a:rPr lang="en-US" altLang="ko-KR" dirty="0" err="1"/>
              <a:t>Venables</a:t>
            </a:r>
            <a:r>
              <a:rPr lang="en-US" altLang="ko-KR" dirty="0"/>
              <a:t>","</a:t>
            </a:r>
            <a:r>
              <a:rPr lang="en-US" altLang="ko-KR" dirty="0" err="1"/>
              <a:t>Tierney","Ripley","McNeil","Kim</a:t>
            </a:r>
            <a:r>
              <a:rPr lang="en-US" altLang="ko-KR" dirty="0"/>
              <a:t>"),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year=c(1976,1995,1996,1998,2000,2008))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d2=merge(authors,books2,by.x="surname",</a:t>
            </a:r>
            <a:r>
              <a:rPr lang="en-US" altLang="ko-KR" dirty="0" err="1"/>
              <a:t>by.y</a:t>
            </a:r>
            <a:r>
              <a:rPr lang="en-US" altLang="ko-KR" dirty="0"/>
              <a:t>="name")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d3=merge(authors,books2,by.x="surname",</a:t>
            </a:r>
            <a:r>
              <a:rPr lang="en-US" altLang="ko-KR" dirty="0" err="1"/>
              <a:t>by.y</a:t>
            </a:r>
            <a:r>
              <a:rPr lang="en-US" altLang="ko-KR" dirty="0"/>
              <a:t>="</a:t>
            </a:r>
            <a:r>
              <a:rPr lang="en-US" altLang="ko-KR" dirty="0" err="1"/>
              <a:t>name",all</a:t>
            </a:r>
            <a:r>
              <a:rPr lang="en-US" altLang="ko-KR" dirty="0"/>
              <a:t>=TRUE)</a:t>
            </a:r>
          </a:p>
        </p:txBody>
      </p:sp>
    </p:spTree>
    <p:extLst>
      <p:ext uri="{BB962C8B-B14F-4D97-AF65-F5344CB8AC3E}">
        <p14:creationId xmlns:p14="http://schemas.microsoft.com/office/powerpoint/2010/main" val="26486500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/>
          <a:lstStyle/>
          <a:p>
            <a:r>
              <a:rPr lang="en-US" altLang="ko-KR" dirty="0"/>
              <a:t>5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dirty="0" smtClean="0"/>
              <a:t>간단한 그래프 그리기</a:t>
            </a:r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1001486" y="2209800"/>
            <a:ext cx="10199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5.1 </a:t>
            </a:r>
            <a:r>
              <a:rPr lang="ko-KR" altLang="en-US" dirty="0" smtClean="0"/>
              <a:t>간단한 그래프 그리기 </a:t>
            </a:r>
            <a:endParaRPr lang="en-US" altLang="ko-KR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374604" y="2740576"/>
            <a:ext cx="10199914" cy="211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altLang="ko-KR" dirty="0"/>
              <a:t>x=1:10</a:t>
            </a:r>
          </a:p>
          <a:p>
            <a:pPr>
              <a:lnSpc>
                <a:spcPct val="150000"/>
              </a:lnSpc>
            </a:pPr>
            <a:r>
              <a:rPr lang="es-ES" altLang="ko-KR" dirty="0"/>
              <a:t>y=(x-5)^2</a:t>
            </a:r>
          </a:p>
          <a:p>
            <a:pPr>
              <a:lnSpc>
                <a:spcPct val="150000"/>
              </a:lnSpc>
            </a:pPr>
            <a:endParaRPr lang="es-ES" altLang="ko-KR" dirty="0"/>
          </a:p>
          <a:p>
            <a:pPr>
              <a:lnSpc>
                <a:spcPct val="150000"/>
              </a:lnSpc>
            </a:pPr>
            <a:r>
              <a:rPr lang="es-ES" altLang="ko-KR" dirty="0"/>
              <a:t>plot(x,y)</a:t>
            </a:r>
          </a:p>
          <a:p>
            <a:pPr>
              <a:lnSpc>
                <a:spcPct val="150000"/>
              </a:lnSpc>
            </a:pPr>
            <a:r>
              <a:rPr lang="es-ES" altLang="ko-KR" dirty="0"/>
              <a:t>plot(y~x)</a:t>
            </a:r>
          </a:p>
        </p:txBody>
      </p:sp>
    </p:spTree>
    <p:extLst>
      <p:ext uri="{BB962C8B-B14F-4D97-AF65-F5344CB8AC3E}">
        <p14:creationId xmlns:p14="http://schemas.microsoft.com/office/powerpoint/2010/main" val="12111083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/>
          <a:lstStyle/>
          <a:p>
            <a:r>
              <a:rPr lang="en-US" altLang="ko-KR" dirty="0" smtClean="0"/>
              <a:t>6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dirty="0" smtClean="0"/>
              <a:t>연습문제</a:t>
            </a:r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1001486" y="2209800"/>
            <a:ext cx="10199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다음은 </a:t>
            </a:r>
            <a:r>
              <a:rPr lang="en-US" altLang="ko-KR" dirty="0" smtClean="0"/>
              <a:t>1</a:t>
            </a:r>
            <a:r>
              <a:rPr lang="ko-KR" altLang="en-US" dirty="0" smtClean="0"/>
              <a:t>반과 </a:t>
            </a:r>
            <a:r>
              <a:rPr lang="en-US" altLang="ko-KR" dirty="0" smtClean="0"/>
              <a:t>2</a:t>
            </a:r>
            <a:r>
              <a:rPr lang="ko-KR" altLang="en-US" dirty="0" smtClean="0"/>
              <a:t>반 학생들의 국어 성적 데이터이다</a:t>
            </a:r>
            <a:r>
              <a:rPr lang="en-US" altLang="ko-KR" dirty="0" smtClean="0"/>
              <a:t>.</a:t>
            </a:r>
            <a:endParaRPr lang="en-US" altLang="ko-KR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374604" y="2740576"/>
            <a:ext cx="101999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lphaLcParenBoth"/>
            </a:pPr>
            <a:r>
              <a:rPr lang="ko-KR" altLang="en-US" dirty="0" smtClean="0"/>
              <a:t>각 반의 평균을 구하시오 </a:t>
            </a:r>
            <a:endParaRPr lang="en-US" altLang="ko-KR" dirty="0" smtClean="0"/>
          </a:p>
          <a:p>
            <a:pPr marL="342900" indent="-342900">
              <a:lnSpc>
                <a:spcPct val="150000"/>
              </a:lnSpc>
              <a:buAutoNum type="alphaLcParenBoth"/>
            </a:pPr>
            <a:r>
              <a:rPr lang="ko-KR" altLang="en-US" dirty="0" smtClean="0"/>
              <a:t>두 반의 국어 성적 데이터를 합해 </a:t>
            </a:r>
            <a:r>
              <a:rPr lang="en-US" altLang="ko-KR" dirty="0" smtClean="0"/>
              <a:t>Korean </a:t>
            </a:r>
            <a:r>
              <a:rPr lang="ko-KR" altLang="en-US" dirty="0" smtClean="0"/>
              <a:t>데이터 벡터를 만들고 전체 데이터에 대한 평균을 구하시오 </a:t>
            </a:r>
            <a:endParaRPr lang="en-US" altLang="ko-KR" dirty="0" smtClean="0"/>
          </a:p>
          <a:p>
            <a:pPr marL="342900" indent="-342900">
              <a:lnSpc>
                <a:spcPct val="150000"/>
              </a:lnSpc>
              <a:buAutoNum type="alphaLcParenBoth"/>
            </a:pPr>
            <a:r>
              <a:rPr lang="ko-KR" altLang="en-US" dirty="0" smtClean="0"/>
              <a:t>두 반의 데이터를 합치고 이름을 알파벳순으로 정렬하시오 </a:t>
            </a:r>
            <a:endParaRPr lang="es-E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5949" y="4656346"/>
            <a:ext cx="3457575" cy="195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7722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Q&amp;A</a:t>
            </a:r>
            <a:endParaRPr lang="ko-KR" sz="4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175021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/>
          <a:lstStyle/>
          <a:p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Contents</a:t>
            </a:r>
            <a:endParaRPr 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49086" y="2057400"/>
            <a:ext cx="1019991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 err="1" smtClean="0"/>
              <a:t>반복문</a:t>
            </a:r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 err="1" smtClean="0"/>
              <a:t>조건문</a:t>
            </a:r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 err="1" smtClean="0"/>
              <a:t>결측값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 err="1" smtClean="0"/>
              <a:t>데이터셋</a:t>
            </a:r>
            <a:r>
              <a:rPr lang="ko-KR" altLang="en-US" dirty="0" smtClean="0"/>
              <a:t> 읽기 및 </a:t>
            </a:r>
            <a:r>
              <a:rPr lang="ko-KR" altLang="en-US" dirty="0" smtClean="0"/>
              <a:t>합치기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간단한 그래프 </a:t>
            </a:r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연습문제</a:t>
            </a:r>
            <a:endParaRPr lang="en-US" altLang="ko-KR" dirty="0" smtClean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228114" y="2388207"/>
            <a:ext cx="3243943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532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/>
          <a:lstStyle/>
          <a:p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반복문</a:t>
            </a:r>
            <a:endParaRPr 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01486" y="2209800"/>
            <a:ext cx="10199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1.1 for()</a:t>
            </a:r>
            <a:r>
              <a:rPr lang="ko-KR" altLang="en-US" dirty="0" smtClean="0"/>
              <a:t>를 이용한 </a:t>
            </a:r>
            <a:r>
              <a:rPr lang="ko-KR" altLang="en-US" dirty="0" err="1" smtClean="0"/>
              <a:t>루핑</a:t>
            </a:r>
            <a:endParaRPr lang="en-US" altLang="ko-KR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311542" y="2709045"/>
            <a:ext cx="1019991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1) for()</a:t>
            </a:r>
            <a:r>
              <a:rPr lang="ko-KR" altLang="en-US" dirty="0" smtClean="0"/>
              <a:t>를 이용하여 </a:t>
            </a:r>
            <a:r>
              <a:rPr lang="en-US" altLang="ko-KR" dirty="0" smtClean="0"/>
              <a:t>1, 2, 3, 4 </a:t>
            </a:r>
            <a:r>
              <a:rPr lang="ko-KR" altLang="en-US" dirty="0" smtClean="0"/>
              <a:t>값 출력하기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	for(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in 1:4) print(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2) 100</a:t>
            </a:r>
            <a:r>
              <a:rPr lang="ko-KR" altLang="en-US" dirty="0" smtClean="0"/>
              <a:t>부터 </a:t>
            </a:r>
            <a:r>
              <a:rPr lang="en-US" altLang="ko-KR" dirty="0" smtClean="0"/>
              <a:t>200</a:t>
            </a:r>
            <a:r>
              <a:rPr lang="ko-KR" altLang="en-US" dirty="0" smtClean="0"/>
              <a:t>까지의 합을 구해보자 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en-US" altLang="ko-KR" dirty="0" smtClean="0"/>
              <a:t>start=100; end=200</a:t>
            </a:r>
          </a:p>
          <a:p>
            <a:r>
              <a:rPr lang="en-US" altLang="ko-KR" dirty="0"/>
              <a:t>	</a:t>
            </a:r>
            <a:r>
              <a:rPr lang="en-US" altLang="ko-KR" dirty="0" err="1" smtClean="0"/>
              <a:t>isum</a:t>
            </a:r>
            <a:r>
              <a:rPr lang="en-US" altLang="ko-KR" dirty="0" smtClean="0"/>
              <a:t>=0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for(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in </a:t>
            </a:r>
            <a:r>
              <a:rPr lang="en-US" altLang="ko-KR" dirty="0" err="1" smtClean="0"/>
              <a:t>start:end</a:t>
            </a:r>
            <a:r>
              <a:rPr lang="en-US" altLang="ko-KR" dirty="0" smtClean="0"/>
              <a:t>) ism=</a:t>
            </a:r>
            <a:r>
              <a:rPr lang="en-US" altLang="ko-KR" dirty="0" err="1" smtClean="0"/>
              <a:t>isum+I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en-US" altLang="ko-KR" dirty="0" smtClean="0"/>
              <a:t>print(</a:t>
            </a:r>
            <a:r>
              <a:rPr lang="en-US" altLang="ko-KR" dirty="0" err="1" smtClean="0"/>
              <a:t>isum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r>
              <a:rPr lang="en-US" altLang="ko-KR" dirty="0" smtClean="0"/>
              <a:t>3) </a:t>
            </a:r>
            <a:r>
              <a:rPr lang="ko-KR" altLang="en-US" dirty="0" smtClean="0"/>
              <a:t>문자 변수의 </a:t>
            </a:r>
            <a:r>
              <a:rPr lang="ko-KR" altLang="en-US" dirty="0" err="1" smtClean="0"/>
              <a:t>루핑</a:t>
            </a:r>
            <a:r>
              <a:rPr lang="ko-KR" altLang="en-US" dirty="0" smtClean="0"/>
              <a:t> 예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en-US" altLang="ko-KR" dirty="0" smtClean="0"/>
              <a:t>transport = </a:t>
            </a:r>
            <a:r>
              <a:rPr lang="en-US" altLang="ko-KR" dirty="0"/>
              <a:t>c</a:t>
            </a:r>
            <a:r>
              <a:rPr lang="en-US" altLang="ko-KR" dirty="0" smtClean="0"/>
              <a:t>(＂bus＂, ＂subway＂, ＂car＂, ＂bike＂)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for(vehicle in transport) {print(vehicle)}</a:t>
            </a:r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530729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/>
          <a:lstStyle/>
          <a:p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반복문</a:t>
            </a:r>
            <a:endParaRPr 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01486" y="2209800"/>
            <a:ext cx="10199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1.2 while()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11542" y="2709045"/>
            <a:ext cx="1019991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for()</a:t>
            </a:r>
            <a:r>
              <a:rPr lang="ko-KR" altLang="en-US" dirty="0" smtClean="0"/>
              <a:t>와 달리 </a:t>
            </a:r>
            <a:r>
              <a:rPr lang="en-US" altLang="ko-KR" dirty="0" smtClean="0"/>
              <a:t>while()</a:t>
            </a:r>
            <a:r>
              <a:rPr lang="ko-KR" altLang="en-US" dirty="0" smtClean="0"/>
              <a:t>은 전체 반복회수는 모르지만 어떤 조건을 만족할 때 까지 반복해야 하는 경우 사용된다</a:t>
            </a:r>
            <a:r>
              <a:rPr lang="en-US" altLang="ko-KR" dirty="0" smtClean="0"/>
              <a:t>. </a:t>
            </a:r>
          </a:p>
          <a:p>
            <a:endParaRPr lang="en-US" altLang="ko-KR" dirty="0"/>
          </a:p>
          <a:p>
            <a:r>
              <a:rPr lang="ko-KR" altLang="en-US" dirty="0" smtClean="0"/>
              <a:t>자연수 </a:t>
            </a:r>
            <a:r>
              <a:rPr lang="en-US" altLang="ko-KR" dirty="0" smtClean="0"/>
              <a:t>1, 2, …, n</a:t>
            </a:r>
            <a:r>
              <a:rPr lang="ko-KR" altLang="en-US" dirty="0" smtClean="0"/>
              <a:t>을 더했을 때 </a:t>
            </a:r>
            <a:r>
              <a:rPr lang="en-US" altLang="ko-KR" dirty="0" smtClean="0"/>
              <a:t>100</a:t>
            </a:r>
            <a:r>
              <a:rPr lang="ko-KR" altLang="en-US" dirty="0" smtClean="0"/>
              <a:t>이 넘으며 </a:t>
            </a:r>
            <a:r>
              <a:rPr lang="en-US" altLang="ko-KR" dirty="0" smtClean="0"/>
              <a:t>100</a:t>
            </a:r>
            <a:r>
              <a:rPr lang="ko-KR" altLang="en-US" dirty="0" smtClean="0"/>
              <a:t>과 가장 가까운 수가 되는 </a:t>
            </a:r>
            <a:r>
              <a:rPr lang="en-US" altLang="ko-KR" dirty="0" smtClean="0"/>
              <a:t>n</a:t>
            </a:r>
            <a:r>
              <a:rPr lang="ko-KR" altLang="en-US" dirty="0" smtClean="0"/>
              <a:t>을 구하는 경우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	n=0</a:t>
            </a:r>
          </a:p>
          <a:p>
            <a:r>
              <a:rPr lang="en-US" altLang="ko-KR" dirty="0"/>
              <a:t>	</a:t>
            </a:r>
            <a:r>
              <a:rPr lang="en-US" altLang="ko-KR" dirty="0" err="1" smtClean="0"/>
              <a:t>sum.sofar</a:t>
            </a:r>
            <a:r>
              <a:rPr lang="en-US" altLang="ko-KR" dirty="0" smtClean="0"/>
              <a:t>=0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while(</a:t>
            </a:r>
            <a:r>
              <a:rPr lang="en-US" altLang="ko-KR" dirty="0" err="1" smtClean="0"/>
              <a:t>sum.sofar</a:t>
            </a:r>
            <a:r>
              <a:rPr lang="en-US" altLang="ko-KR" dirty="0" smtClean="0"/>
              <a:t>&lt;=100) {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n=n+1</a:t>
            </a:r>
          </a:p>
          <a:p>
            <a:r>
              <a:rPr lang="en-US" altLang="ko-KR" dirty="0"/>
              <a:t>	</a:t>
            </a:r>
            <a:r>
              <a:rPr lang="en-US" altLang="ko-KR" dirty="0" err="1" smtClean="0"/>
              <a:t>sum.sofar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sum.sofar+n</a:t>
            </a:r>
            <a:endParaRPr lang="en-US" altLang="ko-KR" dirty="0" smtClean="0"/>
          </a:p>
          <a:p>
            <a:r>
              <a:rPr lang="en-US" altLang="ko-KR" dirty="0" smtClean="0"/>
              <a:t>	}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print(n) ; print(</a:t>
            </a:r>
            <a:r>
              <a:rPr lang="en-US" altLang="ko-KR" dirty="0" err="1" smtClean="0"/>
              <a:t>sum.sofar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805798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/>
          <a:lstStyle/>
          <a:p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반복문</a:t>
            </a:r>
            <a:endParaRPr 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01486" y="2209800"/>
            <a:ext cx="10199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1.3 repeat()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11542" y="2709045"/>
            <a:ext cx="1019991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멈추어야 하는 조건을 만날 때 까지 해당 작업을 반복하는 경우 사용된다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자연수 </a:t>
            </a:r>
            <a:r>
              <a:rPr lang="en-US" altLang="ko-KR" dirty="0" smtClean="0"/>
              <a:t>1, 2, …, n</a:t>
            </a:r>
            <a:r>
              <a:rPr lang="ko-KR" altLang="en-US" dirty="0" smtClean="0"/>
              <a:t>을 더했을 때 </a:t>
            </a:r>
            <a:r>
              <a:rPr lang="en-US" altLang="ko-KR" dirty="0" smtClean="0"/>
              <a:t>100</a:t>
            </a:r>
            <a:r>
              <a:rPr lang="ko-KR" altLang="en-US" dirty="0" smtClean="0"/>
              <a:t>이 넘으며 </a:t>
            </a:r>
            <a:r>
              <a:rPr lang="en-US" altLang="ko-KR" dirty="0" smtClean="0"/>
              <a:t>100</a:t>
            </a:r>
            <a:r>
              <a:rPr lang="ko-KR" altLang="en-US" dirty="0" smtClean="0"/>
              <a:t>과 가장 가까운 수가 되는 </a:t>
            </a:r>
            <a:r>
              <a:rPr lang="en-US" altLang="ko-KR" dirty="0" smtClean="0"/>
              <a:t>n</a:t>
            </a:r>
            <a:r>
              <a:rPr lang="ko-KR" altLang="en-US" dirty="0" smtClean="0"/>
              <a:t>을 구하는 경우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/>
              <a:t>	n=0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sum.sofar</a:t>
            </a:r>
            <a:r>
              <a:rPr lang="en-US" altLang="ko-KR" dirty="0"/>
              <a:t>=0</a:t>
            </a:r>
          </a:p>
          <a:p>
            <a:r>
              <a:rPr lang="en-US" altLang="ko-KR" dirty="0"/>
              <a:t>	repeat{</a:t>
            </a:r>
          </a:p>
          <a:p>
            <a:r>
              <a:rPr lang="en-US" altLang="ko-KR" dirty="0"/>
              <a:t>	n=n+1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sum.sofar</a:t>
            </a:r>
            <a:r>
              <a:rPr lang="en-US" altLang="ko-KR" dirty="0"/>
              <a:t>=</a:t>
            </a:r>
            <a:r>
              <a:rPr lang="en-US" altLang="ko-KR" dirty="0" err="1"/>
              <a:t>sum.sofar+n</a:t>
            </a:r>
            <a:endParaRPr lang="en-US" altLang="ko-KR" dirty="0"/>
          </a:p>
          <a:p>
            <a:r>
              <a:rPr lang="en-US" altLang="ko-KR" dirty="0"/>
              <a:t>	if(</a:t>
            </a:r>
            <a:r>
              <a:rPr lang="en-US" altLang="ko-KR" dirty="0" err="1"/>
              <a:t>sum.sofar</a:t>
            </a:r>
            <a:r>
              <a:rPr lang="en-US" altLang="ko-KR" dirty="0"/>
              <a:t>&gt;100) break</a:t>
            </a:r>
          </a:p>
          <a:p>
            <a:r>
              <a:rPr lang="en-US" altLang="ko-KR" dirty="0"/>
              <a:t>	}</a:t>
            </a:r>
          </a:p>
          <a:p>
            <a:r>
              <a:rPr lang="en-US" altLang="ko-KR" dirty="0"/>
              <a:t>	print(n) ; print(</a:t>
            </a:r>
            <a:r>
              <a:rPr lang="en-US" altLang="ko-KR" dirty="0" err="1"/>
              <a:t>sum.sofar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51711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dirty="0" err="1" smtClean="0"/>
              <a:t>조건문</a:t>
            </a:r>
            <a:endParaRPr 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01486" y="2209800"/>
            <a:ext cx="10199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1.1 if else </a:t>
            </a:r>
            <a:r>
              <a:rPr lang="ko-KR" altLang="en-US" dirty="0" smtClean="0"/>
              <a:t>명령어</a:t>
            </a:r>
            <a:endParaRPr lang="en-US" altLang="ko-KR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311542" y="2709045"/>
            <a:ext cx="10199914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if</a:t>
            </a:r>
            <a:r>
              <a:rPr lang="ko-KR" altLang="en-US" dirty="0"/>
              <a:t> </a:t>
            </a:r>
            <a:r>
              <a:rPr lang="en-US" altLang="ko-KR" dirty="0" smtClean="0"/>
              <a:t>else</a:t>
            </a:r>
            <a:r>
              <a:rPr lang="ko-KR" altLang="en-US" dirty="0" smtClean="0"/>
              <a:t>를 이용하여 </a:t>
            </a:r>
            <a:r>
              <a:rPr lang="en-US" altLang="ko-KR" dirty="0" smtClean="0"/>
              <a:t>x</a:t>
            </a:r>
            <a:r>
              <a:rPr lang="ko-KR" altLang="en-US" dirty="0" smtClean="0"/>
              <a:t>벡터에서 성분 값이 양수이면 새로운 변수 </a:t>
            </a:r>
            <a:r>
              <a:rPr lang="en-US" altLang="ko-KR" dirty="0" err="1" smtClean="0"/>
              <a:t>pos</a:t>
            </a:r>
            <a:r>
              <a:rPr lang="ko-KR" altLang="en-US" dirty="0" smtClean="0"/>
              <a:t>값이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이 되고 그렇지 않으면 </a:t>
            </a:r>
            <a:r>
              <a:rPr lang="en-US" altLang="ko-KR" dirty="0" err="1" smtClean="0"/>
              <a:t>pos</a:t>
            </a:r>
            <a:r>
              <a:rPr lang="ko-KR" altLang="en-US" dirty="0" smtClean="0"/>
              <a:t>값이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이 되도록 변수 </a:t>
            </a:r>
            <a:r>
              <a:rPr lang="en-US" altLang="ko-KR" dirty="0" err="1" smtClean="0"/>
              <a:t>pos</a:t>
            </a:r>
            <a:r>
              <a:rPr lang="ko-KR" altLang="en-US" dirty="0" smtClean="0"/>
              <a:t>를 만드는 경우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	x=c(1,-2,-3,4,5)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	</a:t>
            </a:r>
            <a:r>
              <a:rPr lang="en-US" altLang="ko-KR" dirty="0" err="1" smtClean="0"/>
              <a:t>pos</a:t>
            </a:r>
            <a:r>
              <a:rPr lang="en-US" altLang="ko-KR" dirty="0" smtClean="0"/>
              <a:t>=rep(0,5)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	</a:t>
            </a:r>
            <a:r>
              <a:rPr lang="en-US" altLang="ko-KR" dirty="0" smtClean="0"/>
              <a:t>for(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in 1:5){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	</a:t>
            </a:r>
            <a:r>
              <a:rPr lang="en-US" altLang="ko-KR" dirty="0" smtClean="0"/>
              <a:t>	if(x[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]&gt;0) </a:t>
            </a:r>
            <a:r>
              <a:rPr lang="en-US" altLang="ko-KR" dirty="0" err="1" smtClean="0"/>
              <a:t>pos</a:t>
            </a:r>
            <a:r>
              <a:rPr lang="en-US" altLang="ko-KR" dirty="0" smtClean="0"/>
              <a:t>[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]=1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	</a:t>
            </a:r>
            <a:r>
              <a:rPr lang="en-US" altLang="ko-KR" dirty="0" smtClean="0"/>
              <a:t>	else </a:t>
            </a:r>
            <a:r>
              <a:rPr lang="en-US" altLang="ko-KR" dirty="0" err="1" smtClean="0"/>
              <a:t>pos</a:t>
            </a:r>
            <a:r>
              <a:rPr lang="en-US" altLang="ko-KR" dirty="0" smtClean="0"/>
              <a:t>[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]=0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	</a:t>
            </a:r>
            <a:r>
              <a:rPr lang="en-US" altLang="ko-KR" dirty="0" smtClean="0"/>
              <a:t>}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	</a:t>
            </a:r>
            <a:r>
              <a:rPr lang="en-US" altLang="ko-KR" dirty="0" smtClean="0"/>
              <a:t>print(</a:t>
            </a:r>
            <a:r>
              <a:rPr lang="en-US" altLang="ko-KR" dirty="0" err="1" smtClean="0"/>
              <a:t>pos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13395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dirty="0" err="1" smtClean="0"/>
              <a:t>조건문</a:t>
            </a:r>
            <a:endParaRPr 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01486" y="2209800"/>
            <a:ext cx="10199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1.2 </a:t>
            </a:r>
            <a:r>
              <a:rPr lang="en-US" altLang="ko-KR" dirty="0" err="1" smtClean="0"/>
              <a:t>ifelse</a:t>
            </a:r>
            <a:r>
              <a:rPr lang="en-US" altLang="ko-KR" dirty="0" smtClean="0"/>
              <a:t> </a:t>
            </a:r>
            <a:r>
              <a:rPr lang="ko-KR" altLang="en-US" dirty="0" smtClean="0"/>
              <a:t>명령어</a:t>
            </a:r>
            <a:endParaRPr lang="en-US" altLang="ko-KR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311542" y="2709045"/>
            <a:ext cx="101999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score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2 </a:t>
            </a:r>
            <a:r>
              <a:rPr lang="ko-KR" altLang="en-US" dirty="0" smtClean="0"/>
              <a:t>이상이면 이기고</a:t>
            </a:r>
            <a:r>
              <a:rPr lang="en-US" altLang="ko-KR" dirty="0" smtClean="0"/>
              <a:t>(1) </a:t>
            </a:r>
            <a:r>
              <a:rPr lang="ko-KR" altLang="en-US" dirty="0" smtClean="0"/>
              <a:t>미만이면 지는</a:t>
            </a:r>
            <a:r>
              <a:rPr lang="en-US" altLang="ko-KR" dirty="0" smtClean="0"/>
              <a:t>(0)</a:t>
            </a:r>
            <a:r>
              <a:rPr lang="ko-KR" altLang="en-US" dirty="0" smtClean="0"/>
              <a:t>경우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	score=c(2,1,0,14,19,20,31)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	</a:t>
            </a:r>
            <a:r>
              <a:rPr lang="en-US" altLang="ko-KR" dirty="0" err="1" smtClean="0"/>
              <a:t>ifelse</a:t>
            </a:r>
            <a:r>
              <a:rPr lang="en-US" altLang="ko-KR" dirty="0" smtClean="0"/>
              <a:t>(score&gt;=2,1,0)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78821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/>
          <a:lstStyle/>
          <a:p>
            <a:r>
              <a:rPr lang="en-US" altLang="ko-KR" dirty="0"/>
              <a:t>3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dirty="0" err="1" smtClean="0"/>
              <a:t>결측값</a:t>
            </a:r>
            <a:endParaRPr 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01486" y="2209800"/>
            <a:ext cx="10199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데이터에 </a:t>
            </a:r>
            <a:r>
              <a:rPr lang="ko-KR" altLang="en-US" dirty="0" err="1" smtClean="0"/>
              <a:t>결측값이</a:t>
            </a:r>
            <a:r>
              <a:rPr lang="ko-KR" altLang="en-US" dirty="0" smtClean="0"/>
              <a:t> 포함된 경우 </a:t>
            </a:r>
            <a:r>
              <a:rPr lang="en-US" altLang="ko-KR" dirty="0" smtClean="0"/>
              <a:t>R</a:t>
            </a:r>
            <a:r>
              <a:rPr lang="ko-KR" altLang="en-US" dirty="0" smtClean="0"/>
              <a:t>에서는 </a:t>
            </a:r>
            <a:r>
              <a:rPr lang="en-US" altLang="ko-KR" dirty="0" smtClean="0"/>
              <a:t>NA</a:t>
            </a:r>
            <a:r>
              <a:rPr lang="ko-KR" altLang="en-US" dirty="0" smtClean="0"/>
              <a:t>값으로 표시가 되며 </a:t>
            </a:r>
            <a:r>
              <a:rPr lang="ko-KR" altLang="en-US" dirty="0" err="1" smtClean="0"/>
              <a:t>여러가지</a:t>
            </a:r>
            <a:r>
              <a:rPr lang="ko-KR" altLang="en-US" dirty="0" smtClean="0"/>
              <a:t> 함수를 통해 </a:t>
            </a:r>
            <a:r>
              <a:rPr lang="ko-KR" altLang="en-US" dirty="0" err="1" smtClean="0"/>
              <a:t>결측값을</a:t>
            </a:r>
            <a:r>
              <a:rPr lang="ko-KR" altLang="en-US" dirty="0" smtClean="0"/>
              <a:t> 다룰 수 있다</a:t>
            </a:r>
            <a:r>
              <a:rPr lang="en-US" altLang="ko-KR" dirty="0" smtClean="0"/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85114" y="3224052"/>
            <a:ext cx="10199914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데이터 벡터 </a:t>
            </a:r>
            <a:r>
              <a:rPr lang="en-US" altLang="ko-KR" dirty="0" smtClean="0"/>
              <a:t>x</a:t>
            </a:r>
            <a:r>
              <a:rPr lang="ko-KR" altLang="en-US" dirty="0" smtClean="0"/>
              <a:t>에 대해 </a:t>
            </a:r>
            <a:r>
              <a:rPr lang="ko-KR" altLang="en-US" dirty="0" err="1" smtClean="0"/>
              <a:t>결측값의</a:t>
            </a:r>
            <a:r>
              <a:rPr lang="ko-KR" altLang="en-US" dirty="0" smtClean="0"/>
              <a:t> 여부를 논리 연산자로 알아보는 경우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/>
              <a:t>	</a:t>
            </a:r>
            <a:r>
              <a:rPr lang="en-US" altLang="ko-KR" dirty="0" smtClean="0"/>
              <a:t>x=c(1,6,2,NA)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	</a:t>
            </a:r>
            <a:r>
              <a:rPr lang="en-US" altLang="ko-KR" dirty="0" smtClean="0"/>
              <a:t>is.na(x)</a:t>
            </a:r>
          </a:p>
          <a:p>
            <a:pPr>
              <a:lnSpc>
                <a:spcPct val="150000"/>
              </a:lnSpc>
            </a:pP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평균을 구하는 경우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결측값을</a:t>
            </a:r>
            <a:r>
              <a:rPr lang="ko-KR" altLang="en-US" dirty="0" smtClean="0"/>
              <a:t> 포함한 것과 그렇지 않은 경우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/>
              <a:t>	</a:t>
            </a:r>
            <a:r>
              <a:rPr lang="en-US" altLang="ko-KR" dirty="0" smtClean="0"/>
              <a:t>mean(x)  # NA</a:t>
            </a:r>
            <a:r>
              <a:rPr lang="ko-KR" altLang="en-US" dirty="0" smtClean="0"/>
              <a:t>로 표시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/>
              <a:t>	</a:t>
            </a:r>
            <a:r>
              <a:rPr lang="en-US" altLang="ko-KR" dirty="0" smtClean="0"/>
              <a:t>mean(x,na.rm=TRUE) #NA</a:t>
            </a:r>
            <a:r>
              <a:rPr lang="ko-KR" altLang="en-US" dirty="0" smtClean="0"/>
              <a:t>를 제외하고 계산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06324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/>
          <a:lstStyle/>
          <a:p>
            <a:r>
              <a:rPr lang="en-US" altLang="ko-KR" dirty="0"/>
              <a:t>3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dirty="0" err="1" smtClean="0"/>
              <a:t>결측값</a:t>
            </a:r>
            <a:endParaRPr 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01486" y="2209800"/>
            <a:ext cx="10199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데이터에 </a:t>
            </a:r>
            <a:r>
              <a:rPr lang="ko-KR" altLang="en-US" dirty="0" err="1" smtClean="0"/>
              <a:t>결측값이</a:t>
            </a:r>
            <a:r>
              <a:rPr lang="ko-KR" altLang="en-US" dirty="0" smtClean="0"/>
              <a:t> 포함된 경우 </a:t>
            </a:r>
            <a:r>
              <a:rPr lang="en-US" altLang="ko-KR" dirty="0" smtClean="0"/>
              <a:t>R</a:t>
            </a:r>
            <a:r>
              <a:rPr lang="ko-KR" altLang="en-US" dirty="0" smtClean="0"/>
              <a:t>에서는 </a:t>
            </a:r>
            <a:r>
              <a:rPr lang="en-US" altLang="ko-KR" dirty="0" smtClean="0"/>
              <a:t>NA</a:t>
            </a:r>
            <a:r>
              <a:rPr lang="ko-KR" altLang="en-US" dirty="0" smtClean="0"/>
              <a:t>값으로 표시가 되며 </a:t>
            </a:r>
            <a:r>
              <a:rPr lang="ko-KR" altLang="en-US" dirty="0" err="1" smtClean="0"/>
              <a:t>여러가지</a:t>
            </a:r>
            <a:r>
              <a:rPr lang="ko-KR" altLang="en-US" dirty="0" smtClean="0"/>
              <a:t> 함수를 통해 </a:t>
            </a:r>
            <a:r>
              <a:rPr lang="ko-KR" altLang="en-US" dirty="0" err="1" smtClean="0"/>
              <a:t>결측값을</a:t>
            </a:r>
            <a:r>
              <a:rPr lang="ko-KR" altLang="en-US" dirty="0" smtClean="0"/>
              <a:t> 다룰 수 있다</a:t>
            </a:r>
            <a:r>
              <a:rPr lang="en-US" altLang="ko-KR" dirty="0" smtClean="0"/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85114" y="3224052"/>
            <a:ext cx="10199914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err="1" smtClean="0"/>
              <a:t>결측값을</a:t>
            </a:r>
            <a:r>
              <a:rPr lang="ko-KR" altLang="en-US" dirty="0" smtClean="0"/>
              <a:t> 제외한 데이터 벡터 생성하기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	xx=</a:t>
            </a:r>
            <a:r>
              <a:rPr lang="en-US" altLang="ko-KR" dirty="0" err="1" smtClean="0"/>
              <a:t>na.omit</a:t>
            </a:r>
            <a:r>
              <a:rPr lang="en-US" altLang="ko-KR" dirty="0" smtClean="0"/>
              <a:t>(x)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	</a:t>
            </a:r>
            <a:r>
              <a:rPr lang="en-US" altLang="ko-KR" dirty="0" err="1"/>
              <a:t>na.action</a:t>
            </a:r>
            <a:r>
              <a:rPr lang="en-US" altLang="ko-KR" dirty="0"/>
              <a:t>(</a:t>
            </a:r>
            <a:r>
              <a:rPr lang="en-US" altLang="ko-KR" dirty="0" err="1"/>
              <a:t>na.omit</a:t>
            </a:r>
            <a:r>
              <a:rPr lang="en-US" altLang="ko-KR" dirty="0"/>
              <a:t>(x</a:t>
            </a:r>
            <a:r>
              <a:rPr lang="en-US" altLang="ko-KR" dirty="0" smtClean="0"/>
              <a:t>)) #</a:t>
            </a:r>
            <a:r>
              <a:rPr lang="ko-KR" altLang="en-US" dirty="0" err="1" smtClean="0"/>
              <a:t>결측값의</a:t>
            </a:r>
            <a:r>
              <a:rPr lang="ko-KR" altLang="en-US" dirty="0" smtClean="0"/>
              <a:t> 위치 찾기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 err="1" smtClean="0"/>
              <a:t>결측값을</a:t>
            </a:r>
            <a:r>
              <a:rPr lang="ko-KR" altLang="en-US" dirty="0" smtClean="0"/>
              <a:t> 가장 큰 값으로 주기 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/>
              <a:t>	</a:t>
            </a:r>
            <a:r>
              <a:rPr lang="en-US" altLang="ko-KR" dirty="0" smtClean="0"/>
              <a:t>r=rank(x)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	</a:t>
            </a:r>
            <a:r>
              <a:rPr lang="en-US" altLang="ko-KR" dirty="0" smtClean="0"/>
              <a:t>r=rank(</a:t>
            </a:r>
            <a:r>
              <a:rPr lang="en-US" altLang="ko-KR" dirty="0" err="1" smtClean="0"/>
              <a:t>x,na.last</a:t>
            </a:r>
            <a:r>
              <a:rPr lang="en-US" altLang="ko-KR" dirty="0" smtClean="0"/>
              <a:t>=TRUE)</a:t>
            </a:r>
            <a:r>
              <a:rPr lang="ko-KR" altLang="en-US" dirty="0" smtClean="0"/>
              <a:t>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01698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lcome to PowerPoint_TP102923943" id="{B7BD5452-C074-4907-9B99-F9409E699835}" vid="{0936D03B-FA15-4A45-B128-C663FDDCAB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5AF57D73-4CF7-495B-958A-E53F34C3934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PowerPoint 시작</Template>
  <TotalTime>0</TotalTime>
  <Words>469</Words>
  <Application>Microsoft Office PowerPoint</Application>
  <PresentationFormat>와이드스크린</PresentationFormat>
  <Paragraphs>141</Paragraphs>
  <Slides>16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2" baseType="lpstr">
      <vt:lpstr>맑은 고딕</vt:lpstr>
      <vt:lpstr>Arial</vt:lpstr>
      <vt:lpstr>Calibri</vt:lpstr>
      <vt:lpstr>Segoe UI</vt:lpstr>
      <vt:lpstr>Segoe UI Light</vt:lpstr>
      <vt:lpstr>WelcomeDoc</vt:lpstr>
      <vt:lpstr>R을 이용한 통계 기초(2일차)</vt:lpstr>
      <vt:lpstr>Contents</vt:lpstr>
      <vt:lpstr>1. 반복문</vt:lpstr>
      <vt:lpstr>1. 반복문</vt:lpstr>
      <vt:lpstr>1. 반복문</vt:lpstr>
      <vt:lpstr>2. 조건문</vt:lpstr>
      <vt:lpstr>2. 조건문</vt:lpstr>
      <vt:lpstr>3. 결측값</vt:lpstr>
      <vt:lpstr>3. 결측값</vt:lpstr>
      <vt:lpstr>4. 데이터셋 읽기 및 합치기</vt:lpstr>
      <vt:lpstr>4. 데이터셋 읽기 및 합치기</vt:lpstr>
      <vt:lpstr>4. 데이터셋 읽기 및 합치기</vt:lpstr>
      <vt:lpstr>4. 데이터셋 읽기 및 합치기</vt:lpstr>
      <vt:lpstr>5. 간단한 그래프 그리기</vt:lpstr>
      <vt:lpstr>6. 연습문제</vt:lpstr>
      <vt:lpstr>Q&amp;A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2014-06-17T05:09:22Z</dcterms:created>
  <dcterms:modified xsi:type="dcterms:W3CDTF">2014-06-20T19:36:01Z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TC029239449991</vt:lpwstr>
  </property>
</Properties>
</file>