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86" r:id="rId9"/>
    <p:sldId id="263" r:id="rId10"/>
    <p:sldId id="265" r:id="rId11"/>
    <p:sldId id="266" r:id="rId12"/>
    <p:sldId id="269" r:id="rId13"/>
    <p:sldId id="270" r:id="rId14"/>
    <p:sldId id="273" r:id="rId15"/>
    <p:sldId id="274" r:id="rId16"/>
    <p:sldId id="271" r:id="rId17"/>
    <p:sldId id="272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8" autoAdjust="0"/>
    <p:restoredTop sz="94660"/>
  </p:normalViewPr>
  <p:slideViewPr>
    <p:cSldViewPr>
      <p:cViewPr varScale="1">
        <p:scale>
          <a:sx n="99" d="100"/>
          <a:sy n="99" d="100"/>
        </p:scale>
        <p:origin x="-9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4.wmf"/><Relationship Id="rId7" Type="http://schemas.openxmlformats.org/officeDocument/2006/relationships/image" Target="../media/image31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25.wmf"/><Relationship Id="rId11" Type="http://schemas.openxmlformats.org/officeDocument/2006/relationships/image" Target="../media/image35.wmf"/><Relationship Id="rId5" Type="http://schemas.openxmlformats.org/officeDocument/2006/relationships/image" Target="../media/image30.wmf"/><Relationship Id="rId10" Type="http://schemas.openxmlformats.org/officeDocument/2006/relationships/image" Target="../media/image34.wmf"/><Relationship Id="rId4" Type="http://schemas.openxmlformats.org/officeDocument/2006/relationships/image" Target="../media/image26.wmf"/><Relationship Id="rId9" Type="http://schemas.openxmlformats.org/officeDocument/2006/relationships/image" Target="../media/image3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2013-10-28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2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0.bin"/><Relationship Id="rId18" Type="http://schemas.openxmlformats.org/officeDocument/2006/relationships/oleObject" Target="../embeddings/oleObject23.bin"/><Relationship Id="rId3" Type="http://schemas.openxmlformats.org/officeDocument/2006/relationships/oleObject" Target="../embeddings/oleObject15.bin"/><Relationship Id="rId21" Type="http://schemas.openxmlformats.org/officeDocument/2006/relationships/image" Target="../media/image33.wmf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30.wmf"/><Relationship Id="rId17" Type="http://schemas.openxmlformats.org/officeDocument/2006/relationships/image" Target="../media/image31.wmf"/><Relationship Id="rId25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2.bin"/><Relationship Id="rId20" Type="http://schemas.openxmlformats.org/officeDocument/2006/relationships/oleObject" Target="../embeddings/oleObject24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19.bin"/><Relationship Id="rId24" Type="http://schemas.openxmlformats.org/officeDocument/2006/relationships/oleObject" Target="../embeddings/oleObject26.bin"/><Relationship Id="rId5" Type="http://schemas.openxmlformats.org/officeDocument/2006/relationships/oleObject" Target="../embeddings/oleObject16.bin"/><Relationship Id="rId15" Type="http://schemas.openxmlformats.org/officeDocument/2006/relationships/image" Target="../media/image25.wmf"/><Relationship Id="rId23" Type="http://schemas.openxmlformats.org/officeDocument/2006/relationships/image" Target="../media/image34.wmf"/><Relationship Id="rId10" Type="http://schemas.openxmlformats.org/officeDocument/2006/relationships/image" Target="../media/image26.wmf"/><Relationship Id="rId19" Type="http://schemas.openxmlformats.org/officeDocument/2006/relationships/image" Target="../media/image32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18.bin"/><Relationship Id="rId14" Type="http://schemas.openxmlformats.org/officeDocument/2006/relationships/oleObject" Target="../embeddings/oleObject21.bin"/><Relationship Id="rId22" Type="http://schemas.openxmlformats.org/officeDocument/2006/relationships/oleObject" Target="../embeddings/oleObject2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9.png"/><Relationship Id="rId7" Type="http://schemas.openxmlformats.org/officeDocument/2006/relationships/image" Target="../media/image16.wmf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15.wmf"/><Relationship Id="rId10" Type="http://schemas.openxmlformats.org/officeDocument/2006/relationships/image" Target="../media/image17.wmf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1142984"/>
            <a:ext cx="4857784" cy="3738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25524" y="149346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 입력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5524" y="149346"/>
            <a:ext cx="46506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편 회귀계수의 의미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40262" y="3924506"/>
            <a:ext cx="1714512" cy="785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97848" y="2852936"/>
            <a:ext cx="1714512" cy="785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097848" y="4996076"/>
            <a:ext cx="1714512" cy="785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직선 화살표 연결선 12"/>
          <p:cNvCxnSpPr>
            <a:stCxn id="11" idx="1"/>
          </p:cNvCxnSpPr>
          <p:nvPr/>
        </p:nvCxnSpPr>
        <p:spPr>
          <a:xfrm rot="10800000" flipV="1">
            <a:off x="4454774" y="3245844"/>
            <a:ext cx="1643074" cy="8929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2" idx="1"/>
          </p:cNvCxnSpPr>
          <p:nvPr/>
        </p:nvCxnSpPr>
        <p:spPr>
          <a:xfrm rot="10800000">
            <a:off x="4454774" y="4496011"/>
            <a:ext cx="1643074" cy="8929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1097188" y="3853068"/>
            <a:ext cx="928694" cy="9286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직선 화살표 연결선 15"/>
          <p:cNvCxnSpPr>
            <a:stCxn id="15" idx="6"/>
            <a:endCxn id="10" idx="1"/>
          </p:cNvCxnSpPr>
          <p:nvPr/>
        </p:nvCxnSpPr>
        <p:spPr>
          <a:xfrm>
            <a:off x="2025882" y="4317415"/>
            <a:ext cx="71438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420505"/>
              </p:ext>
            </p:extLst>
          </p:nvPr>
        </p:nvGraphicFramePr>
        <p:xfrm>
          <a:off x="323528" y="1124744"/>
          <a:ext cx="3786214" cy="588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8" name="수식" r:id="rId3" imgW="1473120" imgH="228600" progId="Equation.3">
                  <p:embed/>
                </p:oleObj>
              </mc:Choice>
              <mc:Fallback>
                <p:oleObj name="수식" r:id="rId3" imgW="147312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124744"/>
                        <a:ext cx="3786214" cy="5883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096343"/>
              </p:ext>
            </p:extLst>
          </p:nvPr>
        </p:nvGraphicFramePr>
        <p:xfrm>
          <a:off x="5113589" y="2918966"/>
          <a:ext cx="4254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9" name="수식" r:id="rId5" imgW="164880" imgH="253800" progId="Equation.3">
                  <p:embed/>
                </p:oleObj>
              </mc:Choice>
              <mc:Fallback>
                <p:oleObj name="수식" r:id="rId5" imgW="164880" imgH="253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3589" y="2918966"/>
                        <a:ext cx="425450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194188"/>
              </p:ext>
            </p:extLst>
          </p:nvPr>
        </p:nvGraphicFramePr>
        <p:xfrm>
          <a:off x="5041506" y="5030275"/>
          <a:ext cx="490538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0" name="수식" r:id="rId7" imgW="190440" imgH="241200" progId="Equation.3">
                  <p:embed/>
                </p:oleObj>
              </mc:Choice>
              <mc:Fallback>
                <p:oleObj name="수식" r:id="rId7" imgW="19044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506" y="5030275"/>
                        <a:ext cx="490538" cy="62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551435"/>
              </p:ext>
            </p:extLst>
          </p:nvPr>
        </p:nvGraphicFramePr>
        <p:xfrm>
          <a:off x="1189289" y="3968958"/>
          <a:ext cx="74295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1" name="수식" r:id="rId9" imgW="444240" imgH="253800" progId="Equation.3">
                  <p:embed/>
                </p:oleObj>
              </mc:Choice>
              <mc:Fallback>
                <p:oleObj name="수식" r:id="rId9" imgW="444240" imgH="253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289" y="3968958"/>
                        <a:ext cx="742950" cy="61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737223"/>
              </p:ext>
            </p:extLst>
          </p:nvPr>
        </p:nvGraphicFramePr>
        <p:xfrm>
          <a:off x="6701089" y="2924944"/>
          <a:ext cx="39211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2" name="수식" r:id="rId11" imgW="152280" imgH="215640" progId="Equation.3">
                  <p:embed/>
                </p:oleObj>
              </mc:Choice>
              <mc:Fallback>
                <p:oleObj name="수식" r:id="rId11" imgW="15228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1089" y="2924944"/>
                        <a:ext cx="392113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580150"/>
              </p:ext>
            </p:extLst>
          </p:nvPr>
        </p:nvGraphicFramePr>
        <p:xfrm>
          <a:off x="6653464" y="5067511"/>
          <a:ext cx="42386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3" name="수식" r:id="rId13" imgW="164880" imgH="215640" progId="Equation.3">
                  <p:embed/>
                </p:oleObj>
              </mc:Choice>
              <mc:Fallback>
                <p:oleObj name="수식" r:id="rId13" imgW="164880" imgH="215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3464" y="5067511"/>
                        <a:ext cx="423863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760973"/>
              </p:ext>
            </p:extLst>
          </p:nvPr>
        </p:nvGraphicFramePr>
        <p:xfrm>
          <a:off x="3435602" y="4141998"/>
          <a:ext cx="3603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4" name="수식" r:id="rId15" imgW="139680" imgH="164880" progId="Equation.3">
                  <p:embed/>
                </p:oleObj>
              </mc:Choice>
              <mc:Fallback>
                <p:oleObj name="수식" r:id="rId15" imgW="139680" imgH="1648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602" y="4141998"/>
                        <a:ext cx="360362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762562"/>
              </p:ext>
            </p:extLst>
          </p:nvPr>
        </p:nvGraphicFramePr>
        <p:xfrm>
          <a:off x="323528" y="1772816"/>
          <a:ext cx="6789738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5" name="수식" r:id="rId17" imgW="2641320" imgH="266400" progId="Equation.3">
                  <p:embed/>
                </p:oleObj>
              </mc:Choice>
              <mc:Fallback>
                <p:oleObj name="수식" r:id="rId17" imgW="2641320" imgH="266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772816"/>
                        <a:ext cx="6789738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86116" y="1059404"/>
            <a:ext cx="1714512" cy="785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643702" y="1059404"/>
            <a:ext cx="1714512" cy="785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직선 화살표 연결선 4"/>
          <p:cNvCxnSpPr>
            <a:stCxn id="3" idx="1"/>
            <a:endCxn id="2" idx="3"/>
          </p:cNvCxnSpPr>
          <p:nvPr/>
        </p:nvCxnSpPr>
        <p:spPr>
          <a:xfrm rot="10800000">
            <a:off x="5000628" y="1452313"/>
            <a:ext cx="164307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643042" y="987966"/>
            <a:ext cx="928694" cy="9286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직선 화살표 연결선 7"/>
          <p:cNvCxnSpPr>
            <a:stCxn id="7" idx="6"/>
            <a:endCxn id="2" idx="1"/>
          </p:cNvCxnSpPr>
          <p:nvPr/>
        </p:nvCxnSpPr>
        <p:spPr>
          <a:xfrm>
            <a:off x="2571736" y="1452313"/>
            <a:ext cx="71438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505043"/>
              </p:ext>
            </p:extLst>
          </p:nvPr>
        </p:nvGraphicFramePr>
        <p:xfrm>
          <a:off x="2843808" y="2060848"/>
          <a:ext cx="3198813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9" name="수식" r:id="rId3" imgW="1244520" imgH="266400" progId="Equation.3">
                  <p:embed/>
                </p:oleObj>
              </mc:Choice>
              <mc:Fallback>
                <p:oleObj name="수식" r:id="rId3" imgW="1244520" imgH="266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2060848"/>
                        <a:ext cx="3198813" cy="687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569589"/>
              </p:ext>
            </p:extLst>
          </p:nvPr>
        </p:nvGraphicFramePr>
        <p:xfrm>
          <a:off x="1862138" y="1114425"/>
          <a:ext cx="4889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0" name="수식" r:id="rId5" imgW="291960" imgH="253800" progId="Equation.3">
                  <p:embed/>
                </p:oleObj>
              </mc:Choice>
              <mc:Fallback>
                <p:oleObj name="수식" r:id="rId5" imgW="291960" imgH="253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138" y="1114425"/>
                        <a:ext cx="488950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7246943" y="1130854"/>
          <a:ext cx="39211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1" name="수식" r:id="rId7" imgW="152280" imgH="215640" progId="Equation.3">
                  <p:embed/>
                </p:oleObj>
              </mc:Choice>
              <mc:Fallback>
                <p:oleObj name="수식" r:id="rId7" imgW="15228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6943" y="1130854"/>
                        <a:ext cx="392113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9"/>
          <p:cNvGraphicFramePr>
            <a:graphicFrameLocks noChangeAspect="1"/>
          </p:cNvGraphicFramePr>
          <p:nvPr/>
        </p:nvGraphicFramePr>
        <p:xfrm>
          <a:off x="3981456" y="1276896"/>
          <a:ext cx="3603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2" name="수식" r:id="rId9" imgW="139680" imgH="164880" progId="Equation.3">
                  <p:embed/>
                </p:oleObj>
              </mc:Choice>
              <mc:Fallback>
                <p:oleObj name="수식" r:id="rId9" imgW="139680" imgH="1648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6" y="1276896"/>
                        <a:ext cx="360362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/>
          <p:cNvSpPr/>
          <p:nvPr/>
        </p:nvSpPr>
        <p:spPr>
          <a:xfrm>
            <a:off x="3286116" y="3916924"/>
            <a:ext cx="1714512" cy="785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43702" y="3916924"/>
            <a:ext cx="1714512" cy="785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" name="직선 화살표 연결선 18"/>
          <p:cNvCxnSpPr>
            <a:stCxn id="18" idx="1"/>
            <a:endCxn id="17" idx="3"/>
          </p:cNvCxnSpPr>
          <p:nvPr/>
        </p:nvCxnSpPr>
        <p:spPr>
          <a:xfrm rot="10800000">
            <a:off x="5000628" y="4309833"/>
            <a:ext cx="164307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1643042" y="3845486"/>
            <a:ext cx="928694" cy="9286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1" name="직선 화살표 연결선 20"/>
          <p:cNvCxnSpPr>
            <a:stCxn id="20" idx="6"/>
            <a:endCxn id="17" idx="1"/>
          </p:cNvCxnSpPr>
          <p:nvPr/>
        </p:nvCxnSpPr>
        <p:spPr>
          <a:xfrm>
            <a:off x="2571736" y="4309833"/>
            <a:ext cx="71438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820464"/>
              </p:ext>
            </p:extLst>
          </p:nvPr>
        </p:nvGraphicFramePr>
        <p:xfrm>
          <a:off x="1820863" y="3971925"/>
          <a:ext cx="57467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3" name="수식" r:id="rId11" imgW="342720" imgH="253800" progId="Equation.3">
                  <p:embed/>
                </p:oleObj>
              </mc:Choice>
              <mc:Fallback>
                <p:oleObj name="수식" r:id="rId11" imgW="342720" imgH="2538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863" y="3971925"/>
                        <a:ext cx="574675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7"/>
          <p:cNvGraphicFramePr>
            <a:graphicFrameLocks noChangeAspect="1"/>
          </p:cNvGraphicFramePr>
          <p:nvPr/>
        </p:nvGraphicFramePr>
        <p:xfrm>
          <a:off x="7246943" y="3988374"/>
          <a:ext cx="39211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4" name="수식" r:id="rId13" imgW="152280" imgH="215640" progId="Equation.3">
                  <p:embed/>
                </p:oleObj>
              </mc:Choice>
              <mc:Fallback>
                <p:oleObj name="수식" r:id="rId13" imgW="152280" imgH="2156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6943" y="3988374"/>
                        <a:ext cx="392113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12"/>
          <p:cNvGraphicFramePr>
            <a:graphicFrameLocks noChangeAspect="1"/>
          </p:cNvGraphicFramePr>
          <p:nvPr/>
        </p:nvGraphicFramePr>
        <p:xfrm>
          <a:off x="3929058" y="4004241"/>
          <a:ext cx="42386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5" name="수식" r:id="rId14" imgW="164880" imgH="215640" progId="Equation.3">
                  <p:embed/>
                </p:oleObj>
              </mc:Choice>
              <mc:Fallback>
                <p:oleObj name="수식" r:id="rId14" imgW="164880" imgH="2156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58" y="4004241"/>
                        <a:ext cx="423863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직선 화살표 연결선 26"/>
          <p:cNvCxnSpPr>
            <a:stCxn id="20" idx="0"/>
            <a:endCxn id="7" idx="4"/>
          </p:cNvCxnSpPr>
          <p:nvPr/>
        </p:nvCxnSpPr>
        <p:spPr>
          <a:xfrm rot="5400000" flipH="1" flipV="1">
            <a:off x="1142976" y="2881073"/>
            <a:ext cx="1928826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27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239379"/>
              </p:ext>
            </p:extLst>
          </p:nvPr>
        </p:nvGraphicFramePr>
        <p:xfrm>
          <a:off x="1412875" y="2549525"/>
          <a:ext cx="48895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6" name="수식" r:id="rId16" imgW="190440" imgH="241200" progId="Equation.3">
                  <p:embed/>
                </p:oleObj>
              </mc:Choice>
              <mc:Fallback>
                <p:oleObj name="수식" r:id="rId16" imgW="190440" imgH="2412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75" y="2549525"/>
                        <a:ext cx="488950" cy="62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035906"/>
              </p:ext>
            </p:extLst>
          </p:nvPr>
        </p:nvGraphicFramePr>
        <p:xfrm>
          <a:off x="642938" y="1042988"/>
          <a:ext cx="4572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7" name="수식" r:id="rId18" imgW="177480" imgH="215640" progId="Equation.3">
                  <p:embed/>
                </p:oleObj>
              </mc:Choice>
              <mc:Fallback>
                <p:oleObj name="수식" r:id="rId18" imgW="177480" imgH="21564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1042988"/>
                        <a:ext cx="457200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직선 화살표 연결선 30"/>
          <p:cNvCxnSpPr/>
          <p:nvPr/>
        </p:nvCxnSpPr>
        <p:spPr>
          <a:xfrm>
            <a:off x="1000100" y="1416594"/>
            <a:ext cx="500066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85786" y="404664"/>
            <a:ext cx="27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X1</a:t>
            </a:r>
            <a:r>
              <a:rPr lang="ko-KR" altLang="en-US" dirty="0" smtClean="0"/>
              <a:t>과 전혀 관계없는 부분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85786" y="4988494"/>
            <a:ext cx="27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X1</a:t>
            </a:r>
            <a:r>
              <a:rPr lang="ko-KR" altLang="en-US" dirty="0" smtClean="0"/>
              <a:t>과 전혀 관계없는 부분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301575"/>
              </p:ext>
            </p:extLst>
          </p:nvPr>
        </p:nvGraphicFramePr>
        <p:xfrm>
          <a:off x="5626108" y="720055"/>
          <a:ext cx="392112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8" name="수식" r:id="rId20" imgW="152280" imgH="241200" progId="Equation.3">
                  <p:embed/>
                </p:oleObj>
              </mc:Choice>
              <mc:Fallback>
                <p:oleObj name="수식" r:id="rId20" imgW="15228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08" y="720055"/>
                        <a:ext cx="392112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921921"/>
              </p:ext>
            </p:extLst>
          </p:nvPr>
        </p:nvGraphicFramePr>
        <p:xfrm>
          <a:off x="5595938" y="3639046"/>
          <a:ext cx="392112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" name="수식" r:id="rId22" imgW="152280" imgH="253800" progId="Equation.3">
                  <p:embed/>
                </p:oleObj>
              </mc:Choice>
              <mc:Fallback>
                <p:oleObj name="수식" r:id="rId22" imgW="152280" imgH="253800" progId="Equation.3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938" y="3639046"/>
                        <a:ext cx="392112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33938"/>
              </p:ext>
            </p:extLst>
          </p:nvPr>
        </p:nvGraphicFramePr>
        <p:xfrm>
          <a:off x="2819003" y="2708920"/>
          <a:ext cx="290512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" name="수식" r:id="rId24" imgW="1130040" imgH="266400" progId="Equation.3">
                  <p:embed/>
                </p:oleObj>
              </mc:Choice>
              <mc:Fallback>
                <p:oleObj name="수식" r:id="rId24" imgW="1130040" imgH="266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003" y="2708920"/>
                        <a:ext cx="2905125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93783"/>
            <a:ext cx="6643734" cy="5206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571480"/>
            <a:ext cx="571504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00502" y="4000503"/>
            <a:ext cx="400521" cy="142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28860" y="5572140"/>
            <a:ext cx="4071966" cy="577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42844" y="71414"/>
            <a:ext cx="7922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r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293477"/>
            <a:ext cx="3429024" cy="5707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42844" y="71414"/>
            <a:ext cx="9108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p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928670"/>
            <a:ext cx="8181975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764704"/>
            <a:ext cx="811530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531496"/>
            <a:ext cx="6215106" cy="5612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42844" y="71414"/>
            <a:ext cx="21675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en-US" altLang="ko-K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clm</a:t>
            </a:r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500042"/>
            <a:ext cx="6173310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42844" y="71414"/>
            <a:ext cx="21675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en-US" altLang="ko-K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clm</a:t>
            </a:r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3538" y="952500"/>
            <a:ext cx="587692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357166"/>
            <a:ext cx="51244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928662" y="252691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-&gt;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881063"/>
            <a:ext cx="5905500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1643042" y="1214422"/>
            <a:ext cx="5857916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500042"/>
            <a:ext cx="6143668" cy="583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5524" y="149346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플롯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8825" y="690577"/>
            <a:ext cx="5086350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2000232" y="1214422"/>
            <a:ext cx="514353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" y="714356"/>
            <a:ext cx="81915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428596" y="1000108"/>
            <a:ext cx="828680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714488"/>
            <a:ext cx="7312286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7358082" y="2014532"/>
            <a:ext cx="857256" cy="184309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endCxn id="5" idx="0"/>
          </p:cNvCxnSpPr>
          <p:nvPr/>
        </p:nvCxnSpPr>
        <p:spPr>
          <a:xfrm rot="5400000">
            <a:off x="7529531" y="1757353"/>
            <a:ext cx="514358" cy="158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86644" y="857232"/>
            <a:ext cx="9573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VIF</a:t>
            </a:r>
            <a:endParaRPr lang="ko-KR" altLang="en-US" sz="4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844" y="71414"/>
            <a:ext cx="74864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다중공선성</a:t>
            </a:r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(multi-</a:t>
            </a:r>
            <a:r>
              <a:rPr lang="en-US" altLang="ko-K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</a:t>
            </a:r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-linearity)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화살표 연결선 2"/>
          <p:cNvCxnSpPr/>
          <p:nvPr/>
        </p:nvCxnSpPr>
        <p:spPr>
          <a:xfrm>
            <a:off x="1500166" y="4786322"/>
            <a:ext cx="4929222" cy="3571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V="1">
            <a:off x="1500166" y="2571744"/>
            <a:ext cx="4357718" cy="221457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1500166" y="2428868"/>
            <a:ext cx="5929354" cy="235745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1526386" y="4786322"/>
            <a:ext cx="6357982" cy="92869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rot="5400000" flipH="1" flipV="1">
            <a:off x="178563" y="2178835"/>
            <a:ext cx="3929090" cy="12858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1500166" y="4786322"/>
            <a:ext cx="6429420" cy="14287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00364" y="357166"/>
            <a:ext cx="7569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x1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29574" y="1714488"/>
            <a:ext cx="7569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x2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29454" y="1571612"/>
            <a:ext cx="7569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x3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43702" y="4643446"/>
            <a:ext cx="7569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x4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72396" y="4786322"/>
            <a:ext cx="7569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x5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01024" y="5792948"/>
            <a:ext cx="7569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x6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524" y="149346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통계량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576" y="928670"/>
            <a:ext cx="890758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1071546"/>
            <a:ext cx="7858180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25524" y="149346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모형 적합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57356" y="4214818"/>
            <a:ext cx="5459904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개체 4"/>
          <p:cNvGraphicFramePr>
            <a:graphicFrameLocks noChangeAspect="1"/>
          </p:cNvGraphicFramePr>
          <p:nvPr/>
        </p:nvGraphicFramePr>
        <p:xfrm>
          <a:off x="641350" y="2714625"/>
          <a:ext cx="78613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수식" r:id="rId5" imgW="4559040" imgH="457200" progId="Equation.3">
                  <p:embed/>
                </p:oleObj>
              </mc:Choice>
              <mc:Fallback>
                <p:oleObj name="수식" r:id="rId5" imgW="4559040" imgH="457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2714625"/>
                        <a:ext cx="7861300" cy="78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7715272" y="1928802"/>
            <a:ext cx="64294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524" y="149346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모형 적합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1" y="2643182"/>
            <a:ext cx="7438831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142976" y="1142984"/>
          <a:ext cx="6903056" cy="1357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수식" r:id="rId4" imgW="3492360" imgH="685800" progId="Equation.3">
                  <p:embed/>
                </p:oleObj>
              </mc:Choice>
              <mc:Fallback>
                <p:oleObj name="수식" r:id="rId4" imgW="3492360" imgH="685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1142984"/>
                        <a:ext cx="6903056" cy="13573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7572396" y="4000504"/>
            <a:ext cx="71438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5524" y="149346"/>
            <a:ext cx="68371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추정치의 신뢰구간</a:t>
            </a:r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예측구간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000107"/>
            <a:ext cx="7072362" cy="5469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5524" y="149346"/>
            <a:ext cx="44694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추정치의 신뢰구간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285859"/>
            <a:ext cx="2714644" cy="3023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44" y="1285860"/>
            <a:ext cx="4488230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14744" y="2357429"/>
            <a:ext cx="2071702" cy="713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14744" y="3214686"/>
            <a:ext cx="2517528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815" y="3214686"/>
            <a:ext cx="2357027" cy="112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714356"/>
            <a:ext cx="714380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4643437" y="2000240"/>
            <a:ext cx="100013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143240" y="2000240"/>
            <a:ext cx="100013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2844" y="71414"/>
            <a:ext cx="731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en-US" altLang="ko-K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443028"/>
            <a:ext cx="8448675" cy="1771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1142976" y="1800218"/>
            <a:ext cx="6643734" cy="1143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929586" y="1800218"/>
            <a:ext cx="785818" cy="114300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2285984" y="357166"/>
          <a:ext cx="14033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9" name="수식" r:id="rId4" imgW="545760" imgH="266400" progId="Equation.3">
                  <p:embed/>
                </p:oleObj>
              </mc:Choice>
              <mc:Fallback>
                <p:oleObj name="수식" r:id="rId4" imgW="545760" imgH="266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357166"/>
                        <a:ext cx="140335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5857884" y="285728"/>
          <a:ext cx="2871788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" name="수식" r:id="rId6" imgW="1117440" imgH="330120" progId="Equation.3">
                  <p:embed/>
                </p:oleObj>
              </mc:Choice>
              <mc:Fallback>
                <p:oleObj name="수식" r:id="rId6" imgW="1117440" imgH="3301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4" y="285728"/>
                        <a:ext cx="2871788" cy="849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직선 화살표 연결선 8"/>
          <p:cNvCxnSpPr/>
          <p:nvPr/>
        </p:nvCxnSpPr>
        <p:spPr>
          <a:xfrm rot="16200000" flipH="1">
            <a:off x="2750331" y="1321579"/>
            <a:ext cx="714380" cy="21431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rot="16200000" flipH="1">
            <a:off x="7643834" y="1214422"/>
            <a:ext cx="714381" cy="42862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5984" y="5214950"/>
            <a:ext cx="4857784" cy="635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2000232" y="2000240"/>
            <a:ext cx="1000132" cy="14287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2857488" y="3571876"/>
          <a:ext cx="4889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" name="수식" r:id="rId9" imgW="190440" imgH="215640" progId="Equation.3">
                  <p:embed/>
                </p:oleObj>
              </mc:Choice>
              <mc:Fallback>
                <p:oleObj name="수식" r:id="rId9" imgW="19044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3571876"/>
                        <a:ext cx="48895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직선 화살표 연결선 14"/>
          <p:cNvCxnSpPr/>
          <p:nvPr/>
        </p:nvCxnSpPr>
        <p:spPr>
          <a:xfrm rot="16200000" flipV="1">
            <a:off x="2321703" y="2821777"/>
            <a:ext cx="1357322" cy="142876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4389454" y="3500438"/>
          <a:ext cx="3540132" cy="834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name="수식" r:id="rId11" imgW="1892160" imgH="444240" progId="Equation.3">
                  <p:embed/>
                </p:oleObj>
              </mc:Choice>
              <mc:Fallback>
                <p:oleObj name="수식" r:id="rId11" imgW="1892160" imgH="4442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9454" y="3500438"/>
                        <a:ext cx="3540132" cy="8344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직선 화살표 연결선 17"/>
          <p:cNvCxnSpPr/>
          <p:nvPr/>
        </p:nvCxnSpPr>
        <p:spPr>
          <a:xfrm rot="5400000">
            <a:off x="4250529" y="4536289"/>
            <a:ext cx="1000132" cy="35719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214546" y="5214950"/>
            <a:ext cx="2857520" cy="21431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52</Words>
  <Application>Microsoft Office PowerPoint</Application>
  <PresentationFormat>화면 슬라이드 쇼(4:3)</PresentationFormat>
  <Paragraphs>24</Paragraphs>
  <Slides>23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5" baseType="lpstr">
      <vt:lpstr>Office 테마</vt:lpstr>
      <vt:lpstr>수식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Dharma</cp:lastModifiedBy>
  <cp:revision>45</cp:revision>
  <dcterms:created xsi:type="dcterms:W3CDTF">2006-10-05T04:04:58Z</dcterms:created>
  <dcterms:modified xsi:type="dcterms:W3CDTF">2013-10-27T17:00:25Z</dcterms:modified>
</cp:coreProperties>
</file>