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1" r:id="rId6"/>
    <p:sldId id="287" r:id="rId7"/>
    <p:sldId id="260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8" r:id="rId19"/>
    <p:sldId id="289" r:id="rId20"/>
    <p:sldId id="275" r:id="rId21"/>
    <p:sldId id="277" r:id="rId22"/>
    <p:sldId id="276" r:id="rId23"/>
    <p:sldId id="290" r:id="rId24"/>
    <p:sldId id="291" r:id="rId25"/>
    <p:sldId id="278" r:id="rId26"/>
    <p:sldId id="292" r:id="rId27"/>
    <p:sldId id="293" r:id="rId28"/>
    <p:sldId id="294" r:id="rId29"/>
    <p:sldId id="295" r:id="rId30"/>
    <p:sldId id="296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5" autoAdjust="0"/>
    <p:restoredTop sz="94660"/>
  </p:normalViewPr>
  <p:slideViewPr>
    <p:cSldViewPr>
      <p:cViewPr>
        <p:scale>
          <a:sx n="100" d="100"/>
          <a:sy n="100" d="100"/>
        </p:scale>
        <p:origin x="-2046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1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5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6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png"/><Relationship Id="rId11" Type="http://schemas.openxmlformats.org/officeDocument/2006/relationships/image" Target="../media/image25.wmf"/><Relationship Id="rId5" Type="http://schemas.openxmlformats.org/officeDocument/2006/relationships/image" Target="../media/image26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9.png"/><Relationship Id="rId9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9.png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oleObject" Target="../embeddings/oleObject25.bin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oleObject" Target="../embeddings/oleObject33.bin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5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oleObject" Target="../embeddings/oleObject37.bin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6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6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oleObject" Target="../embeddings/oleObject41.bin"/><Relationship Id="rId7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7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7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6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142984"/>
            <a:ext cx="4857784" cy="373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5524" y="149346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 입력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9346"/>
            <a:ext cx="885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검정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: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일부 회귀계수가 </a:t>
            </a:r>
            <a:r>
              <a:rPr lang="ko-KR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동일</a:t>
            </a: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인가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(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절편 제외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500063" y="1285875"/>
          <a:ext cx="7826375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수식" r:id="rId3" imgW="4000320" imgH="1168200" progId="Equation.3">
                  <p:embed/>
                </p:oleObj>
              </mc:Choice>
              <mc:Fallback>
                <p:oleObj name="수식" r:id="rId3" imgW="4000320" imgH="1168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285875"/>
                        <a:ext cx="7826375" cy="264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357158" y="357166"/>
          <a:ext cx="8449898" cy="2928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수식" r:id="rId3" imgW="4178160" imgH="1447560" progId="Equation.3">
                  <p:embed/>
                </p:oleObj>
              </mc:Choice>
              <mc:Fallback>
                <p:oleObj name="수식" r:id="rId3" imgW="4178160" imgH="1447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357166"/>
                        <a:ext cx="8449898" cy="2928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14414" y="4896161"/>
            <a:ext cx="675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= 1, k =6, n=30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276351" y="3571885"/>
          <a:ext cx="679608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수식" r:id="rId5" imgW="3492360" imgH="660240" progId="Equation.3">
                  <p:embed/>
                </p:oleObj>
              </mc:Choice>
              <mc:Fallback>
                <p:oleObj name="수식" r:id="rId5" imgW="3492360" imgH="660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1" y="3571885"/>
                        <a:ext cx="6796088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857224" y="3429000"/>
            <a:ext cx="7429552" cy="22145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357298"/>
            <a:ext cx="702189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214290"/>
            <a:ext cx="393685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428596" y="142852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8596" y="1285860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8596" y="142852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8596" y="3214686"/>
            <a:ext cx="8286808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8596" y="4572008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8596" y="3357562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4643446"/>
            <a:ext cx="7024435" cy="148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7290" y="3286124"/>
            <a:ext cx="2786082" cy="1167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7752" y="3500438"/>
            <a:ext cx="3214710" cy="77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오른쪽 화살표 20"/>
          <p:cNvSpPr/>
          <p:nvPr/>
        </p:nvSpPr>
        <p:spPr>
          <a:xfrm>
            <a:off x="4143372" y="3571876"/>
            <a:ext cx="571504" cy="571504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428596" y="3000372"/>
            <a:ext cx="8286808" cy="1857388"/>
            <a:chOff x="428596" y="2928934"/>
            <a:chExt cx="8286808" cy="1857388"/>
          </a:xfrm>
        </p:grpSpPr>
        <p:sp>
          <p:nvSpPr>
            <p:cNvPr id="23" name="직사각형 22"/>
            <p:cNvSpPr/>
            <p:nvPr/>
          </p:nvSpPr>
          <p:spPr>
            <a:xfrm>
              <a:off x="428596" y="2928934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4" name="Object 6"/>
            <p:cNvGraphicFramePr>
              <a:graphicFrameLocks noChangeAspect="1"/>
            </p:cNvGraphicFramePr>
            <p:nvPr/>
          </p:nvGraphicFramePr>
          <p:xfrm>
            <a:off x="1073150" y="3111502"/>
            <a:ext cx="7265988" cy="160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7" name="수식" r:id="rId8" imgW="4025880" imgH="888840" progId="Equation.3">
                    <p:embed/>
                  </p:oleObj>
                </mc:Choice>
                <mc:Fallback>
                  <p:oleObj name="수식" r:id="rId8" imgW="4025880" imgH="88884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150" y="3111502"/>
                          <a:ext cx="7265988" cy="160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그룹 29"/>
          <p:cNvGrpSpPr/>
          <p:nvPr/>
        </p:nvGrpSpPr>
        <p:grpSpPr>
          <a:xfrm>
            <a:off x="428596" y="3000372"/>
            <a:ext cx="8286808" cy="1857388"/>
            <a:chOff x="857192" y="3000372"/>
            <a:chExt cx="8286808" cy="1857388"/>
          </a:xfrm>
        </p:grpSpPr>
        <p:sp>
          <p:nvSpPr>
            <p:cNvPr id="26" name="직사각형 25"/>
            <p:cNvSpPr/>
            <p:nvPr/>
          </p:nvSpPr>
          <p:spPr>
            <a:xfrm>
              <a:off x="857192" y="3000372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7" name="Object 6"/>
            <p:cNvGraphicFramePr>
              <a:graphicFrameLocks noChangeAspect="1"/>
            </p:cNvGraphicFramePr>
            <p:nvPr/>
          </p:nvGraphicFramePr>
          <p:xfrm>
            <a:off x="2101873" y="3130559"/>
            <a:ext cx="5684837" cy="158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8" name="수식" r:id="rId10" imgW="3301920" imgH="939600" progId="Equation.3">
                    <p:embed/>
                  </p:oleObj>
                </mc:Choice>
                <mc:Fallback>
                  <p:oleObj name="수식" r:id="rId10" imgW="3301920" imgH="9396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1873" y="3130559"/>
                          <a:ext cx="5684837" cy="158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8596" y="357166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28596" y="1571612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28596" y="3429000"/>
            <a:ext cx="8286808" cy="1928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073150" y="3571876"/>
          <a:ext cx="7265988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수식" r:id="rId3" imgW="4025880" imgH="888840" progId="Equation.3">
                  <p:embed/>
                </p:oleObj>
              </mc:Choice>
              <mc:Fallback>
                <p:oleObj name="수식" r:id="rId3" imgW="4025880" imgH="8888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3571876"/>
                        <a:ext cx="7265988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3042" y="1643050"/>
            <a:ext cx="580721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71802" y="428604"/>
            <a:ext cx="3071834" cy="91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4538971"/>
            <a:ext cx="675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= 1, k =2, n=30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276351" y="3214695"/>
          <a:ext cx="679608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수식" r:id="rId3" imgW="3492360" imgH="660240" progId="Equation.3">
                  <p:embed/>
                </p:oleObj>
              </mc:Choice>
              <mc:Fallback>
                <p:oleObj name="수식" r:id="rId3" imgW="3492360" imgH="660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1" y="3214695"/>
                        <a:ext cx="6796088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857224" y="3071810"/>
            <a:ext cx="7429552" cy="22145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500034" y="500042"/>
          <a:ext cx="8216496" cy="2157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수식" r:id="rId5" imgW="4546440" imgH="1193760" progId="Equation.3">
                  <p:embed/>
                </p:oleObj>
              </mc:Choice>
              <mc:Fallback>
                <p:oleObj name="수식" r:id="rId5" imgW="4546440" imgH="11937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500042"/>
                        <a:ext cx="8216496" cy="2157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4266" y="1428736"/>
            <a:ext cx="6249568" cy="133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357166"/>
            <a:ext cx="322301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8" y="3357562"/>
            <a:ext cx="2357454" cy="112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4786322"/>
            <a:ext cx="651786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428596" y="142852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8596" y="1285860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596" y="142852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28596" y="4714884"/>
            <a:ext cx="8286808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8596" y="3286124"/>
            <a:ext cx="8286808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8596" y="3286124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4143372" y="3571876"/>
            <a:ext cx="571504" cy="571504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3486150"/>
            <a:ext cx="2500330" cy="80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1631604"/>
            <a:ext cx="4572032" cy="165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428604"/>
            <a:ext cx="2214578" cy="94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428596" y="357166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8596" y="1571612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28596" y="3500438"/>
            <a:ext cx="8286808" cy="1857388"/>
            <a:chOff x="428596" y="3000372"/>
            <a:chExt cx="8286808" cy="1857388"/>
          </a:xfrm>
        </p:grpSpPr>
        <p:sp>
          <p:nvSpPr>
            <p:cNvPr id="15" name="직사각형 14"/>
            <p:cNvSpPr/>
            <p:nvPr/>
          </p:nvSpPr>
          <p:spPr>
            <a:xfrm>
              <a:off x="428596" y="3000372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6" name="Object 6"/>
            <p:cNvGraphicFramePr>
              <a:graphicFrameLocks noChangeAspect="1"/>
            </p:cNvGraphicFramePr>
            <p:nvPr/>
          </p:nvGraphicFramePr>
          <p:xfrm>
            <a:off x="1062038" y="3111497"/>
            <a:ext cx="7289800" cy="160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0" name="수식" r:id="rId5" imgW="4038480" imgH="888840" progId="Equation.3">
                    <p:embed/>
                  </p:oleObj>
                </mc:Choice>
                <mc:Fallback>
                  <p:oleObj name="수식" r:id="rId5" imgW="4038480" imgH="8888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2038" y="3111497"/>
                          <a:ext cx="7289800" cy="160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그룹 16"/>
          <p:cNvGrpSpPr/>
          <p:nvPr/>
        </p:nvGrpSpPr>
        <p:grpSpPr>
          <a:xfrm>
            <a:off x="428596" y="3500438"/>
            <a:ext cx="8286808" cy="1857388"/>
            <a:chOff x="428596" y="2714620"/>
            <a:chExt cx="8286808" cy="1857388"/>
          </a:xfrm>
        </p:grpSpPr>
        <p:sp>
          <p:nvSpPr>
            <p:cNvPr id="18" name="직사각형 17"/>
            <p:cNvSpPr/>
            <p:nvPr/>
          </p:nvSpPr>
          <p:spPr>
            <a:xfrm>
              <a:off x="428596" y="2714620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9" name="Object 6"/>
            <p:cNvGraphicFramePr>
              <a:graphicFrameLocks noChangeAspect="1"/>
            </p:cNvGraphicFramePr>
            <p:nvPr/>
          </p:nvGraphicFramePr>
          <p:xfrm>
            <a:off x="1770063" y="2844807"/>
            <a:ext cx="5683250" cy="158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1" name="수식" r:id="rId7" imgW="3301920" imgH="939600" progId="Equation.3">
                    <p:embed/>
                  </p:oleObj>
                </mc:Choice>
                <mc:Fallback>
                  <p:oleObj name="수식" r:id="rId7" imgW="3301920" imgH="9396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063" y="2844807"/>
                          <a:ext cx="5683250" cy="158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4610409"/>
            <a:ext cx="675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= 5, k =6, n=30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276351" y="3286133"/>
          <a:ext cx="679608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수식" r:id="rId3" imgW="3492360" imgH="660240" progId="Equation.3">
                  <p:embed/>
                </p:oleObj>
              </mc:Choice>
              <mc:Fallback>
                <p:oleObj name="수식" r:id="rId3" imgW="349236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1" y="3286133"/>
                        <a:ext cx="6796088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857224" y="3143248"/>
            <a:ext cx="7429552" cy="22145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500063" y="500063"/>
          <a:ext cx="7443787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수식" r:id="rId5" imgW="4368600" imgH="1447560" progId="Equation.3">
                  <p:embed/>
                </p:oleObj>
              </mc:Choice>
              <mc:Fallback>
                <p:oleObj name="수식" r:id="rId5" imgW="4368600" imgH="14475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500063"/>
                        <a:ext cx="7443787" cy="246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28596" y="142852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8596" y="1285860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596" y="142852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28596" y="4714884"/>
            <a:ext cx="8286808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8596" y="3286124"/>
            <a:ext cx="8286808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8596" y="3286124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357298"/>
            <a:ext cx="702189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214290"/>
            <a:ext cx="393685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8" y="3357562"/>
            <a:ext cx="2357454" cy="112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오른쪽 화살표 16"/>
          <p:cNvSpPr/>
          <p:nvPr/>
        </p:nvSpPr>
        <p:spPr>
          <a:xfrm>
            <a:off x="4143372" y="3571876"/>
            <a:ext cx="571504" cy="571504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4942" y="3486150"/>
            <a:ext cx="2500330" cy="80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85852" y="4786322"/>
            <a:ext cx="651786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596" y="357166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8596" y="1571612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3"/>
          <p:cNvGrpSpPr/>
          <p:nvPr/>
        </p:nvGrpSpPr>
        <p:grpSpPr>
          <a:xfrm>
            <a:off x="428596" y="3500438"/>
            <a:ext cx="8286808" cy="1857388"/>
            <a:chOff x="428596" y="3000372"/>
            <a:chExt cx="8286808" cy="1857388"/>
          </a:xfrm>
        </p:grpSpPr>
        <p:sp>
          <p:nvSpPr>
            <p:cNvPr id="15" name="직사각형 14"/>
            <p:cNvSpPr/>
            <p:nvPr/>
          </p:nvSpPr>
          <p:spPr>
            <a:xfrm>
              <a:off x="428596" y="3000372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6" name="Object 6"/>
            <p:cNvGraphicFramePr>
              <a:graphicFrameLocks noChangeAspect="1"/>
            </p:cNvGraphicFramePr>
            <p:nvPr/>
          </p:nvGraphicFramePr>
          <p:xfrm>
            <a:off x="1152525" y="3111497"/>
            <a:ext cx="7107238" cy="160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4" name="수식" r:id="rId3" imgW="3936960" imgH="888840" progId="Equation.3">
                    <p:embed/>
                  </p:oleObj>
                </mc:Choice>
                <mc:Fallback>
                  <p:oleObj name="수식" r:id="rId3" imgW="3936960" imgH="8888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525" y="3111497"/>
                          <a:ext cx="7107238" cy="160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그룹 16"/>
          <p:cNvGrpSpPr/>
          <p:nvPr/>
        </p:nvGrpSpPr>
        <p:grpSpPr>
          <a:xfrm>
            <a:off x="428596" y="3500438"/>
            <a:ext cx="8286808" cy="1857388"/>
            <a:chOff x="428596" y="2714620"/>
            <a:chExt cx="8286808" cy="1857388"/>
          </a:xfrm>
        </p:grpSpPr>
        <p:sp>
          <p:nvSpPr>
            <p:cNvPr id="18" name="직사각형 17"/>
            <p:cNvSpPr/>
            <p:nvPr/>
          </p:nvSpPr>
          <p:spPr>
            <a:xfrm>
              <a:off x="428596" y="2714620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9" name="Object 6"/>
            <p:cNvGraphicFramePr>
              <a:graphicFrameLocks noChangeAspect="1"/>
            </p:cNvGraphicFramePr>
            <p:nvPr/>
          </p:nvGraphicFramePr>
          <p:xfrm>
            <a:off x="1255713" y="2844795"/>
            <a:ext cx="6710362" cy="158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5" name="수식" r:id="rId5" imgW="3898800" imgH="939600" progId="Equation.3">
                    <p:embed/>
                  </p:oleObj>
                </mc:Choice>
                <mc:Fallback>
                  <p:oleObj name="수식" r:id="rId5" imgW="3898800" imgH="9396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5713" y="2844795"/>
                          <a:ext cx="6710362" cy="158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57356" y="1643050"/>
            <a:ext cx="5322131" cy="1520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71802" y="428604"/>
            <a:ext cx="2857520" cy="90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912217"/>
              </p:ext>
            </p:extLst>
          </p:nvPr>
        </p:nvGraphicFramePr>
        <p:xfrm>
          <a:off x="836613" y="1935164"/>
          <a:ext cx="7191771" cy="1781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수식" r:id="rId3" imgW="3797280" imgH="939600" progId="Equation.3">
                  <p:embed/>
                </p:oleObj>
              </mc:Choice>
              <mc:Fallback>
                <p:oleObj name="수식" r:id="rId3" imgW="379728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1935164"/>
                        <a:ext cx="7191771" cy="1781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1538" y="3789040"/>
            <a:ext cx="6754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 : FM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RM</a:t>
            </a:r>
            <a:r>
              <a:rPr lang="ko-KR" altLang="en-US" sz="2400" dirty="0" smtClean="0"/>
              <a:t>의 모수의 개수 차이 </a:t>
            </a:r>
            <a:endParaRPr lang="en-US" altLang="ko-KR" sz="2400" dirty="0" smtClean="0"/>
          </a:p>
          <a:p>
            <a:r>
              <a:rPr lang="en-US" altLang="ko-KR" sz="2400" dirty="0" smtClean="0"/>
              <a:t>k : FM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모수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개수 </a:t>
            </a:r>
            <a:r>
              <a:rPr lang="en-US" altLang="ko-KR" sz="2400" dirty="0" smtClean="0"/>
              <a:t>(beta 0</a:t>
            </a:r>
            <a:r>
              <a:rPr lang="ko-KR" altLang="en-US" sz="2400" dirty="0" smtClean="0"/>
              <a:t>을 제외한 </a:t>
            </a:r>
            <a:r>
              <a:rPr lang="en-US" altLang="ko-KR" sz="2400" dirty="0" smtClean="0"/>
              <a:t>beta </a:t>
            </a:r>
            <a:r>
              <a:rPr lang="ko-KR" altLang="en-US" sz="2400" dirty="0" smtClean="0"/>
              <a:t>들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n : </a:t>
            </a:r>
            <a:r>
              <a:rPr lang="ko-KR" altLang="en-US" sz="2400" dirty="0" smtClean="0"/>
              <a:t>관측치 개수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모수</a:t>
            </a:r>
            <a:r>
              <a:rPr lang="en-US" altLang="ko-KR" sz="2400" dirty="0" smtClean="0"/>
              <a:t>(parameter)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추정하고자 하는 </a:t>
            </a:r>
            <a:r>
              <a:rPr lang="ko-KR" altLang="en-US" sz="2400" dirty="0" smtClean="0"/>
              <a:t>대상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40179" y="1405582"/>
            <a:ext cx="167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Rule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714348" y="1214422"/>
            <a:ext cx="7429552" cy="48577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5524" y="149346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가설 검정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676300" y="488936"/>
          <a:ext cx="7467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name="수식" r:id="rId3" imgW="7467480" imgH="939600" progId="Equation.3">
                  <p:embed/>
                </p:oleObj>
              </mc:Choice>
              <mc:Fallback>
                <p:oleObj name="수식" r:id="rId3" imgW="746748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300" y="488936"/>
                        <a:ext cx="7467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102227"/>
              </p:ext>
            </p:extLst>
          </p:nvPr>
        </p:nvGraphicFramePr>
        <p:xfrm>
          <a:off x="671140" y="3657600"/>
          <a:ext cx="78613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수식" r:id="rId5" imgW="7860960" imgH="1663560" progId="Equation.3">
                  <p:embed/>
                </p:oleObj>
              </mc:Choice>
              <mc:Fallback>
                <p:oleObj name="수식" r:id="rId5" imgW="7860960" imgH="1663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40" y="3657600"/>
                        <a:ext cx="78613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5720" y="59717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214311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350043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20" y="400050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20" y="496223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612775" y="1928813"/>
          <a:ext cx="5803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Equation" r:id="rId7" imgW="5803560" imgH="1143000" progId="Equation.3">
                  <p:embed/>
                </p:oleObj>
              </mc:Choice>
              <mc:Fallback>
                <p:oleObj name="Equation" r:id="rId7" imgW="5803560" imgH="1143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928813"/>
                        <a:ext cx="58039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9346"/>
            <a:ext cx="885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검정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: </a:t>
            </a:r>
            <a:r>
              <a:rPr lang="ko-KR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제약조건</a:t>
            </a: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하에서의 검정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절편 제외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00063" y="1000108"/>
          <a:ext cx="7826375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수식" r:id="rId3" imgW="4000320" imgH="1168200" progId="Equation.3">
                  <p:embed/>
                </p:oleObj>
              </mc:Choice>
              <mc:Fallback>
                <p:oleObj name="수식" r:id="rId3" imgW="4000320" imgH="1168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000108"/>
                        <a:ext cx="7826375" cy="264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357188" y="285728"/>
          <a:ext cx="8272462" cy="392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수식" r:id="rId3" imgW="4063680" imgH="1930320" progId="Equation.3">
                  <p:embed/>
                </p:oleObj>
              </mc:Choice>
              <mc:Fallback>
                <p:oleObj name="수식" r:id="rId3" imgW="4063680" imgH="1930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85728"/>
                        <a:ext cx="8272462" cy="392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7290" y="5824855"/>
            <a:ext cx="675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= 1, k =2, n=30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419227" y="4500579"/>
          <a:ext cx="679608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수식" r:id="rId5" imgW="3492360" imgH="660240" progId="Equation.3">
                  <p:embed/>
                </p:oleObj>
              </mc:Choice>
              <mc:Fallback>
                <p:oleObj name="수식" r:id="rId5" imgW="3492360" imgH="660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7" y="4500579"/>
                        <a:ext cx="6796088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000100" y="4357694"/>
            <a:ext cx="7429552" cy="22145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28596" y="142852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8596" y="1285860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596" y="142852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28596" y="4714884"/>
            <a:ext cx="8286808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8596" y="3286124"/>
            <a:ext cx="8286808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8596" y="3286124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4643438" y="3643314"/>
            <a:ext cx="571504" cy="571504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4266" y="1428736"/>
            <a:ext cx="6249568" cy="133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357166"/>
            <a:ext cx="322301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3429000"/>
            <a:ext cx="3221203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6432" y="3500438"/>
            <a:ext cx="2838906" cy="847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85852" y="4786322"/>
            <a:ext cx="6453613" cy="144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596" y="357166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8596" y="1571612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3"/>
          <p:cNvGrpSpPr/>
          <p:nvPr/>
        </p:nvGrpSpPr>
        <p:grpSpPr>
          <a:xfrm>
            <a:off x="428596" y="3500438"/>
            <a:ext cx="8286808" cy="1857388"/>
            <a:chOff x="428596" y="3000372"/>
            <a:chExt cx="8286808" cy="1857388"/>
          </a:xfrm>
        </p:grpSpPr>
        <p:sp>
          <p:nvSpPr>
            <p:cNvPr id="15" name="직사각형 14"/>
            <p:cNvSpPr/>
            <p:nvPr/>
          </p:nvSpPr>
          <p:spPr>
            <a:xfrm>
              <a:off x="428596" y="3000372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6" name="Object 6"/>
            <p:cNvGraphicFramePr>
              <a:graphicFrameLocks noChangeAspect="1"/>
            </p:cNvGraphicFramePr>
            <p:nvPr/>
          </p:nvGraphicFramePr>
          <p:xfrm>
            <a:off x="1174750" y="3111497"/>
            <a:ext cx="7061200" cy="160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0" name="수식" r:id="rId3" imgW="3911400" imgH="888840" progId="Equation.3">
                    <p:embed/>
                  </p:oleObj>
                </mc:Choice>
                <mc:Fallback>
                  <p:oleObj name="수식" r:id="rId3" imgW="3911400" imgH="8888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4750" y="3111497"/>
                          <a:ext cx="7061200" cy="160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그룹 16"/>
          <p:cNvGrpSpPr/>
          <p:nvPr/>
        </p:nvGrpSpPr>
        <p:grpSpPr>
          <a:xfrm>
            <a:off x="428596" y="3500438"/>
            <a:ext cx="8286808" cy="1857388"/>
            <a:chOff x="428596" y="2714620"/>
            <a:chExt cx="8286808" cy="1857388"/>
          </a:xfrm>
        </p:grpSpPr>
        <p:sp>
          <p:nvSpPr>
            <p:cNvPr id="18" name="직사각형 17"/>
            <p:cNvSpPr/>
            <p:nvPr/>
          </p:nvSpPr>
          <p:spPr>
            <a:xfrm>
              <a:off x="428596" y="2714620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9" name="Object 6"/>
            <p:cNvGraphicFramePr>
              <a:graphicFrameLocks noChangeAspect="1"/>
            </p:cNvGraphicFramePr>
            <p:nvPr/>
          </p:nvGraphicFramePr>
          <p:xfrm>
            <a:off x="1768475" y="2844780"/>
            <a:ext cx="5683250" cy="158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1" name="수식" r:id="rId5" imgW="3301920" imgH="939600" progId="Equation.3">
                    <p:embed/>
                  </p:oleObj>
                </mc:Choice>
                <mc:Fallback>
                  <p:oleObj name="수식" r:id="rId5" imgW="3301920" imgH="9396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8475" y="2844780"/>
                          <a:ext cx="5683250" cy="158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00364" y="428604"/>
            <a:ext cx="3000396" cy="91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57355" y="1643050"/>
            <a:ext cx="5521347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92113" y="357188"/>
          <a:ext cx="82931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9" name="Equation" r:id="rId3" imgW="3377880" imgH="1396800" progId="Equation.3">
                  <p:embed/>
                </p:oleObj>
              </mc:Choice>
              <mc:Fallback>
                <p:oleObj name="Equation" r:id="rId3" imgW="3377880" imgH="1396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357188"/>
                        <a:ext cx="82931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85852" y="5467665"/>
            <a:ext cx="675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= 2, k =2, n=30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347789" y="4143389"/>
          <a:ext cx="679608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" name="수식" r:id="rId5" imgW="3492360" imgH="660240" progId="Equation.3">
                  <p:embed/>
                </p:oleObj>
              </mc:Choice>
              <mc:Fallback>
                <p:oleObj name="수식" r:id="rId5" imgW="3492360" imgH="660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9" y="4143389"/>
                        <a:ext cx="6796088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928662" y="4000504"/>
            <a:ext cx="7429552" cy="22145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28596" y="142852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8596" y="1285860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596" y="142852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28596" y="4714884"/>
            <a:ext cx="8286808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8596" y="3286124"/>
            <a:ext cx="8286808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8596" y="3286124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4786314" y="3643314"/>
            <a:ext cx="571504" cy="571504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4266" y="1428736"/>
            <a:ext cx="6249568" cy="133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357166"/>
            <a:ext cx="322301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5423" y="3500438"/>
            <a:ext cx="2558477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2528" y="4786322"/>
            <a:ext cx="642274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33722" y="3429000"/>
            <a:ext cx="333827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596" y="357166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8596" y="1571612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3"/>
          <p:cNvGrpSpPr/>
          <p:nvPr/>
        </p:nvGrpSpPr>
        <p:grpSpPr>
          <a:xfrm>
            <a:off x="428596" y="3500438"/>
            <a:ext cx="8286808" cy="1857388"/>
            <a:chOff x="428596" y="3000372"/>
            <a:chExt cx="8286808" cy="1857388"/>
          </a:xfrm>
        </p:grpSpPr>
        <p:sp>
          <p:nvSpPr>
            <p:cNvPr id="15" name="직사각형 14"/>
            <p:cNvSpPr/>
            <p:nvPr/>
          </p:nvSpPr>
          <p:spPr>
            <a:xfrm>
              <a:off x="428596" y="3000372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6" name="Object 6"/>
            <p:cNvGraphicFramePr>
              <a:graphicFrameLocks noChangeAspect="1"/>
            </p:cNvGraphicFramePr>
            <p:nvPr/>
          </p:nvGraphicFramePr>
          <p:xfrm>
            <a:off x="1003300" y="3111497"/>
            <a:ext cx="7405688" cy="160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2" name="수식" r:id="rId3" imgW="4101840" imgH="888840" progId="Equation.3">
                    <p:embed/>
                  </p:oleObj>
                </mc:Choice>
                <mc:Fallback>
                  <p:oleObj name="수식" r:id="rId3" imgW="4101840" imgH="8888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300" y="3111497"/>
                          <a:ext cx="7405688" cy="160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그룹 16"/>
          <p:cNvGrpSpPr/>
          <p:nvPr/>
        </p:nvGrpSpPr>
        <p:grpSpPr>
          <a:xfrm>
            <a:off x="428596" y="3500438"/>
            <a:ext cx="8286808" cy="1857388"/>
            <a:chOff x="428596" y="2714620"/>
            <a:chExt cx="8286808" cy="1857388"/>
          </a:xfrm>
        </p:grpSpPr>
        <p:sp>
          <p:nvSpPr>
            <p:cNvPr id="18" name="직사각형 17"/>
            <p:cNvSpPr/>
            <p:nvPr/>
          </p:nvSpPr>
          <p:spPr>
            <a:xfrm>
              <a:off x="428596" y="2714620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9" name="Object 6"/>
            <p:cNvGraphicFramePr>
              <a:graphicFrameLocks noChangeAspect="1"/>
            </p:cNvGraphicFramePr>
            <p:nvPr/>
          </p:nvGraphicFramePr>
          <p:xfrm>
            <a:off x="1768475" y="2844780"/>
            <a:ext cx="5683250" cy="158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3" name="수식" r:id="rId5" imgW="3301920" imgH="939600" progId="Equation.3">
                    <p:embed/>
                  </p:oleObj>
                </mc:Choice>
                <mc:Fallback>
                  <p:oleObj name="수식" r:id="rId5" imgW="3301920" imgH="9396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8475" y="2844780"/>
                          <a:ext cx="5683250" cy="158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57356" y="1714488"/>
            <a:ext cx="540249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00364" y="428604"/>
            <a:ext cx="3010251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217488" y="285750"/>
          <a:ext cx="8591550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1" name="Equation" r:id="rId3" imgW="4000320" imgH="1396800" progId="Equation.3">
                  <p:embed/>
                </p:oleObj>
              </mc:Choice>
              <mc:Fallback>
                <p:oleObj name="Equation" r:id="rId3" imgW="4000320" imgH="1396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85750"/>
                        <a:ext cx="8591550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85852" y="4967599"/>
            <a:ext cx="675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= 2, k =3, n=30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347789" y="3643323"/>
          <a:ext cx="679608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2" name="수식" r:id="rId5" imgW="3492360" imgH="660240" progId="Equation.3">
                  <p:embed/>
                </p:oleObj>
              </mc:Choice>
              <mc:Fallback>
                <p:oleObj name="수식" r:id="rId5" imgW="3492360" imgH="660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9" y="3643323"/>
                        <a:ext cx="6796088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928662" y="3500438"/>
            <a:ext cx="7429552" cy="22145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28596" y="142852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8596" y="1285860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596" y="142852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28596" y="4714884"/>
            <a:ext cx="8286808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8596" y="3286124"/>
            <a:ext cx="8286808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8596" y="3286124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4786314" y="3643314"/>
            <a:ext cx="571504" cy="571504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3722" y="3429000"/>
            <a:ext cx="333827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285728"/>
            <a:ext cx="344688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1428736"/>
            <a:ext cx="684673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0166" y="4786321"/>
            <a:ext cx="6286544" cy="138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6933" y="3483471"/>
            <a:ext cx="26574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0179" y="1405582"/>
            <a:ext cx="167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Rule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714348" y="1214422"/>
            <a:ext cx="7429552" cy="47863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5524" y="149346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가설 검정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3788166"/>
            <a:ext cx="6754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주어진 유의수준 </a:t>
            </a:r>
            <a:r>
              <a:rPr lang="ko-KR" altLang="en-US" sz="2400" smtClean="0"/>
              <a:t>하에서 </a:t>
            </a:r>
            <a:r>
              <a:rPr lang="en-US" altLang="ko-KR" sz="2400" dirty="0" smtClean="0"/>
              <a:t>H0</a:t>
            </a:r>
            <a:r>
              <a:rPr lang="ko-KR" altLang="en-US" sz="2400" dirty="0" smtClean="0"/>
              <a:t>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기각 할 경우</a:t>
            </a:r>
            <a:r>
              <a:rPr lang="en-US" altLang="ko-KR" sz="2400" dirty="0" smtClean="0"/>
              <a:t> -&gt;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RM</a:t>
            </a:r>
            <a:r>
              <a:rPr lang="ko-KR" altLang="en-US" sz="2400" dirty="0" smtClean="0"/>
              <a:t>보다 </a:t>
            </a:r>
            <a:r>
              <a:rPr lang="en-US" altLang="ko-KR" sz="2400" dirty="0" smtClean="0"/>
              <a:t>FM</a:t>
            </a:r>
            <a:r>
              <a:rPr lang="ko-KR" altLang="en-US" sz="2400" dirty="0" smtClean="0"/>
              <a:t>이 더 바람직하다고 말할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H0 </a:t>
            </a:r>
            <a:r>
              <a:rPr lang="ko-KR" altLang="en-US" sz="2400" dirty="0" smtClean="0"/>
              <a:t>을 주장할 수 없다</a:t>
            </a:r>
            <a:r>
              <a:rPr lang="en-US" altLang="ko-KR" sz="2400" dirty="0" smtClean="0"/>
              <a:t>. H1 </a:t>
            </a:r>
            <a:r>
              <a:rPr lang="ko-KR" altLang="en-US" sz="2400" dirty="0" smtClean="0"/>
              <a:t>라고 말할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H1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이다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 H1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이 참이다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 H0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는 거짓이다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 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지양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912217"/>
              </p:ext>
            </p:extLst>
          </p:nvPr>
        </p:nvGraphicFramePr>
        <p:xfrm>
          <a:off x="836613" y="1935163"/>
          <a:ext cx="71913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수식" r:id="rId3" imgW="3797280" imgH="939600" progId="Equation.3">
                  <p:embed/>
                </p:oleObj>
              </mc:Choice>
              <mc:Fallback>
                <p:oleObj name="수식" r:id="rId3" imgW="379728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1935163"/>
                        <a:ext cx="71913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596" y="357166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8596" y="1571612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3"/>
          <p:cNvGrpSpPr/>
          <p:nvPr/>
        </p:nvGrpSpPr>
        <p:grpSpPr>
          <a:xfrm>
            <a:off x="428596" y="3500438"/>
            <a:ext cx="8286808" cy="1857388"/>
            <a:chOff x="428596" y="3000372"/>
            <a:chExt cx="8286808" cy="1857388"/>
          </a:xfrm>
        </p:grpSpPr>
        <p:sp>
          <p:nvSpPr>
            <p:cNvPr id="15" name="직사각형 14"/>
            <p:cNvSpPr/>
            <p:nvPr/>
          </p:nvSpPr>
          <p:spPr>
            <a:xfrm>
              <a:off x="428596" y="3000372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6" name="Object 6"/>
            <p:cNvGraphicFramePr>
              <a:graphicFrameLocks noChangeAspect="1"/>
            </p:cNvGraphicFramePr>
            <p:nvPr/>
          </p:nvGraphicFramePr>
          <p:xfrm>
            <a:off x="1093788" y="3111497"/>
            <a:ext cx="7223125" cy="160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4" name="수식" r:id="rId3" imgW="4000320" imgH="888840" progId="Equation.3">
                    <p:embed/>
                  </p:oleObj>
                </mc:Choice>
                <mc:Fallback>
                  <p:oleObj name="수식" r:id="rId3" imgW="4000320" imgH="8888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788" y="3111497"/>
                          <a:ext cx="7223125" cy="160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그룹 16"/>
          <p:cNvGrpSpPr/>
          <p:nvPr/>
        </p:nvGrpSpPr>
        <p:grpSpPr>
          <a:xfrm>
            <a:off x="428596" y="3500438"/>
            <a:ext cx="8286808" cy="1857388"/>
            <a:chOff x="428596" y="2714620"/>
            <a:chExt cx="8286808" cy="1857388"/>
          </a:xfrm>
        </p:grpSpPr>
        <p:sp>
          <p:nvSpPr>
            <p:cNvPr id="18" name="직사각형 17"/>
            <p:cNvSpPr/>
            <p:nvPr/>
          </p:nvSpPr>
          <p:spPr>
            <a:xfrm>
              <a:off x="428596" y="2714620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9" name="Object 6"/>
            <p:cNvGraphicFramePr>
              <a:graphicFrameLocks noChangeAspect="1"/>
            </p:cNvGraphicFramePr>
            <p:nvPr/>
          </p:nvGraphicFramePr>
          <p:xfrm>
            <a:off x="1768475" y="2844780"/>
            <a:ext cx="5683250" cy="158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5" name="수식" r:id="rId5" imgW="3301920" imgH="939600" progId="Equation.3">
                    <p:embed/>
                  </p:oleObj>
                </mc:Choice>
                <mc:Fallback>
                  <p:oleObj name="수식" r:id="rId5" imgW="3301920" imgH="9396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8475" y="2844780"/>
                          <a:ext cx="5683250" cy="158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00364" y="428604"/>
            <a:ext cx="2928958" cy="92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43042" y="1643050"/>
            <a:ext cx="5786478" cy="147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49346"/>
            <a:ext cx="885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검정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: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모든 회귀계수가 </a:t>
            </a: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인가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(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절편 제외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235613"/>
              </p:ext>
            </p:extLst>
          </p:nvPr>
        </p:nvGraphicFramePr>
        <p:xfrm>
          <a:off x="342055" y="1303569"/>
          <a:ext cx="8334401" cy="111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수식" r:id="rId3" imgW="5397480" imgH="723600" progId="Equation.3">
                  <p:embed/>
                </p:oleObj>
              </mc:Choice>
              <mc:Fallback>
                <p:oleObj name="수식" r:id="rId3" imgW="5397480" imgH="723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55" y="1303569"/>
                        <a:ext cx="8334401" cy="11173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1538" y="4857760"/>
            <a:ext cx="675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= 6, k =6, n=30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57224" y="2857496"/>
            <a:ext cx="7429552" cy="27860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070257"/>
              </p:ext>
            </p:extLst>
          </p:nvPr>
        </p:nvGraphicFramePr>
        <p:xfrm>
          <a:off x="1124645" y="3034456"/>
          <a:ext cx="6831731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수식" r:id="rId5" imgW="3797280" imgH="939600" progId="Equation.3">
                  <p:embed/>
                </p:oleObj>
              </mc:Choice>
              <mc:Fallback>
                <p:oleObj name="수식" r:id="rId5" imgW="3797280" imgH="939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645" y="3034456"/>
                        <a:ext cx="6831731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357298"/>
            <a:ext cx="702189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214290"/>
            <a:ext cx="393685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428596" y="142852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596" y="1285860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4414" y="4527885"/>
            <a:ext cx="6643734" cy="146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428596" y="142852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28596" y="4500570"/>
            <a:ext cx="8286808" cy="157163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8596" y="3357562"/>
            <a:ext cx="8286808" cy="107157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596" y="3357562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3429000"/>
            <a:ext cx="3714776" cy="96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0" name="그룹 29"/>
          <p:cNvGrpSpPr/>
          <p:nvPr/>
        </p:nvGrpSpPr>
        <p:grpSpPr>
          <a:xfrm>
            <a:off x="428596" y="3000372"/>
            <a:ext cx="8286808" cy="1785950"/>
            <a:chOff x="428596" y="3000372"/>
            <a:chExt cx="8286808" cy="1785950"/>
          </a:xfrm>
        </p:grpSpPr>
        <p:sp>
          <p:nvSpPr>
            <p:cNvPr id="21" name="직사각형 20"/>
            <p:cNvSpPr/>
            <p:nvPr/>
          </p:nvSpPr>
          <p:spPr>
            <a:xfrm>
              <a:off x="428596" y="3000372"/>
              <a:ext cx="8286808" cy="17859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2" name="Object 6"/>
            <p:cNvGraphicFramePr>
              <a:graphicFrameLocks noChangeAspect="1"/>
            </p:cNvGraphicFramePr>
            <p:nvPr/>
          </p:nvGraphicFramePr>
          <p:xfrm>
            <a:off x="985838" y="3143248"/>
            <a:ext cx="7213600" cy="153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0" name="수식" r:id="rId7" imgW="4190760" imgH="888840" progId="Equation.3">
                    <p:embed/>
                  </p:oleObj>
                </mc:Choice>
                <mc:Fallback>
                  <p:oleObj name="수식" r:id="rId7" imgW="4190760" imgH="8888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5838" y="3143248"/>
                          <a:ext cx="7213600" cy="1530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그룹 30"/>
          <p:cNvGrpSpPr/>
          <p:nvPr/>
        </p:nvGrpSpPr>
        <p:grpSpPr>
          <a:xfrm>
            <a:off x="428596" y="3000372"/>
            <a:ext cx="8286808" cy="1785950"/>
            <a:chOff x="428596" y="3000372"/>
            <a:chExt cx="8286808" cy="1785950"/>
          </a:xfrm>
        </p:grpSpPr>
        <p:sp>
          <p:nvSpPr>
            <p:cNvPr id="27" name="직사각형 26"/>
            <p:cNvSpPr/>
            <p:nvPr/>
          </p:nvSpPr>
          <p:spPr>
            <a:xfrm>
              <a:off x="428596" y="3000372"/>
              <a:ext cx="8286808" cy="17859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8" name="Object 6"/>
            <p:cNvGraphicFramePr>
              <a:graphicFrameLocks noChangeAspect="1"/>
            </p:cNvGraphicFramePr>
            <p:nvPr/>
          </p:nvGraphicFramePr>
          <p:xfrm>
            <a:off x="755677" y="3281370"/>
            <a:ext cx="7673975" cy="1219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1" name="수식" r:id="rId9" imgW="4457520" imgH="723600" progId="Equation.3">
                    <p:embed/>
                  </p:oleObj>
                </mc:Choice>
                <mc:Fallback>
                  <p:oleObj name="수식" r:id="rId9" imgW="4457520" imgH="7236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677" y="3281370"/>
                          <a:ext cx="7673975" cy="1219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643050"/>
            <a:ext cx="702189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428604"/>
            <a:ext cx="393685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428596" y="357166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8596" y="1571612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8596" y="3429000"/>
            <a:ext cx="8286808" cy="1857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925513" y="3540137"/>
          <a:ext cx="7561262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수식" r:id="rId5" imgW="4190760" imgH="888840" progId="Equation.3">
                  <p:embed/>
                </p:oleObj>
              </mc:Choice>
              <mc:Fallback>
                <p:oleObj name="수식" r:id="rId5" imgW="4190760" imgH="8888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3540137"/>
                        <a:ext cx="7561262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149346"/>
            <a:ext cx="885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검정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: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일부 회귀계수가 </a:t>
            </a: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인가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(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절편 제외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641155"/>
              </p:ext>
            </p:extLst>
          </p:nvPr>
        </p:nvGraphicFramePr>
        <p:xfrm>
          <a:off x="760413" y="1066800"/>
          <a:ext cx="7526363" cy="161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수식" r:id="rId3" imgW="4508280" imgH="965160" progId="Equation.3">
                  <p:embed/>
                </p:oleObj>
              </mc:Choice>
              <mc:Fallback>
                <p:oleObj name="수식" r:id="rId3" imgW="4508280" imgH="9651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1066800"/>
                        <a:ext cx="7526363" cy="16107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4414" y="4324657"/>
            <a:ext cx="675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= 4, k =6, n=30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1276351" y="3000381"/>
          <a:ext cx="679608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수식" r:id="rId5" imgW="3492360" imgH="660240" progId="Equation.3">
                  <p:embed/>
                </p:oleObj>
              </mc:Choice>
              <mc:Fallback>
                <p:oleObj name="수식" r:id="rId5" imgW="3492360" imgH="660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1" y="3000381"/>
                        <a:ext cx="6796088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857224" y="2857496"/>
            <a:ext cx="7429552" cy="22145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357298"/>
            <a:ext cx="702189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214290"/>
            <a:ext cx="393685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428596" y="142852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8596" y="1285860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596" y="142852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596" y="4500570"/>
            <a:ext cx="8286808" cy="157163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8596" y="3357562"/>
            <a:ext cx="8286808" cy="107157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3357562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4414" y="4556478"/>
            <a:ext cx="6715172" cy="144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3488278"/>
            <a:ext cx="3714776" cy="869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그룹 25"/>
          <p:cNvGrpSpPr/>
          <p:nvPr/>
        </p:nvGrpSpPr>
        <p:grpSpPr>
          <a:xfrm>
            <a:off x="428596" y="3000372"/>
            <a:ext cx="8286808" cy="1857388"/>
            <a:chOff x="428596" y="3000372"/>
            <a:chExt cx="8286808" cy="1857388"/>
          </a:xfrm>
        </p:grpSpPr>
        <p:sp>
          <p:nvSpPr>
            <p:cNvPr id="20" name="직사각형 19"/>
            <p:cNvSpPr/>
            <p:nvPr/>
          </p:nvSpPr>
          <p:spPr>
            <a:xfrm>
              <a:off x="428596" y="3000372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1" name="Object 6"/>
            <p:cNvGraphicFramePr>
              <a:graphicFrameLocks noChangeAspect="1"/>
            </p:cNvGraphicFramePr>
            <p:nvPr/>
          </p:nvGraphicFramePr>
          <p:xfrm>
            <a:off x="982663" y="3111509"/>
            <a:ext cx="7446962" cy="160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3" name="수식" r:id="rId7" imgW="4127400" imgH="888840" progId="Equation.3">
                    <p:embed/>
                  </p:oleObj>
                </mc:Choice>
                <mc:Fallback>
                  <p:oleObj name="수식" r:id="rId7" imgW="4127400" imgH="8888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2663" y="3111509"/>
                          <a:ext cx="7446962" cy="160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그룹 26"/>
          <p:cNvGrpSpPr/>
          <p:nvPr/>
        </p:nvGrpSpPr>
        <p:grpSpPr>
          <a:xfrm>
            <a:off x="428596" y="3000372"/>
            <a:ext cx="8286808" cy="1857388"/>
            <a:chOff x="428596" y="3000372"/>
            <a:chExt cx="8286808" cy="1857388"/>
          </a:xfrm>
        </p:grpSpPr>
        <p:sp>
          <p:nvSpPr>
            <p:cNvPr id="24" name="직사각형 23"/>
            <p:cNvSpPr/>
            <p:nvPr/>
          </p:nvSpPr>
          <p:spPr>
            <a:xfrm>
              <a:off x="428596" y="3000372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5" name="Object 6"/>
            <p:cNvGraphicFramePr>
              <a:graphicFrameLocks noChangeAspect="1"/>
            </p:cNvGraphicFramePr>
            <p:nvPr/>
          </p:nvGraphicFramePr>
          <p:xfrm>
            <a:off x="1082675" y="3286124"/>
            <a:ext cx="7018338" cy="1219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4" name="수식" r:id="rId9" imgW="4076640" imgH="723600" progId="Equation.3">
                    <p:embed/>
                  </p:oleObj>
                </mc:Choice>
                <mc:Fallback>
                  <p:oleObj name="수식" r:id="rId9" imgW="4076640" imgH="7236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2675" y="3286124"/>
                          <a:ext cx="7018338" cy="1219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8596" y="357166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596" y="1571612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8596" y="3429000"/>
            <a:ext cx="8286808" cy="1928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844550" y="3611575"/>
          <a:ext cx="772160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수식" r:id="rId3" imgW="4279680" imgH="888840" progId="Equation.3">
                  <p:embed/>
                </p:oleObj>
              </mc:Choice>
              <mc:Fallback>
                <p:oleObj name="수식" r:id="rId3" imgW="4279680" imgH="8888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3611575"/>
                        <a:ext cx="772160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7290" y="1612295"/>
            <a:ext cx="6000792" cy="16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9867" y="428604"/>
            <a:ext cx="3100893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229</Words>
  <Application>Microsoft Office PowerPoint</Application>
  <PresentationFormat>화면 슬라이드 쇼(4:3)</PresentationFormat>
  <Paragraphs>48</Paragraphs>
  <Slides>30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Office 테마</vt:lpstr>
      <vt:lpstr>Microsoft Equation 3.0</vt:lpstr>
      <vt:lpstr>수식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Dharma</cp:lastModifiedBy>
  <cp:revision>114</cp:revision>
  <dcterms:created xsi:type="dcterms:W3CDTF">2006-10-05T04:04:58Z</dcterms:created>
  <dcterms:modified xsi:type="dcterms:W3CDTF">2013-11-05T17:30:52Z</dcterms:modified>
</cp:coreProperties>
</file>