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6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70" r:id="rId13"/>
    <p:sldId id="269" r:id="rId14"/>
    <p:sldId id="267" r:id="rId15"/>
    <p:sldId id="268" r:id="rId16"/>
    <p:sldId id="266" r:id="rId17"/>
    <p:sldId id="265" r:id="rId18"/>
    <p:sldId id="264" r:id="rId19"/>
    <p:sldId id="263" r:id="rId20"/>
    <p:sldId id="273" r:id="rId21"/>
    <p:sldId id="274" r:id="rId22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">
          <p15:clr>
            <a:srgbClr val="A4A3A4"/>
          </p15:clr>
        </p15:guide>
        <p15:guide id="2" orient="horz" pos="1024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344" y="102"/>
      </p:cViewPr>
      <p:guideLst>
        <p:guide orient="horz" pos="298"/>
        <p:guide orient="horz" pos="1024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A45DF-03B2-43DC-896A-78FF8586EAB2}" type="datetimeFigureOut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03BC-0606-47F8-84D0-541906C7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EFE0-A50B-44FD-A751-0ADC008965A8}" type="datetimeFigureOut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5557-FAD0-40B1-8648-669A0143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5557-FAD0-40B1-8648-669A0143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06670C3-9EC7-4A68-8DFF-92B36F0B74DC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441-A893-4374-B91E-009C1F1F9735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58-3C88-4BB1-85D2-73F514253734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003232" cy="4546599"/>
          </a:xfrm>
        </p:spPr>
        <p:txBody>
          <a:bodyPr/>
          <a:lstStyle>
            <a:lvl1pPr marL="182880" indent="-182880">
              <a:buFont typeface="Wingdings" pitchFamily="2" charset="2"/>
              <a:buChar char="v"/>
              <a:defRPr/>
            </a:lvl1pPr>
            <a:lvl2pPr>
              <a:defRPr sz="1600"/>
            </a:lvl2pPr>
            <a:lvl3pPr marL="594360" indent="-182880">
              <a:buFont typeface="Arial" pitchFamily="34" charset="0"/>
              <a:buChar char="•"/>
              <a:defRPr/>
            </a:lvl3pPr>
            <a:lvl4pPr marL="777240" indent="-182880">
              <a:buFont typeface="Arial" pitchFamily="34" charset="0"/>
              <a:buChar char="•"/>
              <a:defRPr/>
            </a:lvl4pPr>
            <a:lvl5pPr marL="960120" indent="-182880">
              <a:buFont typeface="Arial" pitchFamily="34" charset="0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736-B1AA-4CDC-8066-D0BC86C0C72A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DCB77F6-7F7C-477E-A585-36E362B427E8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3CA-B44A-4C71-82E1-CF754DD382F8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03A8-8754-4DBC-9612-21F35D5A6A9F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B050-7F32-4846-AEF4-04AF1865DB3B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A6A-51B6-497C-8C31-48306F4E812D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E8F7-F268-4B79-8FD3-ECF1F651E47F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5B6-718A-438F-A8DC-AFAA3DE10A24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5600"/>
            <a:ext cx="8003232" cy="454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F55101-CBE1-45DD-8908-516BAFD3913A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see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회귀분석실</a:t>
            </a:r>
            <a:r>
              <a:rPr lang="ko-KR" altLang="en-US" dirty="0"/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7592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1</a:t>
            </a:r>
            <a:r>
              <a:rPr lang="ko-KR" altLang="en-US" dirty="0" smtClean="0"/>
              <a:t>차원 배열에서 원소의 일부를 찾는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" y="2060848"/>
            <a:ext cx="2085132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matrix(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=FALSE)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t(</a:t>
            </a:r>
            <a:r>
              <a:rPr lang="en-US" altLang="ko-KR" dirty="0" err="1" smtClean="0">
                <a:solidFill>
                  <a:srgbClr val="0070C0"/>
                </a:solidFill>
              </a:rPr>
              <a:t>matrix_name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780" y="2060848"/>
            <a:ext cx="31908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4676376"/>
            <a:ext cx="393382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특정 조건을 만족하는 요소 선택하기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특정 데이터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또는 </a:t>
            </a:r>
            <a:r>
              <a:rPr lang="ko-KR" altLang="en-US" dirty="0"/>
              <a:t>벡</a:t>
            </a:r>
            <a:r>
              <a:rPr lang="ko-KR" altLang="en-US" dirty="0" smtClean="0"/>
              <a:t>터의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2060848"/>
            <a:ext cx="260985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3355848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0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문자는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2060848"/>
            <a:ext cx="29146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</a:t>
            </a:r>
            <a:r>
              <a:rPr lang="ko-KR" altLang="en-US" dirty="0" smtClean="0"/>
              <a:t>의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기본연산</a:t>
            </a:r>
            <a:r>
              <a:rPr lang="ko-KR" altLang="en-US" dirty="0"/>
              <a:t>자</a:t>
            </a:r>
            <a:r>
              <a:rPr lang="en-US" altLang="ko-KR" dirty="0" smtClean="0"/>
              <a:t>: +, -, *, /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log,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, sin, </a:t>
            </a:r>
            <a:r>
              <a:rPr lang="en-US" altLang="ko-KR" dirty="0" err="1" smtClean="0"/>
              <a:t>sqrt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: %*%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3213176"/>
            <a:ext cx="2081564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if (</a:t>
            </a:r>
            <a:r>
              <a:rPr lang="en-US" altLang="ko-KR" dirty="0" err="1" smtClean="0">
                <a:solidFill>
                  <a:srgbClr val="0070C0"/>
                </a:solidFill>
              </a:rPr>
              <a:t>cond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solidFill>
                  <a:srgbClr val="0070C0"/>
                </a:solidFill>
              </a:rPr>
              <a:t>expr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if (</a:t>
            </a:r>
            <a:r>
              <a:rPr lang="en-US" altLang="ko-KR" dirty="0" err="1">
                <a:solidFill>
                  <a:srgbClr val="0070C0"/>
                </a:solidFill>
              </a:rPr>
              <a:t>cond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 smtClean="0">
                <a:solidFill>
                  <a:srgbClr val="0070C0"/>
                </a:solidFill>
              </a:rPr>
              <a:t>expr1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expr2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expr3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2132856"/>
            <a:ext cx="1971675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4118198"/>
            <a:ext cx="415290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cond</a:t>
            </a:r>
            <a:r>
              <a:rPr lang="en-US" altLang="ko-KR" dirty="0"/>
              <a:t>) </a:t>
            </a:r>
            <a:r>
              <a:rPr lang="en-US" altLang="ko-KR" dirty="0" err="1">
                <a:solidFill>
                  <a:srgbClr val="0070C0"/>
                </a:solidFill>
              </a:rPr>
              <a:t>cons.expr</a:t>
            </a:r>
            <a:r>
              <a:rPr lang="en-US" altLang="ko-KR" dirty="0"/>
              <a:t> else </a:t>
            </a:r>
            <a:r>
              <a:rPr lang="en-US" altLang="ko-KR" dirty="0" err="1">
                <a:solidFill>
                  <a:srgbClr val="0070C0"/>
                </a:solidFill>
              </a:rPr>
              <a:t>alt.expr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1988840"/>
            <a:ext cx="23717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8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for (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/>
              <a:t> in </a:t>
            </a:r>
            <a:r>
              <a:rPr lang="en-US" altLang="ko-KR" dirty="0" err="1" smtClean="0">
                <a:solidFill>
                  <a:srgbClr val="0070C0"/>
                </a:solidFill>
              </a:rPr>
              <a:t>seq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solidFill>
                  <a:srgbClr val="0070C0"/>
                </a:solidFill>
              </a:rPr>
              <a:t>expr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8777"/>
            <a:ext cx="234315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0636"/>
              </p:ext>
            </p:extLst>
          </p:nvPr>
        </p:nvGraphicFramePr>
        <p:xfrm>
          <a:off x="363589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1&gt;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1+2 = 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3+3 = 6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6+4 = 10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4950+100 = 5050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8952"/>
              </p:ext>
            </p:extLst>
          </p:nvPr>
        </p:nvGraphicFramePr>
        <p:xfrm>
          <a:off x="615617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2&gt;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1+11 = 12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12+21 = 33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33+31 = 64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369+91 = 460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09603"/>
            <a:ext cx="241935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scan()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 데이터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1534"/>
            <a:ext cx="12668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9726"/>
            <a:ext cx="26289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외부데이터 불러오기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읽어오기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행렬로 읽어오기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24" y="1782517"/>
            <a:ext cx="2286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1916"/>
            <a:ext cx="28860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04320"/>
            <a:ext cx="43243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벡터 관련 명령어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배열과 행렬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행렬 또는 벡터의 색인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문자 다루기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기본 연산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데이터의 입력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6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외부데이터 불러오기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포함하는 외부데이터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336232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82517"/>
            <a:ext cx="33147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데이터 색인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데이터 수정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015"/>
            <a:ext cx="36004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9553"/>
            <a:ext cx="268605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Open Source Package = </a:t>
            </a:r>
            <a:r>
              <a:rPr lang="en-US" altLang="ko-KR" b="1" dirty="0" smtClean="0"/>
              <a:t>FREE!!!!!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The language is very powerful for writing programs.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Many statistical functions are already built in.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7379" b="21767"/>
          <a:stretch/>
        </p:blipFill>
        <p:spPr>
          <a:xfrm>
            <a:off x="827584" y="3046140"/>
            <a:ext cx="6284876" cy="30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>
                <a:hlinkClick r:id="rId2"/>
              </a:rPr>
              <a:t>www.rseek.org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3" y="2204864"/>
            <a:ext cx="7649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www.r-project.org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33"/>
          <a:stretch/>
        </p:blipFill>
        <p:spPr>
          <a:xfrm>
            <a:off x="847898" y="2138397"/>
            <a:ext cx="6080257" cy="40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시동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시작 메뉴에서 프로그램의 </a:t>
            </a:r>
            <a:r>
              <a:rPr lang="en-US" altLang="ko-KR" dirty="0" smtClean="0"/>
              <a:t>‘R’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‘R 2.10.1’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 </a:t>
            </a:r>
            <a:r>
              <a:rPr lang="ko-KR" altLang="en-US" dirty="0" smtClean="0"/>
              <a:t>프로그램 실행용 아이콘을 더블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699926" y="2780928"/>
            <a:ext cx="1416115" cy="600996"/>
            <a:chOff x="3699926" y="2909455"/>
            <a:chExt cx="1416115" cy="6009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3988"/>
            <a:stretch/>
          </p:blipFill>
          <p:spPr>
            <a:xfrm>
              <a:off x="3699926" y="2909455"/>
              <a:ext cx="1416115" cy="60099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23326" y="3088063"/>
              <a:ext cx="709194" cy="205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375"/>
          <a:stretch/>
        </p:blipFill>
        <p:spPr>
          <a:xfrm>
            <a:off x="4067943" y="4562792"/>
            <a:ext cx="721039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초기화면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작업은 </a:t>
            </a:r>
            <a:r>
              <a:rPr lang="en-US" altLang="ko-KR" dirty="0" smtClean="0"/>
              <a:t>‘&gt;’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다른 언어에 비해 명령이 매우 간단하고 직관적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68010"/>
            <a:ext cx="4926906" cy="33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c(</a:t>
            </a:r>
            <a:r>
              <a:rPr lang="en-US" altLang="ko-KR" dirty="0" smtClean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to</a:t>
            </a:r>
            <a:r>
              <a:rPr lang="en-US" altLang="ko-KR" dirty="0" smtClean="0"/>
              <a:t>, by=, </a:t>
            </a:r>
            <a:r>
              <a:rPr lang="en-US" altLang="ko-KR" dirty="0" err="1" smtClean="0"/>
              <a:t>length.out</a:t>
            </a:r>
            <a:r>
              <a:rPr lang="en-US" altLang="ko-KR" dirty="0" smtClean="0"/>
              <a:t>=)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벡터와 관련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3" y="2105289"/>
            <a:ext cx="2233470" cy="5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3" y="3729754"/>
            <a:ext cx="3247200" cy="14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rep(</a:t>
            </a:r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times</a:t>
            </a:r>
            <a:r>
              <a:rPr lang="en-US" altLang="ko-KR" dirty="0"/>
              <a:t>, </a:t>
            </a:r>
            <a:r>
              <a:rPr lang="en-US" altLang="ko-KR" dirty="0" smtClean="0"/>
              <a:t>each</a:t>
            </a:r>
            <a:r>
              <a:rPr lang="en-US" altLang="ko-KR" dirty="0"/>
              <a:t>=)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관련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" y="2060848"/>
            <a:ext cx="2312536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6" y="3429000"/>
            <a:ext cx="3838153" cy="7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R의기본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3_R의기본</Template>
  <TotalTime>1106</TotalTime>
  <Words>378</Words>
  <Application>Microsoft Office PowerPoint</Application>
  <PresentationFormat>화면 슬라이드 쇼(4:3)</PresentationFormat>
  <Paragraphs>182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HY그래픽M</vt:lpstr>
      <vt:lpstr>HY헤드라인M</vt:lpstr>
      <vt:lpstr>맑은 고딕</vt:lpstr>
      <vt:lpstr>Arial</vt:lpstr>
      <vt:lpstr>Calibri</vt:lpstr>
      <vt:lpstr>Wingdings</vt:lpstr>
      <vt:lpstr>3_R의기본</vt:lpstr>
      <vt:lpstr>회귀분석실습</vt:lpstr>
      <vt:lpstr>contents</vt:lpstr>
      <vt:lpstr>R 이란?</vt:lpstr>
      <vt:lpstr>R 이란?</vt:lpstr>
      <vt:lpstr>R의 설치</vt:lpstr>
      <vt:lpstr>R의 사용</vt:lpstr>
      <vt:lpstr>R의 사용</vt:lpstr>
      <vt:lpstr>벡터와 관련 명령어</vt:lpstr>
      <vt:lpstr>벡터와 관련 명령어</vt:lpstr>
      <vt:lpstr>배열과 행렬</vt:lpstr>
      <vt:lpstr>배열과 행렬</vt:lpstr>
      <vt:lpstr>행렬 또는 벡터의 색인</vt:lpstr>
      <vt:lpstr>문자 다루기</vt:lpstr>
      <vt:lpstr>기본연산</vt:lpstr>
      <vt:lpstr>조건문</vt:lpstr>
      <vt:lpstr>조건문</vt:lpstr>
      <vt:lpstr>for문</vt:lpstr>
      <vt:lpstr>데이터의 입력</vt:lpstr>
      <vt:lpstr>데이터의 입력</vt:lpstr>
      <vt:lpstr>데이터의 입력</vt:lpstr>
      <vt:lpstr>데이터의 입력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회귀분석실습</dc:title>
  <dc:creator>JISEON</dc:creator>
  <cp:lastModifiedBy>SeulAh Park</cp:lastModifiedBy>
  <cp:revision>34</cp:revision>
  <cp:lastPrinted>2010-09-09T05:01:38Z</cp:lastPrinted>
  <dcterms:created xsi:type="dcterms:W3CDTF">2010-09-27T05:05:51Z</dcterms:created>
  <dcterms:modified xsi:type="dcterms:W3CDTF">2014-09-02T04:28:04Z</dcterms:modified>
</cp:coreProperties>
</file>